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8"/>
  </p:notesMasterIdLst>
  <p:sldIdLst>
    <p:sldId id="256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7" r:id="rId22"/>
    <p:sldId id="278" r:id="rId23"/>
    <p:sldId id="279" r:id="rId24"/>
    <p:sldId id="280" r:id="rId25"/>
    <p:sldId id="282" r:id="rId26"/>
    <p:sldId id="283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 Classic" panose="020B0604020202020204" charset="0"/>
      <p:regular r:id="rId33"/>
      <p:bold r:id="rId34"/>
    </p:embeddedFont>
    <p:embeddedFont>
      <p:font typeface="Montserrat Light" panose="00000400000000000000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DDB75-43D5-491F-9BC5-BD4C6CC39257}" v="4" dt="2021-11-18T22:29:45.320"/>
    <p1510:client id="{0ACA9178-5484-4C47-81A8-6ADDBFA78959}" v="41" dt="2021-02-10T23:05:23.071"/>
    <p1510:client id="{2D5D20C5-C6DF-41D4-AB75-78DE4D4CA941}" v="2" dt="2021-11-18T22:36:14.144"/>
    <p1510:client id="{F9B15EDE-D8F6-4679-9C76-59199338D863}" v="265" dt="2021-11-22T21:16:05.425"/>
    <p1510:client id="{FD7E2248-56B2-D258-C4E9-FFFA63E21DC3}" v="1400" dt="2021-02-10T23:07:53.3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yla Colgrove" userId="S::kcolgrove2@unl.edu::8314d812-43c7-448c-a8d1-a1bdf1711233" providerId="AD" clId="Web-{2D5D20C5-C6DF-41D4-AB75-78DE4D4CA941}"/>
    <pc:docChg chg="modSld">
      <pc:chgData name="Kayla Colgrove" userId="S::kcolgrove2@unl.edu::8314d812-43c7-448c-a8d1-a1bdf1711233" providerId="AD" clId="Web-{2D5D20C5-C6DF-41D4-AB75-78DE4D4CA941}" dt="2021-11-18T22:36:14.097" v="0"/>
      <pc:docMkLst>
        <pc:docMk/>
      </pc:docMkLst>
      <pc:sldChg chg="modSp">
        <pc:chgData name="Kayla Colgrove" userId="S::kcolgrove2@unl.edu::8314d812-43c7-448c-a8d1-a1bdf1711233" providerId="AD" clId="Web-{2D5D20C5-C6DF-41D4-AB75-78DE4D4CA941}" dt="2021-11-18T22:36:14.097" v="0"/>
        <pc:sldMkLst>
          <pc:docMk/>
          <pc:sldMk cId="0" sldId="265"/>
        </pc:sldMkLst>
        <pc:spChg chg="mod">
          <ac:chgData name="Kayla Colgrove" userId="S::kcolgrove2@unl.edu::8314d812-43c7-448c-a8d1-a1bdf1711233" providerId="AD" clId="Web-{2D5D20C5-C6DF-41D4-AB75-78DE4D4CA941}" dt="2021-11-18T22:36:14.097" v="0"/>
          <ac:spMkLst>
            <pc:docMk/>
            <pc:sldMk cId="0" sldId="265"/>
            <ac:spMk id="3" creationId="{00000000-0000-0000-0000-000000000000}"/>
          </ac:spMkLst>
        </pc:spChg>
      </pc:sldChg>
    </pc:docChg>
  </pc:docChgLst>
  <pc:docChgLst>
    <pc:chgData name="Cami Wells" userId="S::cwells2@unl.edu::aee67c9c-1765-4163-81d0-7b65eb9e9215" providerId="AD" clId="Web-{0ACA9178-5484-4C47-81A8-6ADDBFA78959}"/>
    <pc:docChg chg="modSld">
      <pc:chgData name="Cami Wells" userId="S::cwells2@unl.edu::aee67c9c-1765-4163-81d0-7b65eb9e9215" providerId="AD" clId="Web-{0ACA9178-5484-4C47-81A8-6ADDBFA78959}" dt="2021-02-10T23:05:21.024" v="17" actId="20577"/>
      <pc:docMkLst>
        <pc:docMk/>
      </pc:docMkLst>
      <pc:sldChg chg="modSp">
        <pc:chgData name="Cami Wells" userId="S::cwells2@unl.edu::aee67c9c-1765-4163-81d0-7b65eb9e9215" providerId="AD" clId="Web-{0ACA9178-5484-4C47-81A8-6ADDBFA78959}" dt="2021-02-10T22:24:14.927" v="12" actId="20577"/>
        <pc:sldMkLst>
          <pc:docMk/>
          <pc:sldMk cId="0" sldId="259"/>
        </pc:sldMkLst>
        <pc:spChg chg="mod">
          <ac:chgData name="Cami Wells" userId="S::cwells2@unl.edu::aee67c9c-1765-4163-81d0-7b65eb9e9215" providerId="AD" clId="Web-{0ACA9178-5484-4C47-81A8-6ADDBFA78959}" dt="2021-02-10T22:24:14.927" v="12" actId="20577"/>
          <ac:spMkLst>
            <pc:docMk/>
            <pc:sldMk cId="0" sldId="259"/>
            <ac:spMk id="8" creationId="{00000000-0000-0000-0000-000000000000}"/>
          </ac:spMkLst>
        </pc:spChg>
        <pc:spChg chg="mod">
          <ac:chgData name="Cami Wells" userId="S::cwells2@unl.edu::aee67c9c-1765-4163-81d0-7b65eb9e9215" providerId="AD" clId="Web-{0ACA9178-5484-4C47-81A8-6ADDBFA78959}" dt="2021-02-10T21:59:49.518" v="4" actId="20577"/>
          <ac:spMkLst>
            <pc:docMk/>
            <pc:sldMk cId="0" sldId="259"/>
            <ac:spMk id="14" creationId="{00000000-0000-0000-0000-000000000000}"/>
          </ac:spMkLst>
        </pc:spChg>
      </pc:sldChg>
      <pc:sldChg chg="delSp modSp">
        <pc:chgData name="Cami Wells" userId="S::cwells2@unl.edu::aee67c9c-1765-4163-81d0-7b65eb9e9215" providerId="AD" clId="Web-{0ACA9178-5484-4C47-81A8-6ADDBFA78959}" dt="2021-02-10T22:24:52.443" v="13" actId="1076"/>
        <pc:sldMkLst>
          <pc:docMk/>
          <pc:sldMk cId="0" sldId="260"/>
        </pc:sldMkLst>
        <pc:spChg chg="mod">
          <ac:chgData name="Cami Wells" userId="S::cwells2@unl.edu::aee67c9c-1765-4163-81d0-7b65eb9e9215" providerId="AD" clId="Web-{0ACA9178-5484-4C47-81A8-6ADDBFA78959}" dt="2021-02-10T22:24:52.443" v="13" actId="1076"/>
          <ac:spMkLst>
            <pc:docMk/>
            <pc:sldMk cId="0" sldId="260"/>
            <ac:spMk id="2" creationId="{00000000-0000-0000-0000-000000000000}"/>
          </ac:spMkLst>
        </pc:spChg>
        <pc:spChg chg="del">
          <ac:chgData name="Cami Wells" userId="S::cwells2@unl.edu::aee67c9c-1765-4163-81d0-7b65eb9e9215" providerId="AD" clId="Web-{0ACA9178-5484-4C47-81A8-6ADDBFA78959}" dt="2021-02-10T22:09:18.426" v="11"/>
          <ac:spMkLst>
            <pc:docMk/>
            <pc:sldMk cId="0" sldId="260"/>
            <ac:spMk id="5" creationId="{00000000-0000-0000-0000-000000000000}"/>
          </ac:spMkLst>
        </pc:spChg>
        <pc:spChg chg="mod">
          <ac:chgData name="Cami Wells" userId="S::cwells2@unl.edu::aee67c9c-1765-4163-81d0-7b65eb9e9215" providerId="AD" clId="Web-{0ACA9178-5484-4C47-81A8-6ADDBFA78959}" dt="2021-02-10T21:56:54.596" v="2" actId="20577"/>
          <ac:spMkLst>
            <pc:docMk/>
            <pc:sldMk cId="0" sldId="260"/>
            <ac:spMk id="8" creationId="{00000000-0000-0000-0000-000000000000}"/>
          </ac:spMkLst>
        </pc:spChg>
      </pc:sldChg>
      <pc:sldChg chg="modSp">
        <pc:chgData name="Cami Wells" userId="S::cwells2@unl.edu::aee67c9c-1765-4163-81d0-7b65eb9e9215" providerId="AD" clId="Web-{0ACA9178-5484-4C47-81A8-6ADDBFA78959}" dt="2021-02-10T22:00:22.924" v="10" actId="20577"/>
        <pc:sldMkLst>
          <pc:docMk/>
          <pc:sldMk cId="0" sldId="276"/>
        </pc:sldMkLst>
        <pc:spChg chg="mod">
          <ac:chgData name="Cami Wells" userId="S::cwells2@unl.edu::aee67c9c-1765-4163-81d0-7b65eb9e9215" providerId="AD" clId="Web-{0ACA9178-5484-4C47-81A8-6ADDBFA78959}" dt="2021-02-10T22:00:22.924" v="10" actId="20577"/>
          <ac:spMkLst>
            <pc:docMk/>
            <pc:sldMk cId="0" sldId="276"/>
            <ac:spMk id="6" creationId="{00000000-0000-0000-0000-000000000000}"/>
          </ac:spMkLst>
        </pc:spChg>
      </pc:sldChg>
      <pc:sldChg chg="modSp">
        <pc:chgData name="Cami Wells" userId="S::cwells2@unl.edu::aee67c9c-1765-4163-81d0-7b65eb9e9215" providerId="AD" clId="Web-{0ACA9178-5484-4C47-81A8-6ADDBFA78959}" dt="2021-02-10T23:05:21.024" v="17" actId="20577"/>
        <pc:sldMkLst>
          <pc:docMk/>
          <pc:sldMk cId="4130970607" sldId="283"/>
        </pc:sldMkLst>
        <pc:spChg chg="mod">
          <ac:chgData name="Cami Wells" userId="S::cwells2@unl.edu::aee67c9c-1765-4163-81d0-7b65eb9e9215" providerId="AD" clId="Web-{0ACA9178-5484-4C47-81A8-6ADDBFA78959}" dt="2021-02-10T23:05:21.024" v="17" actId="20577"/>
          <ac:spMkLst>
            <pc:docMk/>
            <pc:sldMk cId="4130970607" sldId="283"/>
            <ac:spMk id="6" creationId="{00000000-0000-0000-0000-000000000000}"/>
          </ac:spMkLst>
        </pc:spChg>
      </pc:sldChg>
    </pc:docChg>
  </pc:docChgLst>
  <pc:docChgLst>
    <pc:chgData name="Marusa Cernjul" userId="S::mcernjul2@unl.edu::e7ae7db7-eb7c-45be-9697-7ba18d0b9aec" providerId="AD" clId="Web-{F9B15EDE-D8F6-4679-9C76-59199338D863}"/>
    <pc:docChg chg="modSld">
      <pc:chgData name="Marusa Cernjul" userId="S::mcernjul2@unl.edu::e7ae7db7-eb7c-45be-9697-7ba18d0b9aec" providerId="AD" clId="Web-{F9B15EDE-D8F6-4679-9C76-59199338D863}" dt="2021-11-22T21:16:05.425" v="243" actId="1076"/>
      <pc:docMkLst>
        <pc:docMk/>
      </pc:docMkLst>
      <pc:sldChg chg="modSp">
        <pc:chgData name="Marusa Cernjul" userId="S::mcernjul2@unl.edu::e7ae7db7-eb7c-45be-9697-7ba18d0b9aec" providerId="AD" clId="Web-{F9B15EDE-D8F6-4679-9C76-59199338D863}" dt="2021-11-22T21:16:05.425" v="243" actId="1076"/>
        <pc:sldMkLst>
          <pc:docMk/>
          <pc:sldMk cId="0" sldId="256"/>
        </pc:sldMkLst>
        <pc:picChg chg="mod">
          <ac:chgData name="Marusa Cernjul" userId="S::mcernjul2@unl.edu::e7ae7db7-eb7c-45be-9697-7ba18d0b9aec" providerId="AD" clId="Web-{F9B15EDE-D8F6-4679-9C76-59199338D863}" dt="2021-11-22T21:16:05.425" v="243" actId="1076"/>
          <ac:picMkLst>
            <pc:docMk/>
            <pc:sldMk cId="0" sldId="256"/>
            <ac:picMk id="4" creationId="{00000000-0000-0000-0000-000000000000}"/>
          </ac:picMkLst>
        </pc:picChg>
      </pc:sldChg>
      <pc:sldChg chg="modSp">
        <pc:chgData name="Marusa Cernjul" userId="S::mcernjul2@unl.edu::e7ae7db7-eb7c-45be-9697-7ba18d0b9aec" providerId="AD" clId="Web-{F9B15EDE-D8F6-4679-9C76-59199338D863}" dt="2021-11-22T21:15:39.050" v="242" actId="1076"/>
        <pc:sldMkLst>
          <pc:docMk/>
          <pc:sldMk cId="0" sldId="257"/>
        </pc:sldMkLst>
        <pc:picChg chg="mod">
          <ac:chgData name="Marusa Cernjul" userId="S::mcernjul2@unl.edu::e7ae7db7-eb7c-45be-9697-7ba18d0b9aec" providerId="AD" clId="Web-{F9B15EDE-D8F6-4679-9C76-59199338D863}" dt="2021-11-22T21:15:39.050" v="242" actId="1076"/>
          <ac:picMkLst>
            <pc:docMk/>
            <pc:sldMk cId="0" sldId="257"/>
            <ac:picMk id="8" creationId="{00000000-0000-0000-0000-000000000000}"/>
          </ac:picMkLst>
        </pc:picChg>
      </pc:sldChg>
      <pc:sldChg chg="modSp">
        <pc:chgData name="Marusa Cernjul" userId="S::mcernjul2@unl.edu::e7ae7db7-eb7c-45be-9697-7ba18d0b9aec" providerId="AD" clId="Web-{F9B15EDE-D8F6-4679-9C76-59199338D863}" dt="2021-11-22T20:31:57.102" v="1" actId="1076"/>
        <pc:sldMkLst>
          <pc:docMk/>
          <pc:sldMk cId="0" sldId="258"/>
        </pc:sldMkLst>
        <pc:picChg chg="mod">
          <ac:chgData name="Marusa Cernjul" userId="S::mcernjul2@unl.edu::e7ae7db7-eb7c-45be-9697-7ba18d0b9aec" providerId="AD" clId="Web-{F9B15EDE-D8F6-4679-9C76-59199338D863}" dt="2021-11-22T20:31:57.102" v="1" actId="1076"/>
          <ac:picMkLst>
            <pc:docMk/>
            <pc:sldMk cId="0" sldId="258"/>
            <ac:picMk id="4" creationId="{00000000-0000-0000-0000-000000000000}"/>
          </ac:picMkLst>
        </pc:picChg>
      </pc:sldChg>
      <pc:sldChg chg="modSp">
        <pc:chgData name="Marusa Cernjul" userId="S::mcernjul2@unl.edu::e7ae7db7-eb7c-45be-9697-7ba18d0b9aec" providerId="AD" clId="Web-{F9B15EDE-D8F6-4679-9C76-59199338D863}" dt="2021-11-22T21:11:18.099" v="230" actId="1076"/>
        <pc:sldMkLst>
          <pc:docMk/>
          <pc:sldMk cId="0" sldId="259"/>
        </pc:sldMkLst>
        <pc:spChg chg="mod">
          <ac:chgData name="Marusa Cernjul" userId="S::mcernjul2@unl.edu::e7ae7db7-eb7c-45be-9697-7ba18d0b9aec" providerId="AD" clId="Web-{F9B15EDE-D8F6-4679-9C76-59199338D863}" dt="2021-11-22T21:11:18.099" v="230" actId="1076"/>
          <ac:spMkLst>
            <pc:docMk/>
            <pc:sldMk cId="0" sldId="259"/>
            <ac:spMk id="16" creationId="{00000000-0000-0000-0000-000000000000}"/>
          </ac:spMkLst>
        </pc:spChg>
      </pc:sldChg>
      <pc:sldChg chg="modSp">
        <pc:chgData name="Marusa Cernjul" userId="S::mcernjul2@unl.edu::e7ae7db7-eb7c-45be-9697-7ba18d0b9aec" providerId="AD" clId="Web-{F9B15EDE-D8F6-4679-9C76-59199338D863}" dt="2021-11-22T20:32:59.164" v="3"/>
        <pc:sldMkLst>
          <pc:docMk/>
          <pc:sldMk cId="0" sldId="261"/>
        </pc:sldMkLst>
        <pc:picChg chg="mod">
          <ac:chgData name="Marusa Cernjul" userId="S::mcernjul2@unl.edu::e7ae7db7-eb7c-45be-9697-7ba18d0b9aec" providerId="AD" clId="Web-{F9B15EDE-D8F6-4679-9C76-59199338D863}" dt="2021-11-22T20:32:59.164" v="3"/>
          <ac:picMkLst>
            <pc:docMk/>
            <pc:sldMk cId="0" sldId="261"/>
            <ac:picMk id="5" creationId="{00000000-0000-0000-0000-000000000000}"/>
          </ac:picMkLst>
        </pc:picChg>
      </pc:sldChg>
      <pc:sldChg chg="addSp delSp modSp">
        <pc:chgData name="Marusa Cernjul" userId="S::mcernjul2@unl.edu::e7ae7db7-eb7c-45be-9697-7ba18d0b9aec" providerId="AD" clId="Web-{F9B15EDE-D8F6-4679-9C76-59199338D863}" dt="2021-11-22T21:15:18.847" v="241" actId="1076"/>
        <pc:sldMkLst>
          <pc:docMk/>
          <pc:sldMk cId="0" sldId="265"/>
        </pc:sldMkLst>
        <pc:spChg chg="mod">
          <ac:chgData name="Marusa Cernjul" userId="S::mcernjul2@unl.edu::e7ae7db7-eb7c-45be-9697-7ba18d0b9aec" providerId="AD" clId="Web-{F9B15EDE-D8F6-4679-9C76-59199338D863}" dt="2021-11-22T21:09:08.553" v="205" actId="14100"/>
          <ac:spMkLst>
            <pc:docMk/>
            <pc:sldMk cId="0" sldId="265"/>
            <ac:spMk id="2" creationId="{00000000-0000-0000-0000-000000000000}"/>
          </ac:spMkLst>
        </pc:spChg>
        <pc:spChg chg="add del mod">
          <ac:chgData name="Marusa Cernjul" userId="S::mcernjul2@unl.edu::e7ae7db7-eb7c-45be-9697-7ba18d0b9aec" providerId="AD" clId="Web-{F9B15EDE-D8F6-4679-9C76-59199338D863}" dt="2021-11-22T20:35:11.772" v="6"/>
          <ac:spMkLst>
            <pc:docMk/>
            <pc:sldMk cId="0" sldId="265"/>
            <ac:spMk id="5" creationId="{5D37F3E6-F814-4C16-B11F-0892AA5B6A51}"/>
          </ac:spMkLst>
        </pc:spChg>
        <pc:graphicFrameChg chg="mod modGraphic">
          <ac:chgData name="Marusa Cernjul" userId="S::mcernjul2@unl.edu::e7ae7db7-eb7c-45be-9697-7ba18d0b9aec" providerId="AD" clId="Web-{F9B15EDE-D8F6-4679-9C76-59199338D863}" dt="2021-11-22T21:10:43.099" v="228"/>
          <ac:graphicFrameMkLst>
            <pc:docMk/>
            <pc:sldMk cId="0" sldId="265"/>
            <ac:graphicFrameMk id="12" creationId="{8E32F709-6368-40D0-81A3-DE2F2F9F1C90}"/>
          </ac:graphicFrameMkLst>
        </pc:graphicFrameChg>
        <pc:picChg chg="mod">
          <ac:chgData name="Marusa Cernjul" userId="S::mcernjul2@unl.edu::e7ae7db7-eb7c-45be-9697-7ba18d0b9aec" providerId="AD" clId="Web-{F9B15EDE-D8F6-4679-9C76-59199338D863}" dt="2021-11-22T21:15:18.847" v="241" actId="1076"/>
          <ac:picMkLst>
            <pc:docMk/>
            <pc:sldMk cId="0" sldId="265"/>
            <ac:picMk id="4" creationId="{00000000-0000-0000-0000-000000000000}"/>
          </ac:picMkLst>
        </pc:picChg>
        <pc:picChg chg="add mod">
          <ac:chgData name="Marusa Cernjul" userId="S::mcernjul2@unl.edu::e7ae7db7-eb7c-45be-9697-7ba18d0b9aec" providerId="AD" clId="Web-{F9B15EDE-D8F6-4679-9C76-59199338D863}" dt="2021-11-22T21:05:57.773" v="169" actId="688"/>
          <ac:picMkLst>
            <pc:docMk/>
            <pc:sldMk cId="0" sldId="265"/>
            <ac:picMk id="5" creationId="{001CC56F-1BA7-456E-9F6E-E7580A41B3AB}"/>
          </ac:picMkLst>
        </pc:picChg>
        <pc:picChg chg="add del mod">
          <ac:chgData name="Marusa Cernjul" userId="S::mcernjul2@unl.edu::e7ae7db7-eb7c-45be-9697-7ba18d0b9aec" providerId="AD" clId="Web-{F9B15EDE-D8F6-4679-9C76-59199338D863}" dt="2021-11-22T20:37:02.865" v="12"/>
          <ac:picMkLst>
            <pc:docMk/>
            <pc:sldMk cId="0" sldId="265"/>
            <ac:picMk id="6" creationId="{725CB72B-0ECB-40D3-B0AE-BD6AF531FCB7}"/>
          </ac:picMkLst>
        </pc:picChg>
        <pc:picChg chg="add del mod">
          <ac:chgData name="Marusa Cernjul" userId="S::mcernjul2@unl.edu::e7ae7db7-eb7c-45be-9697-7ba18d0b9aec" providerId="AD" clId="Web-{F9B15EDE-D8F6-4679-9C76-59199338D863}" dt="2021-11-22T21:04:40.555" v="138"/>
          <ac:picMkLst>
            <pc:docMk/>
            <pc:sldMk cId="0" sldId="265"/>
            <ac:picMk id="6" creationId="{8C8610F5-1C0E-44EA-84AA-7A11B9027CA5}"/>
          </ac:picMkLst>
        </pc:picChg>
        <pc:picChg chg="add del mod">
          <ac:chgData name="Marusa Cernjul" userId="S::mcernjul2@unl.edu::e7ae7db7-eb7c-45be-9697-7ba18d0b9aec" providerId="AD" clId="Web-{F9B15EDE-D8F6-4679-9C76-59199338D863}" dt="2021-11-22T20:37:27.177" v="16"/>
          <ac:picMkLst>
            <pc:docMk/>
            <pc:sldMk cId="0" sldId="265"/>
            <ac:picMk id="7" creationId="{8863043D-50A1-4B19-A224-2084E31119F9}"/>
          </ac:picMkLst>
        </pc:picChg>
        <pc:picChg chg="add mod">
          <ac:chgData name="Marusa Cernjul" userId="S::mcernjul2@unl.edu::e7ae7db7-eb7c-45be-9697-7ba18d0b9aec" providerId="AD" clId="Web-{F9B15EDE-D8F6-4679-9C76-59199338D863}" dt="2021-11-22T21:05:54.539" v="168" actId="1076"/>
          <ac:picMkLst>
            <pc:docMk/>
            <pc:sldMk cId="0" sldId="265"/>
            <ac:picMk id="7" creationId="{997FE465-1CF6-4CC8-9D6E-64068CEC1772}"/>
          </ac:picMkLst>
        </pc:picChg>
        <pc:picChg chg="add del mod">
          <ac:chgData name="Marusa Cernjul" userId="S::mcernjul2@unl.edu::e7ae7db7-eb7c-45be-9697-7ba18d0b9aec" providerId="AD" clId="Web-{F9B15EDE-D8F6-4679-9C76-59199338D863}" dt="2021-11-22T21:05:45.227" v="163"/>
          <ac:picMkLst>
            <pc:docMk/>
            <pc:sldMk cId="0" sldId="265"/>
            <ac:picMk id="8" creationId="{8DEDD7AB-13DC-42F8-8B37-559922C36FDE}"/>
          </ac:picMkLst>
        </pc:picChg>
        <pc:picChg chg="add mod">
          <ac:chgData name="Marusa Cernjul" userId="S::mcernjul2@unl.edu::e7ae7db7-eb7c-45be-9697-7ba18d0b9aec" providerId="AD" clId="Web-{F9B15EDE-D8F6-4679-9C76-59199338D863}" dt="2021-11-22T21:04:30.149" v="133" actId="1076"/>
          <ac:picMkLst>
            <pc:docMk/>
            <pc:sldMk cId="0" sldId="265"/>
            <ac:picMk id="9" creationId="{9F8D843B-4B68-4357-8933-5D56188F7B72}"/>
          </ac:picMkLst>
        </pc:picChg>
        <pc:picChg chg="add del mod">
          <ac:chgData name="Marusa Cernjul" userId="S::mcernjul2@unl.edu::e7ae7db7-eb7c-45be-9697-7ba18d0b9aec" providerId="AD" clId="Web-{F9B15EDE-D8F6-4679-9C76-59199338D863}" dt="2021-11-22T21:04:53.118" v="143"/>
          <ac:picMkLst>
            <pc:docMk/>
            <pc:sldMk cId="0" sldId="265"/>
            <ac:picMk id="10" creationId="{0A1A066E-F7F1-4487-8352-3A84B0B0FEEE}"/>
          </ac:picMkLst>
        </pc:picChg>
        <pc:picChg chg="add del mod">
          <ac:chgData name="Marusa Cernjul" userId="S::mcernjul2@unl.edu::e7ae7db7-eb7c-45be-9697-7ba18d0b9aec" providerId="AD" clId="Web-{F9B15EDE-D8F6-4679-9C76-59199338D863}" dt="2021-11-22T21:06:40.679" v="187"/>
          <ac:picMkLst>
            <pc:docMk/>
            <pc:sldMk cId="0" sldId="265"/>
            <ac:picMk id="13" creationId="{A9FAC359-763B-475C-8996-F2ABECC5B473}"/>
          </ac:picMkLst>
        </pc:picChg>
        <pc:picChg chg="del">
          <ac:chgData name="Marusa Cernjul" userId="S::mcernjul2@unl.edu::e7ae7db7-eb7c-45be-9697-7ba18d0b9aec" providerId="AD" clId="Web-{F9B15EDE-D8F6-4679-9C76-59199338D863}" dt="2021-11-22T20:59:29.839" v="17"/>
          <ac:picMkLst>
            <pc:docMk/>
            <pc:sldMk cId="0" sldId="265"/>
            <ac:picMk id="14" creationId="{6F9E4390-6D32-4D49-88C9-C343864D4D06}"/>
          </ac:picMkLst>
        </pc:picChg>
        <pc:picChg chg="add mod">
          <ac:chgData name="Marusa Cernjul" userId="S::mcernjul2@unl.edu::e7ae7db7-eb7c-45be-9697-7ba18d0b9aec" providerId="AD" clId="Web-{F9B15EDE-D8F6-4679-9C76-59199338D863}" dt="2021-11-22T21:14:36.988" v="234" actId="1076"/>
          <ac:picMkLst>
            <pc:docMk/>
            <pc:sldMk cId="0" sldId="265"/>
            <ac:picMk id="15" creationId="{B331939A-A4C7-448A-902A-F01F760E45DF}"/>
          </ac:picMkLst>
        </pc:picChg>
        <pc:picChg chg="del">
          <ac:chgData name="Marusa Cernjul" userId="S::mcernjul2@unl.edu::e7ae7db7-eb7c-45be-9697-7ba18d0b9aec" providerId="AD" clId="Web-{F9B15EDE-D8F6-4679-9C76-59199338D863}" dt="2021-11-22T20:59:32.870" v="18"/>
          <ac:picMkLst>
            <pc:docMk/>
            <pc:sldMk cId="0" sldId="265"/>
            <ac:picMk id="16" creationId="{02C56FC8-C0C0-48D6-B285-6AA6BAF1487A}"/>
          </ac:picMkLst>
        </pc:picChg>
        <pc:picChg chg="add mod">
          <ac:chgData name="Marusa Cernjul" userId="S::mcernjul2@unl.edu::e7ae7db7-eb7c-45be-9697-7ba18d0b9aec" providerId="AD" clId="Web-{F9B15EDE-D8F6-4679-9C76-59199338D863}" dt="2021-11-22T21:06:07.367" v="172" actId="1076"/>
          <ac:picMkLst>
            <pc:docMk/>
            <pc:sldMk cId="0" sldId="265"/>
            <ac:picMk id="17" creationId="{14EE8BCA-B9BB-412F-8B30-600A1CED4E17}"/>
          </ac:picMkLst>
        </pc:picChg>
        <pc:picChg chg="del">
          <ac:chgData name="Marusa Cernjul" userId="S::mcernjul2@unl.edu::e7ae7db7-eb7c-45be-9697-7ba18d0b9aec" providerId="AD" clId="Web-{F9B15EDE-D8F6-4679-9C76-59199338D863}" dt="2021-11-22T20:59:33.729" v="20"/>
          <ac:picMkLst>
            <pc:docMk/>
            <pc:sldMk cId="0" sldId="265"/>
            <ac:picMk id="18" creationId="{C89DFA2A-6142-45D2-A254-F53EAB995764}"/>
          </ac:picMkLst>
        </pc:picChg>
        <pc:picChg chg="add mod">
          <ac:chgData name="Marusa Cernjul" userId="S::mcernjul2@unl.edu::e7ae7db7-eb7c-45be-9697-7ba18d0b9aec" providerId="AD" clId="Web-{F9B15EDE-D8F6-4679-9C76-59199338D863}" dt="2021-11-22T21:06:05.726" v="171" actId="1076"/>
          <ac:picMkLst>
            <pc:docMk/>
            <pc:sldMk cId="0" sldId="265"/>
            <ac:picMk id="19" creationId="{B62638A2-5D34-4C30-8FE3-84CD0022F641}"/>
          </ac:picMkLst>
        </pc:picChg>
        <pc:picChg chg="del">
          <ac:chgData name="Marusa Cernjul" userId="S::mcernjul2@unl.edu::e7ae7db7-eb7c-45be-9697-7ba18d0b9aec" providerId="AD" clId="Web-{F9B15EDE-D8F6-4679-9C76-59199338D863}" dt="2021-11-22T20:59:38.464" v="22"/>
          <ac:picMkLst>
            <pc:docMk/>
            <pc:sldMk cId="0" sldId="265"/>
            <ac:picMk id="20" creationId="{B7E2BA42-7495-48D4-BA73-CE32DACE5CA9}"/>
          </ac:picMkLst>
        </pc:picChg>
        <pc:picChg chg="add mod">
          <ac:chgData name="Marusa Cernjul" userId="S::mcernjul2@unl.edu::e7ae7db7-eb7c-45be-9697-7ba18d0b9aec" providerId="AD" clId="Web-{F9B15EDE-D8F6-4679-9C76-59199338D863}" dt="2021-11-22T21:06:04.898" v="170" actId="1076"/>
          <ac:picMkLst>
            <pc:docMk/>
            <pc:sldMk cId="0" sldId="265"/>
            <ac:picMk id="21" creationId="{DBF7549F-0260-4CD2-9ED6-5E148DC9CDD6}"/>
          </ac:picMkLst>
        </pc:picChg>
        <pc:picChg chg="del">
          <ac:chgData name="Marusa Cernjul" userId="S::mcernjul2@unl.edu::e7ae7db7-eb7c-45be-9697-7ba18d0b9aec" providerId="AD" clId="Web-{F9B15EDE-D8F6-4679-9C76-59199338D863}" dt="2021-11-22T20:59:32.917" v="19"/>
          <ac:picMkLst>
            <pc:docMk/>
            <pc:sldMk cId="0" sldId="265"/>
            <ac:picMk id="22" creationId="{EFE74C04-FA08-465A-9313-3CB8E7576C25}"/>
          </ac:picMkLst>
        </pc:picChg>
        <pc:picChg chg="add del mod">
          <ac:chgData name="Marusa Cernjul" userId="S::mcernjul2@unl.edu::e7ae7db7-eb7c-45be-9697-7ba18d0b9aec" providerId="AD" clId="Web-{F9B15EDE-D8F6-4679-9C76-59199338D863}" dt="2021-11-22T21:03:00.759" v="105"/>
          <ac:picMkLst>
            <pc:docMk/>
            <pc:sldMk cId="0" sldId="265"/>
            <ac:picMk id="23" creationId="{BA51C3B7-B367-44C8-A732-120A66B215D0}"/>
          </ac:picMkLst>
        </pc:picChg>
        <pc:picChg chg="del">
          <ac:chgData name="Marusa Cernjul" userId="S::mcernjul2@unl.edu::e7ae7db7-eb7c-45be-9697-7ba18d0b9aec" providerId="AD" clId="Web-{F9B15EDE-D8F6-4679-9C76-59199338D863}" dt="2021-11-22T20:59:37.307" v="21"/>
          <ac:picMkLst>
            <pc:docMk/>
            <pc:sldMk cId="0" sldId="265"/>
            <ac:picMk id="24" creationId="{29ABB229-C9D1-474F-8E6A-CC79DFD37474}"/>
          </ac:picMkLst>
        </pc:picChg>
        <pc:picChg chg="add mod">
          <ac:chgData name="Marusa Cernjul" userId="S::mcernjul2@unl.edu::e7ae7db7-eb7c-45be-9697-7ba18d0b9aec" providerId="AD" clId="Web-{F9B15EDE-D8F6-4679-9C76-59199338D863}" dt="2021-11-22T21:07:18.992" v="195" actId="1076"/>
          <ac:picMkLst>
            <pc:docMk/>
            <pc:sldMk cId="0" sldId="265"/>
            <ac:picMk id="25" creationId="{DF7FE7ED-F813-4F4B-9C7B-56D81A2631B7}"/>
          </ac:picMkLst>
        </pc:picChg>
        <pc:picChg chg="mod">
          <ac:chgData name="Marusa Cernjul" userId="S::mcernjul2@unl.edu::e7ae7db7-eb7c-45be-9697-7ba18d0b9aec" providerId="AD" clId="Web-{F9B15EDE-D8F6-4679-9C76-59199338D863}" dt="2021-11-22T21:14:33.488" v="232" actId="14100"/>
          <ac:picMkLst>
            <pc:docMk/>
            <pc:sldMk cId="0" sldId="265"/>
            <ac:picMk id="26" creationId="{0A995E9B-9196-4502-B614-E0C6CF85BF78}"/>
          </ac:picMkLst>
        </pc:picChg>
        <pc:picChg chg="add mod">
          <ac:chgData name="Marusa Cernjul" userId="S::mcernjul2@unl.edu::e7ae7db7-eb7c-45be-9697-7ba18d0b9aec" providerId="AD" clId="Web-{F9B15EDE-D8F6-4679-9C76-59199338D863}" dt="2021-11-22T21:05:04.961" v="150" actId="1076"/>
          <ac:picMkLst>
            <pc:docMk/>
            <pc:sldMk cId="0" sldId="265"/>
            <ac:picMk id="27" creationId="{31E2C701-F5AE-4937-BD5B-C18F7B764B72}"/>
          </ac:picMkLst>
        </pc:picChg>
        <pc:picChg chg="add del mod">
          <ac:chgData name="Marusa Cernjul" userId="S::mcernjul2@unl.edu::e7ae7db7-eb7c-45be-9697-7ba18d0b9aec" providerId="AD" clId="Web-{F9B15EDE-D8F6-4679-9C76-59199338D863}" dt="2021-11-22T21:08:22.319" v="196"/>
          <ac:picMkLst>
            <pc:docMk/>
            <pc:sldMk cId="0" sldId="265"/>
            <ac:picMk id="28" creationId="{38CEDD5C-A010-4114-926E-8831D7DB4358}"/>
          </ac:picMkLst>
        </pc:picChg>
        <pc:picChg chg="add del mod">
          <ac:chgData name="Marusa Cernjul" userId="S::mcernjul2@unl.edu::e7ae7db7-eb7c-45be-9697-7ba18d0b9aec" providerId="AD" clId="Web-{F9B15EDE-D8F6-4679-9C76-59199338D863}" dt="2021-11-22T21:06:35.476" v="186" actId="1076"/>
          <ac:picMkLst>
            <pc:docMk/>
            <pc:sldMk cId="0" sldId="265"/>
            <ac:picMk id="29" creationId="{4DC23F44-6F9A-4220-8049-C20DAC377EC0}"/>
          </ac:picMkLst>
        </pc:picChg>
        <pc:picChg chg="add mod">
          <ac:chgData name="Marusa Cernjul" userId="S::mcernjul2@unl.edu::e7ae7db7-eb7c-45be-9697-7ba18d0b9aec" providerId="AD" clId="Web-{F9B15EDE-D8F6-4679-9C76-59199338D863}" dt="2021-11-22T21:06:15.133" v="176" actId="1076"/>
          <ac:picMkLst>
            <pc:docMk/>
            <pc:sldMk cId="0" sldId="265"/>
            <ac:picMk id="30" creationId="{73A7CA86-6654-4C42-B739-8F16FC26336E}"/>
          </ac:picMkLst>
        </pc:picChg>
        <pc:picChg chg="add del mod">
          <ac:chgData name="Marusa Cernjul" userId="S::mcernjul2@unl.edu::e7ae7db7-eb7c-45be-9697-7ba18d0b9aec" providerId="AD" clId="Web-{F9B15EDE-D8F6-4679-9C76-59199338D863}" dt="2021-11-22T21:02:01.556" v="80"/>
          <ac:picMkLst>
            <pc:docMk/>
            <pc:sldMk cId="0" sldId="265"/>
            <ac:picMk id="31" creationId="{F8FFCE07-2382-466A-AFC6-3988C7597F22}"/>
          </ac:picMkLst>
        </pc:picChg>
        <pc:picChg chg="add del mod">
          <ac:chgData name="Marusa Cernjul" userId="S::mcernjul2@unl.edu::e7ae7db7-eb7c-45be-9697-7ba18d0b9aec" providerId="AD" clId="Web-{F9B15EDE-D8F6-4679-9C76-59199338D863}" dt="2021-11-22T21:06:19.242" v="180"/>
          <ac:picMkLst>
            <pc:docMk/>
            <pc:sldMk cId="0" sldId="265"/>
            <ac:picMk id="32" creationId="{A8550B37-E017-44C9-8970-9C79E43647D0}"/>
          </ac:picMkLst>
        </pc:picChg>
        <pc:picChg chg="add mod">
          <ac:chgData name="Marusa Cernjul" userId="S::mcernjul2@unl.edu::e7ae7db7-eb7c-45be-9697-7ba18d0b9aec" providerId="AD" clId="Web-{F9B15EDE-D8F6-4679-9C76-59199338D863}" dt="2021-11-22T21:06:18.008" v="179" actId="1076"/>
          <ac:picMkLst>
            <pc:docMk/>
            <pc:sldMk cId="0" sldId="265"/>
            <ac:picMk id="33" creationId="{BE1B65E8-668C-481D-8DAE-E9834B97911F}"/>
          </ac:picMkLst>
        </pc:picChg>
        <pc:picChg chg="add del mod">
          <ac:chgData name="Marusa Cernjul" userId="S::mcernjul2@unl.edu::e7ae7db7-eb7c-45be-9697-7ba18d0b9aec" providerId="AD" clId="Web-{F9B15EDE-D8F6-4679-9C76-59199338D863}" dt="2021-11-22T21:01:12.416" v="68"/>
          <ac:picMkLst>
            <pc:docMk/>
            <pc:sldMk cId="0" sldId="265"/>
            <ac:picMk id="34" creationId="{A98BFD3B-F573-4FCB-8397-AF322A6AC843}"/>
          </ac:picMkLst>
        </pc:picChg>
        <pc:picChg chg="add del mod">
          <ac:chgData name="Marusa Cernjul" userId="S::mcernjul2@unl.edu::e7ae7db7-eb7c-45be-9697-7ba18d0b9aec" providerId="AD" clId="Web-{F9B15EDE-D8F6-4679-9C76-59199338D863}" dt="2021-11-22T21:06:31.976" v="185"/>
          <ac:picMkLst>
            <pc:docMk/>
            <pc:sldMk cId="0" sldId="265"/>
            <ac:picMk id="35" creationId="{386033DC-5720-4F7C-A696-BE8F204D7954}"/>
          </ac:picMkLst>
        </pc:picChg>
        <pc:picChg chg="add mod">
          <ac:chgData name="Marusa Cernjul" userId="S::mcernjul2@unl.edu::e7ae7db7-eb7c-45be-9697-7ba18d0b9aec" providerId="AD" clId="Web-{F9B15EDE-D8F6-4679-9C76-59199338D863}" dt="2021-11-22T21:15:09.254" v="240" actId="1076"/>
          <ac:picMkLst>
            <pc:docMk/>
            <pc:sldMk cId="0" sldId="265"/>
            <ac:picMk id="36" creationId="{59139D15-238E-4985-84BB-41C7F9959079}"/>
          </ac:picMkLst>
        </pc:picChg>
        <pc:picChg chg="add del mod">
          <ac:chgData name="Marusa Cernjul" userId="S::mcernjul2@unl.edu::e7ae7db7-eb7c-45be-9697-7ba18d0b9aec" providerId="AD" clId="Web-{F9B15EDE-D8F6-4679-9C76-59199338D863}" dt="2021-11-22T21:06:45.679" v="189"/>
          <ac:picMkLst>
            <pc:docMk/>
            <pc:sldMk cId="0" sldId="265"/>
            <ac:picMk id="37" creationId="{0D85824C-39DD-40E0-BA1F-0DA62484537E}"/>
          </ac:picMkLst>
        </pc:picChg>
        <pc:picChg chg="add del mod">
          <ac:chgData name="Marusa Cernjul" userId="S::mcernjul2@unl.edu::e7ae7db7-eb7c-45be-9697-7ba18d0b9aec" providerId="AD" clId="Web-{F9B15EDE-D8F6-4679-9C76-59199338D863}" dt="2021-11-22T21:02:53.494" v="103"/>
          <ac:picMkLst>
            <pc:docMk/>
            <pc:sldMk cId="0" sldId="265"/>
            <ac:picMk id="38" creationId="{21B552CE-DFF4-42E9-A4FB-E3F371F801D3}"/>
          </ac:picMkLst>
        </pc:picChg>
        <pc:picChg chg="add mod">
          <ac:chgData name="Marusa Cernjul" userId="S::mcernjul2@unl.edu::e7ae7db7-eb7c-45be-9697-7ba18d0b9aec" providerId="AD" clId="Web-{F9B15EDE-D8F6-4679-9C76-59199338D863}" dt="2021-11-22T21:08:39.272" v="201" actId="1076"/>
          <ac:picMkLst>
            <pc:docMk/>
            <pc:sldMk cId="0" sldId="265"/>
            <ac:picMk id="39" creationId="{69C5EA26-ABFF-4511-9E9B-F45140A54207}"/>
          </ac:picMkLst>
        </pc:picChg>
      </pc:sldChg>
      <pc:sldChg chg="modSp">
        <pc:chgData name="Marusa Cernjul" userId="S::mcernjul2@unl.edu::e7ae7db7-eb7c-45be-9697-7ba18d0b9aec" providerId="AD" clId="Web-{F9B15EDE-D8F6-4679-9C76-59199338D863}" dt="2021-11-22T21:12:34.239" v="231" actId="1076"/>
        <pc:sldMkLst>
          <pc:docMk/>
          <pc:sldMk cId="0" sldId="270"/>
        </pc:sldMkLst>
        <pc:picChg chg="mod">
          <ac:chgData name="Marusa Cernjul" userId="S::mcernjul2@unl.edu::e7ae7db7-eb7c-45be-9697-7ba18d0b9aec" providerId="AD" clId="Web-{F9B15EDE-D8F6-4679-9C76-59199338D863}" dt="2021-11-22T21:12:34.239" v="231" actId="1076"/>
          <ac:picMkLst>
            <pc:docMk/>
            <pc:sldMk cId="0" sldId="270"/>
            <ac:picMk id="4" creationId="{00000000-0000-0000-0000-000000000000}"/>
          </ac:picMkLst>
        </pc:picChg>
      </pc:sldChg>
    </pc:docChg>
  </pc:docChgLst>
  <pc:docChgLst>
    <pc:chgData name="Kayla Colgrove" userId="S::kcolgrove2@unl.edu::8314d812-43c7-448c-a8d1-a1bdf1711233" providerId="AD" clId="Web-{FD7E2248-56B2-D258-C4E9-FFFA63E21DC3}"/>
    <pc:docChg chg="addSld delSld modSld">
      <pc:chgData name="Kayla Colgrove" userId="S::kcolgrove2@unl.edu::8314d812-43c7-448c-a8d1-a1bdf1711233" providerId="AD" clId="Web-{FD7E2248-56B2-D258-C4E9-FFFA63E21DC3}" dt="2021-02-10T23:07:53.241" v="994" actId="14100"/>
      <pc:docMkLst>
        <pc:docMk/>
      </pc:docMkLst>
      <pc:sldChg chg="modSp mod setBg">
        <pc:chgData name="Kayla Colgrove" userId="S::kcolgrove2@unl.edu::8314d812-43c7-448c-a8d1-a1bdf1711233" providerId="AD" clId="Web-{FD7E2248-56B2-D258-C4E9-FFFA63E21DC3}" dt="2021-02-10T21:56:55.262" v="187"/>
        <pc:sldMkLst>
          <pc:docMk/>
          <pc:sldMk cId="0" sldId="256"/>
        </pc:sldMkLst>
        <pc:spChg chg="mod">
          <ac:chgData name="Kayla Colgrove" userId="S::kcolgrove2@unl.edu::8314d812-43c7-448c-a8d1-a1bdf1711233" providerId="AD" clId="Web-{FD7E2248-56B2-D258-C4E9-FFFA63E21DC3}" dt="2021-02-10T21:56:55.262" v="18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 setBg">
        <pc:chgData name="Kayla Colgrove" userId="S::kcolgrove2@unl.edu::8314d812-43c7-448c-a8d1-a1bdf1711233" providerId="AD" clId="Web-{FD7E2248-56B2-D258-C4E9-FFFA63E21DC3}" dt="2021-02-10T23:07:53.241" v="994" actId="14100"/>
        <pc:sldMkLst>
          <pc:docMk/>
          <pc:sldMk cId="0" sldId="257"/>
        </pc:sldMkLst>
        <pc:spChg chg="del">
          <ac:chgData name="Kayla Colgrove" userId="S::kcolgrove2@unl.edu::8314d812-43c7-448c-a8d1-a1bdf1711233" providerId="AD" clId="Web-{FD7E2248-56B2-D258-C4E9-FFFA63E21DC3}" dt="2021-02-10T21:50:26.417" v="33"/>
          <ac:spMkLst>
            <pc:docMk/>
            <pc:sldMk cId="0" sldId="257"/>
            <ac:spMk id="3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1:51:05.605" v="65" actId="20577"/>
          <ac:spMkLst>
            <pc:docMk/>
            <pc:sldMk cId="0" sldId="257"/>
            <ac:spMk id="5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1:53:47.933" v="158" actId="20577"/>
          <ac:spMkLst>
            <pc:docMk/>
            <pc:sldMk cId="0" sldId="257"/>
            <ac:spMk id="6" creationId="{00000000-0000-0000-0000-000000000000}"/>
          </ac:spMkLst>
        </pc:spChg>
        <pc:spChg chg="add mod">
          <ac:chgData name="Kayla Colgrove" userId="S::kcolgrove2@unl.edu::8314d812-43c7-448c-a8d1-a1bdf1711233" providerId="AD" clId="Web-{FD7E2248-56B2-D258-C4E9-FFFA63E21DC3}" dt="2021-02-10T23:07:53.241" v="994" actId="14100"/>
          <ac:spMkLst>
            <pc:docMk/>
            <pc:sldMk cId="0" sldId="257"/>
            <ac:spMk id="10" creationId="{D906EE2C-B518-4CDE-8C4F-1781D07BF179}"/>
          </ac:spMkLst>
        </pc:spChg>
        <pc:grpChg chg="del mod">
          <ac:chgData name="Kayla Colgrove" userId="S::kcolgrove2@unl.edu::8314d812-43c7-448c-a8d1-a1bdf1711233" providerId="AD" clId="Web-{FD7E2248-56B2-D258-C4E9-FFFA63E21DC3}" dt="2021-02-10T21:53:52.058" v="159"/>
          <ac:grpSpMkLst>
            <pc:docMk/>
            <pc:sldMk cId="0" sldId="257"/>
            <ac:grpSpMk id="4" creationId="{00000000-0000-0000-0000-000000000000}"/>
          </ac:grpSpMkLst>
        </pc:grpChg>
      </pc:sldChg>
      <pc:sldChg chg="modSp">
        <pc:chgData name="Kayla Colgrove" userId="S::kcolgrove2@unl.edu::8314d812-43c7-448c-a8d1-a1bdf1711233" providerId="AD" clId="Web-{FD7E2248-56B2-D258-C4E9-FFFA63E21DC3}" dt="2021-02-10T21:57:07.262" v="188"/>
        <pc:sldMkLst>
          <pc:docMk/>
          <pc:sldMk cId="0" sldId="258"/>
        </pc:sldMkLst>
        <pc:spChg chg="mod">
          <ac:chgData name="Kayla Colgrove" userId="S::kcolgrove2@unl.edu::8314d812-43c7-448c-a8d1-a1bdf1711233" providerId="AD" clId="Web-{FD7E2248-56B2-D258-C4E9-FFFA63E21DC3}" dt="2021-02-10T21:57:07.262" v="188"/>
          <ac:spMkLst>
            <pc:docMk/>
            <pc:sldMk cId="0" sldId="258"/>
            <ac:spMk id="2" creationId="{00000000-0000-0000-0000-000000000000}"/>
          </ac:spMkLst>
        </pc:spChg>
      </pc:sldChg>
      <pc:sldChg chg="delSp modSp modNotes">
        <pc:chgData name="Kayla Colgrove" userId="S::kcolgrove2@unl.edu::8314d812-43c7-448c-a8d1-a1bdf1711233" providerId="AD" clId="Web-{FD7E2248-56B2-D258-C4E9-FFFA63E21DC3}" dt="2021-02-10T22:14:14.296" v="300"/>
        <pc:sldMkLst>
          <pc:docMk/>
          <pc:sldMk cId="0" sldId="259"/>
        </pc:sldMkLst>
        <pc:spChg chg="mod">
          <ac:chgData name="Kayla Colgrove" userId="S::kcolgrove2@unl.edu::8314d812-43c7-448c-a8d1-a1bdf1711233" providerId="AD" clId="Web-{FD7E2248-56B2-D258-C4E9-FFFA63E21DC3}" dt="2021-02-10T21:57:28.387" v="189"/>
          <ac:spMkLst>
            <pc:docMk/>
            <pc:sldMk cId="0" sldId="259"/>
            <ac:spMk id="3" creationId="{00000000-0000-0000-0000-000000000000}"/>
          </ac:spMkLst>
        </pc:spChg>
        <pc:spChg chg="del mod">
          <ac:chgData name="Kayla Colgrove" userId="S::kcolgrove2@unl.edu::8314d812-43c7-448c-a8d1-a1bdf1711233" providerId="AD" clId="Web-{FD7E2248-56B2-D258-C4E9-FFFA63E21DC3}" dt="2021-02-10T22:14:14.296" v="300"/>
          <ac:spMkLst>
            <pc:docMk/>
            <pc:sldMk cId="0" sldId="259"/>
            <ac:spMk id="5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2:04:16.169" v="214" actId="20577"/>
          <ac:spMkLst>
            <pc:docMk/>
            <pc:sldMk cId="0" sldId="259"/>
            <ac:spMk id="17" creationId="{00000000-0000-0000-0000-000000000000}"/>
          </ac:spMkLst>
        </pc:spChg>
      </pc:sldChg>
      <pc:sldChg chg="modSp del">
        <pc:chgData name="Kayla Colgrove" userId="S::kcolgrove2@unl.edu::8314d812-43c7-448c-a8d1-a1bdf1711233" providerId="AD" clId="Web-{FD7E2248-56B2-D258-C4E9-FFFA63E21DC3}" dt="2021-02-10T22:48:01.473" v="615"/>
        <pc:sldMkLst>
          <pc:docMk/>
          <pc:sldMk cId="0" sldId="260"/>
        </pc:sldMkLst>
        <pc:spChg chg="mod">
          <ac:chgData name="Kayla Colgrove" userId="S::kcolgrove2@unl.edu::8314d812-43c7-448c-a8d1-a1bdf1711233" providerId="AD" clId="Web-{FD7E2248-56B2-D258-C4E9-FFFA63E21DC3}" dt="2021-02-10T21:57:33.153" v="190"/>
          <ac:spMkLst>
            <pc:docMk/>
            <pc:sldMk cId="0" sldId="260"/>
            <ac:spMk id="3" creationId="{00000000-0000-0000-0000-000000000000}"/>
          </ac:spMkLst>
        </pc:spChg>
      </pc:sldChg>
      <pc:sldChg chg="modSp mod setBg">
        <pc:chgData name="Kayla Colgrove" userId="S::kcolgrove2@unl.edu::8314d812-43c7-448c-a8d1-a1bdf1711233" providerId="AD" clId="Web-{FD7E2248-56B2-D258-C4E9-FFFA63E21DC3}" dt="2021-02-10T22:29:21.376" v="337" actId="20577"/>
        <pc:sldMkLst>
          <pc:docMk/>
          <pc:sldMk cId="0" sldId="261"/>
        </pc:sldMkLst>
        <pc:spChg chg="mod">
          <ac:chgData name="Kayla Colgrove" userId="S::kcolgrove2@unl.edu::8314d812-43c7-448c-a8d1-a1bdf1711233" providerId="AD" clId="Web-{FD7E2248-56B2-D258-C4E9-FFFA63E21DC3}" dt="2021-02-10T22:02:07.903" v="211" actId="20577"/>
          <ac:spMkLst>
            <pc:docMk/>
            <pc:sldMk cId="0" sldId="261"/>
            <ac:spMk id="6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2:29:21.376" v="337" actId="20577"/>
          <ac:spMkLst>
            <pc:docMk/>
            <pc:sldMk cId="0" sldId="261"/>
            <ac:spMk id="7" creationId="{00000000-0000-0000-0000-000000000000}"/>
          </ac:spMkLst>
        </pc:spChg>
      </pc:sldChg>
      <pc:sldChg chg="modSp mod setBg">
        <pc:chgData name="Kayla Colgrove" userId="S::kcolgrove2@unl.edu::8314d812-43c7-448c-a8d1-a1bdf1711233" providerId="AD" clId="Web-{FD7E2248-56B2-D258-C4E9-FFFA63E21DC3}" dt="2021-02-10T22:16:44.624" v="321" actId="1076"/>
        <pc:sldMkLst>
          <pc:docMk/>
          <pc:sldMk cId="0" sldId="262"/>
        </pc:sldMkLst>
        <pc:spChg chg="mod">
          <ac:chgData name="Kayla Colgrove" userId="S::kcolgrove2@unl.edu::8314d812-43c7-448c-a8d1-a1bdf1711233" providerId="AD" clId="Web-{FD7E2248-56B2-D258-C4E9-FFFA63E21DC3}" dt="2021-02-10T22:15:16.780" v="302" actId="20577"/>
          <ac:spMkLst>
            <pc:docMk/>
            <pc:sldMk cId="0" sldId="262"/>
            <ac:spMk id="6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2:16:44.624" v="321" actId="1076"/>
          <ac:spMkLst>
            <pc:docMk/>
            <pc:sldMk cId="0" sldId="262"/>
            <ac:spMk id="7" creationId="{00000000-0000-0000-0000-000000000000}"/>
          </ac:spMkLst>
        </pc:spChg>
      </pc:sldChg>
      <pc:sldChg chg="addSp modSp mod setBg modNotes">
        <pc:chgData name="Kayla Colgrove" userId="S::kcolgrove2@unl.edu::8314d812-43c7-448c-a8d1-a1bdf1711233" providerId="AD" clId="Web-{FD7E2248-56B2-D258-C4E9-FFFA63E21DC3}" dt="2021-02-10T22:44:50.644" v="609"/>
        <pc:sldMkLst>
          <pc:docMk/>
          <pc:sldMk cId="0" sldId="263"/>
        </pc:sldMkLst>
        <pc:spChg chg="mod">
          <ac:chgData name="Kayla Colgrove" userId="S::kcolgrove2@unl.edu::8314d812-43c7-448c-a8d1-a1bdf1711233" providerId="AD" clId="Web-{FD7E2248-56B2-D258-C4E9-FFFA63E21DC3}" dt="2021-02-10T21:57:49.168" v="193"/>
          <ac:spMkLst>
            <pc:docMk/>
            <pc:sldMk cId="0" sldId="263"/>
            <ac:spMk id="2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2:44:23.566" v="606" actId="1076"/>
          <ac:spMkLst>
            <pc:docMk/>
            <pc:sldMk cId="0" sldId="263"/>
            <ac:spMk id="8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2:42:13.409" v="553" actId="1076"/>
          <ac:spMkLst>
            <pc:docMk/>
            <pc:sldMk cId="0" sldId="263"/>
            <ac:spMk id="11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2:43:28.003" v="590" actId="20577"/>
          <ac:spMkLst>
            <pc:docMk/>
            <pc:sldMk cId="0" sldId="263"/>
            <ac:spMk id="12" creationId="{00000000-0000-0000-0000-000000000000}"/>
          </ac:spMkLst>
        </pc:spChg>
        <pc:spChg chg="add mod">
          <ac:chgData name="Kayla Colgrove" userId="S::kcolgrove2@unl.edu::8314d812-43c7-448c-a8d1-a1bdf1711233" providerId="AD" clId="Web-{FD7E2248-56B2-D258-C4E9-FFFA63E21DC3}" dt="2021-02-10T22:43:58.285" v="596" actId="1076"/>
          <ac:spMkLst>
            <pc:docMk/>
            <pc:sldMk cId="0" sldId="263"/>
            <ac:spMk id="13" creationId="{28CB0949-27FB-4BC0-A740-A6C2B6D3EB77}"/>
          </ac:spMkLst>
        </pc:spChg>
        <pc:grpChg chg="mod">
          <ac:chgData name="Kayla Colgrove" userId="S::kcolgrove2@unl.edu::8314d812-43c7-448c-a8d1-a1bdf1711233" providerId="AD" clId="Web-{FD7E2248-56B2-D258-C4E9-FFFA63E21DC3}" dt="2021-02-10T22:44:27.769" v="607" actId="1076"/>
          <ac:grpSpMkLst>
            <pc:docMk/>
            <pc:sldMk cId="0" sldId="263"/>
            <ac:grpSpMk id="10" creationId="{00000000-0000-0000-0000-000000000000}"/>
          </ac:grpSpMkLst>
        </pc:grpChg>
        <pc:picChg chg="mod">
          <ac:chgData name="Kayla Colgrove" userId="S::kcolgrove2@unl.edu::8314d812-43c7-448c-a8d1-a1bdf1711233" providerId="AD" clId="Web-{FD7E2248-56B2-D258-C4E9-FFFA63E21DC3}" dt="2021-02-10T21:58:18.325" v="200" actId="1076"/>
          <ac:picMkLst>
            <pc:docMk/>
            <pc:sldMk cId="0" sldId="263"/>
            <ac:picMk id="7" creationId="{00000000-0000-0000-0000-000000000000}"/>
          </ac:picMkLst>
        </pc:picChg>
      </pc:sldChg>
      <pc:sldChg chg="modSp">
        <pc:chgData name="Kayla Colgrove" userId="S::kcolgrove2@unl.edu::8314d812-43c7-448c-a8d1-a1bdf1711233" providerId="AD" clId="Web-{FD7E2248-56B2-D258-C4E9-FFFA63E21DC3}" dt="2021-02-10T22:47:04.223" v="614"/>
        <pc:sldMkLst>
          <pc:docMk/>
          <pc:sldMk cId="0" sldId="264"/>
        </pc:sldMkLst>
        <pc:spChg chg="mod">
          <ac:chgData name="Kayla Colgrove" userId="S::kcolgrove2@unl.edu::8314d812-43c7-448c-a8d1-a1bdf1711233" providerId="AD" clId="Web-{FD7E2248-56B2-D258-C4E9-FFFA63E21DC3}" dt="2021-02-10T22:47:04.223" v="614"/>
          <ac:spMkLst>
            <pc:docMk/>
            <pc:sldMk cId="0" sldId="264"/>
            <ac:spMk id="2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2:46:45.754" v="613" actId="20577"/>
          <ac:spMkLst>
            <pc:docMk/>
            <pc:sldMk cId="0" sldId="264"/>
            <ac:spMk id="8" creationId="{00000000-0000-0000-0000-000000000000}"/>
          </ac:spMkLst>
        </pc:spChg>
      </pc:sldChg>
      <pc:sldChg chg="addSp delSp modSp">
        <pc:chgData name="Kayla Colgrove" userId="S::kcolgrove2@unl.edu::8314d812-43c7-448c-a8d1-a1bdf1711233" providerId="AD" clId="Web-{FD7E2248-56B2-D258-C4E9-FFFA63E21DC3}" dt="2021-02-10T22:55:00.677" v="830" actId="1076"/>
        <pc:sldMkLst>
          <pc:docMk/>
          <pc:sldMk cId="0" sldId="265"/>
        </pc:sldMkLst>
        <pc:spChg chg="mod">
          <ac:chgData name="Kayla Colgrove" userId="S::kcolgrove2@unl.edu::8314d812-43c7-448c-a8d1-a1bdf1711233" providerId="AD" clId="Web-{FD7E2248-56B2-D258-C4E9-FFFA63E21DC3}" dt="2021-02-10T22:53:26.755" v="798" actId="14100"/>
          <ac:spMkLst>
            <pc:docMk/>
            <pc:sldMk cId="0" sldId="265"/>
            <ac:spMk id="2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2:49:38.285" v="620"/>
          <ac:spMkLst>
            <pc:docMk/>
            <pc:sldMk cId="0" sldId="265"/>
            <ac:spMk id="3" creationId="{00000000-0000-0000-0000-000000000000}"/>
          </ac:spMkLst>
        </pc:spChg>
        <pc:spChg chg="del">
          <ac:chgData name="Kayla Colgrove" userId="S::kcolgrove2@unl.edu::8314d812-43c7-448c-a8d1-a1bdf1711233" providerId="AD" clId="Web-{FD7E2248-56B2-D258-C4E9-FFFA63E21DC3}" dt="2021-02-10T22:49:48.614" v="626"/>
          <ac:spMkLst>
            <pc:docMk/>
            <pc:sldMk cId="0" sldId="265"/>
            <ac:spMk id="5" creationId="{00000000-0000-0000-0000-000000000000}"/>
          </ac:spMkLst>
        </pc:spChg>
        <pc:spChg chg="del">
          <ac:chgData name="Kayla Colgrove" userId="S::kcolgrove2@unl.edu::8314d812-43c7-448c-a8d1-a1bdf1711233" providerId="AD" clId="Web-{FD7E2248-56B2-D258-C4E9-FFFA63E21DC3}" dt="2021-02-10T22:49:50.192" v="627"/>
          <ac:spMkLst>
            <pc:docMk/>
            <pc:sldMk cId="0" sldId="265"/>
            <ac:spMk id="6" creationId="{00000000-0000-0000-0000-000000000000}"/>
          </ac:spMkLst>
        </pc:spChg>
        <pc:spChg chg="del mod">
          <ac:chgData name="Kayla Colgrove" userId="S::kcolgrove2@unl.edu::8314d812-43c7-448c-a8d1-a1bdf1711233" providerId="AD" clId="Web-{FD7E2248-56B2-D258-C4E9-FFFA63E21DC3}" dt="2021-02-10T22:49:46.926" v="623"/>
          <ac:spMkLst>
            <pc:docMk/>
            <pc:sldMk cId="0" sldId="265"/>
            <ac:spMk id="8" creationId="{00000000-0000-0000-0000-000000000000}"/>
          </ac:spMkLst>
        </pc:spChg>
        <pc:graphicFrameChg chg="add mod modGraphic">
          <ac:chgData name="Kayla Colgrove" userId="S::kcolgrove2@unl.edu::8314d812-43c7-448c-a8d1-a1bdf1711233" providerId="AD" clId="Web-{FD7E2248-56B2-D258-C4E9-FFFA63E21DC3}" dt="2021-02-10T22:52:36.192" v="792"/>
          <ac:graphicFrameMkLst>
            <pc:docMk/>
            <pc:sldMk cId="0" sldId="265"/>
            <ac:graphicFrameMk id="12" creationId="{8E32F709-6368-40D0-81A3-DE2F2F9F1C90}"/>
          </ac:graphicFrameMkLst>
        </pc:graphicFrameChg>
        <pc:picChg chg="del">
          <ac:chgData name="Kayla Colgrove" userId="S::kcolgrove2@unl.edu::8314d812-43c7-448c-a8d1-a1bdf1711233" providerId="AD" clId="Web-{FD7E2248-56B2-D258-C4E9-FFFA63E21DC3}" dt="2021-02-10T22:49:48.535" v="624"/>
          <ac:picMkLst>
            <pc:docMk/>
            <pc:sldMk cId="0" sldId="265"/>
            <ac:picMk id="7" creationId="{00000000-0000-0000-0000-000000000000}"/>
          </ac:picMkLst>
        </pc:picChg>
        <pc:picChg chg="del">
          <ac:chgData name="Kayla Colgrove" userId="S::kcolgrove2@unl.edu::8314d812-43c7-448c-a8d1-a1bdf1711233" providerId="AD" clId="Web-{FD7E2248-56B2-D258-C4E9-FFFA63E21DC3}" dt="2021-02-10T22:49:48.567" v="625"/>
          <ac:picMkLst>
            <pc:docMk/>
            <pc:sldMk cId="0" sldId="265"/>
            <ac:picMk id="9" creationId="{00000000-0000-0000-0000-000000000000}"/>
          </ac:picMkLst>
        </pc:picChg>
        <pc:picChg chg="del">
          <ac:chgData name="Kayla Colgrove" userId="S::kcolgrove2@unl.edu::8314d812-43c7-448c-a8d1-a1bdf1711233" providerId="AD" clId="Web-{FD7E2248-56B2-D258-C4E9-FFFA63E21DC3}" dt="2021-02-10T22:49:50.239" v="628"/>
          <ac:picMkLst>
            <pc:docMk/>
            <pc:sldMk cId="0" sldId="265"/>
            <ac:picMk id="10" creationId="{00000000-0000-0000-0000-000000000000}"/>
          </ac:picMkLst>
        </pc:picChg>
        <pc:picChg chg="add mod">
          <ac:chgData name="Kayla Colgrove" userId="S::kcolgrove2@unl.edu::8314d812-43c7-448c-a8d1-a1bdf1711233" providerId="AD" clId="Web-{FD7E2248-56B2-D258-C4E9-FFFA63E21DC3}" dt="2021-02-10T22:55:00.677" v="830" actId="1076"/>
          <ac:picMkLst>
            <pc:docMk/>
            <pc:sldMk cId="0" sldId="265"/>
            <ac:picMk id="14" creationId="{6F9E4390-6D32-4D49-88C9-C343864D4D06}"/>
          </ac:picMkLst>
        </pc:picChg>
        <pc:picChg chg="add mod">
          <ac:chgData name="Kayla Colgrove" userId="S::kcolgrove2@unl.edu::8314d812-43c7-448c-a8d1-a1bdf1711233" providerId="AD" clId="Web-{FD7E2248-56B2-D258-C4E9-FFFA63E21DC3}" dt="2021-02-10T22:54:59.083" v="829" actId="1076"/>
          <ac:picMkLst>
            <pc:docMk/>
            <pc:sldMk cId="0" sldId="265"/>
            <ac:picMk id="16" creationId="{02C56FC8-C0C0-48D6-B285-6AA6BAF1487A}"/>
          </ac:picMkLst>
        </pc:picChg>
        <pc:picChg chg="add mod">
          <ac:chgData name="Kayla Colgrove" userId="S::kcolgrove2@unl.edu::8314d812-43c7-448c-a8d1-a1bdf1711233" providerId="AD" clId="Web-{FD7E2248-56B2-D258-C4E9-FFFA63E21DC3}" dt="2021-02-10T22:53:46.927" v="804" actId="1076"/>
          <ac:picMkLst>
            <pc:docMk/>
            <pc:sldMk cId="0" sldId="265"/>
            <ac:picMk id="18" creationId="{C89DFA2A-6142-45D2-A254-F53EAB995764}"/>
          </ac:picMkLst>
        </pc:picChg>
        <pc:picChg chg="add mod">
          <ac:chgData name="Kayla Colgrove" userId="S::kcolgrove2@unl.edu::8314d812-43c7-448c-a8d1-a1bdf1711233" providerId="AD" clId="Web-{FD7E2248-56B2-D258-C4E9-FFFA63E21DC3}" dt="2021-02-10T22:54:55.146" v="827" actId="1076"/>
          <ac:picMkLst>
            <pc:docMk/>
            <pc:sldMk cId="0" sldId="265"/>
            <ac:picMk id="20" creationId="{B7E2BA42-7495-48D4-BA73-CE32DACE5CA9}"/>
          </ac:picMkLst>
        </pc:picChg>
        <pc:picChg chg="add mod">
          <ac:chgData name="Kayla Colgrove" userId="S::kcolgrove2@unl.edu::8314d812-43c7-448c-a8d1-a1bdf1711233" providerId="AD" clId="Web-{FD7E2248-56B2-D258-C4E9-FFFA63E21DC3}" dt="2021-02-10T22:54:57.208" v="828" actId="1076"/>
          <ac:picMkLst>
            <pc:docMk/>
            <pc:sldMk cId="0" sldId="265"/>
            <ac:picMk id="22" creationId="{EFE74C04-FA08-465A-9313-3CB8E7576C25}"/>
          </ac:picMkLst>
        </pc:picChg>
        <pc:picChg chg="add mod">
          <ac:chgData name="Kayla Colgrove" userId="S::kcolgrove2@unl.edu::8314d812-43c7-448c-a8d1-a1bdf1711233" providerId="AD" clId="Web-{FD7E2248-56B2-D258-C4E9-FFFA63E21DC3}" dt="2021-02-10T22:54:51.646" v="825" actId="1076"/>
          <ac:picMkLst>
            <pc:docMk/>
            <pc:sldMk cId="0" sldId="265"/>
            <ac:picMk id="24" creationId="{29ABB229-C9D1-474F-8E6A-CC79DFD37474}"/>
          </ac:picMkLst>
        </pc:picChg>
        <pc:picChg chg="add mod">
          <ac:chgData name="Kayla Colgrove" userId="S::kcolgrove2@unl.edu::8314d812-43c7-448c-a8d1-a1bdf1711233" providerId="AD" clId="Web-{FD7E2248-56B2-D258-C4E9-FFFA63E21DC3}" dt="2021-02-10T22:54:50.114" v="824" actId="1076"/>
          <ac:picMkLst>
            <pc:docMk/>
            <pc:sldMk cId="0" sldId="265"/>
            <ac:picMk id="26" creationId="{0A995E9B-9196-4502-B614-E0C6CF85BF78}"/>
          </ac:picMkLst>
        </pc:picChg>
      </pc:sldChg>
      <pc:sldChg chg="del">
        <pc:chgData name="Kayla Colgrove" userId="S::kcolgrove2@unl.edu::8314d812-43c7-448c-a8d1-a1bdf1711233" providerId="AD" clId="Web-{FD7E2248-56B2-D258-C4E9-FFFA63E21DC3}" dt="2021-02-10T22:55:12.724" v="832"/>
        <pc:sldMkLst>
          <pc:docMk/>
          <pc:sldMk cId="0" sldId="266"/>
        </pc:sldMkLst>
      </pc:sldChg>
      <pc:sldChg chg="modSp">
        <pc:chgData name="Kayla Colgrove" userId="S::kcolgrove2@unl.edu::8314d812-43c7-448c-a8d1-a1bdf1711233" providerId="AD" clId="Web-{FD7E2248-56B2-D258-C4E9-FFFA63E21DC3}" dt="2021-02-10T22:20:11.047" v="324" actId="20577"/>
        <pc:sldMkLst>
          <pc:docMk/>
          <pc:sldMk cId="0" sldId="267"/>
        </pc:sldMkLst>
        <pc:spChg chg="mod">
          <ac:chgData name="Kayla Colgrove" userId="S::kcolgrove2@unl.edu::8314d812-43c7-448c-a8d1-a1bdf1711233" providerId="AD" clId="Web-{FD7E2248-56B2-D258-C4E9-FFFA63E21DC3}" dt="2021-02-10T22:19:52.359" v="322"/>
          <ac:spMkLst>
            <pc:docMk/>
            <pc:sldMk cId="0" sldId="267"/>
            <ac:spMk id="5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2:20:06.406" v="323" actId="20577"/>
          <ac:spMkLst>
            <pc:docMk/>
            <pc:sldMk cId="0" sldId="267"/>
            <ac:spMk id="6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2:20:11.047" v="324" actId="20577"/>
          <ac:spMkLst>
            <pc:docMk/>
            <pc:sldMk cId="0" sldId="267"/>
            <ac:spMk id="7" creationId="{00000000-0000-0000-0000-000000000000}"/>
          </ac:spMkLst>
        </pc:spChg>
      </pc:sldChg>
      <pc:sldChg chg="addSp delSp modSp">
        <pc:chgData name="Kayla Colgrove" userId="S::kcolgrove2@unl.edu::8314d812-43c7-448c-a8d1-a1bdf1711233" providerId="AD" clId="Web-{FD7E2248-56B2-D258-C4E9-FFFA63E21DC3}" dt="2021-02-10T22:57:46.849" v="873" actId="1076"/>
        <pc:sldMkLst>
          <pc:docMk/>
          <pc:sldMk cId="0" sldId="268"/>
        </pc:sldMkLst>
        <pc:spChg chg="mod">
          <ac:chgData name="Kayla Colgrove" userId="S::kcolgrove2@unl.edu::8314d812-43c7-448c-a8d1-a1bdf1711233" providerId="AD" clId="Web-{FD7E2248-56B2-D258-C4E9-FFFA63E21DC3}" dt="2021-02-10T22:26:47.813" v="325"/>
          <ac:spMkLst>
            <pc:docMk/>
            <pc:sldMk cId="0" sldId="268"/>
            <ac:spMk id="3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2:57:06.505" v="856" actId="20577"/>
          <ac:spMkLst>
            <pc:docMk/>
            <pc:sldMk cId="0" sldId="268"/>
            <ac:spMk id="6" creationId="{00000000-0000-0000-0000-000000000000}"/>
          </ac:spMkLst>
        </pc:spChg>
        <pc:spChg chg="add mod">
          <ac:chgData name="Kayla Colgrove" userId="S::kcolgrove2@unl.edu::8314d812-43c7-448c-a8d1-a1bdf1711233" providerId="AD" clId="Web-{FD7E2248-56B2-D258-C4E9-FFFA63E21DC3}" dt="2021-02-10T22:57:46.849" v="873" actId="1076"/>
          <ac:spMkLst>
            <pc:docMk/>
            <pc:sldMk cId="0" sldId="268"/>
            <ac:spMk id="7" creationId="{EEA694EF-CE11-4ECD-B03F-FFBAF6E4678F}"/>
          </ac:spMkLst>
        </pc:spChg>
        <pc:spChg chg="add del mod">
          <ac:chgData name="Kayla Colgrove" userId="S::kcolgrove2@unl.edu::8314d812-43c7-448c-a8d1-a1bdf1711233" providerId="AD" clId="Web-{FD7E2248-56B2-D258-C4E9-FFFA63E21DC3}" dt="2021-02-10T22:57:15.708" v="861"/>
          <ac:spMkLst>
            <pc:docMk/>
            <pc:sldMk cId="0" sldId="268"/>
            <ac:spMk id="8" creationId="{85EA9423-58D1-4BED-A55C-B121A1F1C8F8}"/>
          </ac:spMkLst>
        </pc:spChg>
      </pc:sldChg>
      <pc:sldChg chg="addSp modSp">
        <pc:chgData name="Kayla Colgrove" userId="S::kcolgrove2@unl.edu::8314d812-43c7-448c-a8d1-a1bdf1711233" providerId="AD" clId="Web-{FD7E2248-56B2-D258-C4E9-FFFA63E21DC3}" dt="2021-02-10T22:59:12.396" v="895" actId="14100"/>
        <pc:sldMkLst>
          <pc:docMk/>
          <pc:sldMk cId="0" sldId="269"/>
        </pc:sldMkLst>
        <pc:spChg chg="mod">
          <ac:chgData name="Kayla Colgrove" userId="S::kcolgrove2@unl.edu::8314d812-43c7-448c-a8d1-a1bdf1711233" providerId="AD" clId="Web-{FD7E2248-56B2-D258-C4E9-FFFA63E21DC3}" dt="2021-02-10T22:26:52.860" v="326"/>
          <ac:spMkLst>
            <pc:docMk/>
            <pc:sldMk cId="0" sldId="269"/>
            <ac:spMk id="2" creationId="{00000000-0000-0000-0000-000000000000}"/>
          </ac:spMkLst>
        </pc:spChg>
        <pc:spChg chg="add mod">
          <ac:chgData name="Kayla Colgrove" userId="S::kcolgrove2@unl.edu::8314d812-43c7-448c-a8d1-a1bdf1711233" providerId="AD" clId="Web-{FD7E2248-56B2-D258-C4E9-FFFA63E21DC3}" dt="2021-02-10T22:59:12.396" v="895" actId="14100"/>
          <ac:spMkLst>
            <pc:docMk/>
            <pc:sldMk cId="0" sldId="269"/>
            <ac:spMk id="8" creationId="{068A4922-74B8-499B-9CD8-5B678A9D7CC9}"/>
          </ac:spMkLst>
        </pc:spChg>
      </pc:sldChg>
      <pc:sldChg chg="addSp modSp">
        <pc:chgData name="Kayla Colgrove" userId="S::kcolgrove2@unl.edu::8314d812-43c7-448c-a8d1-a1bdf1711233" providerId="AD" clId="Web-{FD7E2248-56B2-D258-C4E9-FFFA63E21DC3}" dt="2021-02-10T22:57:57.568" v="874"/>
        <pc:sldMkLst>
          <pc:docMk/>
          <pc:sldMk cId="0" sldId="270"/>
        </pc:sldMkLst>
        <pc:spChg chg="mod">
          <ac:chgData name="Kayla Colgrove" userId="S::kcolgrove2@unl.edu::8314d812-43c7-448c-a8d1-a1bdf1711233" providerId="AD" clId="Web-{FD7E2248-56B2-D258-C4E9-FFFA63E21DC3}" dt="2021-02-10T22:26:57.735" v="327"/>
          <ac:spMkLst>
            <pc:docMk/>
            <pc:sldMk cId="0" sldId="270"/>
            <ac:spMk id="3" creationId="{00000000-0000-0000-0000-000000000000}"/>
          </ac:spMkLst>
        </pc:spChg>
        <pc:spChg chg="add">
          <ac:chgData name="Kayla Colgrove" userId="S::kcolgrove2@unl.edu::8314d812-43c7-448c-a8d1-a1bdf1711233" providerId="AD" clId="Web-{FD7E2248-56B2-D258-C4E9-FFFA63E21DC3}" dt="2021-02-10T22:57:57.568" v="874"/>
          <ac:spMkLst>
            <pc:docMk/>
            <pc:sldMk cId="0" sldId="270"/>
            <ac:spMk id="8" creationId="{87E4BA54-DE5E-4288-B6C4-84E48392E159}"/>
          </ac:spMkLst>
        </pc:spChg>
      </pc:sldChg>
      <pc:sldChg chg="addSp modSp">
        <pc:chgData name="Kayla Colgrove" userId="S::kcolgrove2@unl.edu::8314d812-43c7-448c-a8d1-a1bdf1711233" providerId="AD" clId="Web-{FD7E2248-56B2-D258-C4E9-FFFA63E21DC3}" dt="2021-02-10T23:02:05.725" v="925" actId="20577"/>
        <pc:sldMkLst>
          <pc:docMk/>
          <pc:sldMk cId="0" sldId="271"/>
        </pc:sldMkLst>
        <pc:spChg chg="mod">
          <ac:chgData name="Kayla Colgrove" userId="S::kcolgrove2@unl.edu::8314d812-43c7-448c-a8d1-a1bdf1711233" providerId="AD" clId="Web-{FD7E2248-56B2-D258-C4E9-FFFA63E21DC3}" dt="2021-02-10T22:27:02.376" v="328"/>
          <ac:spMkLst>
            <pc:docMk/>
            <pc:sldMk cId="0" sldId="271"/>
            <ac:spMk id="2" creationId="{00000000-0000-0000-0000-000000000000}"/>
          </ac:spMkLst>
        </pc:spChg>
        <pc:spChg chg="add mod">
          <ac:chgData name="Kayla Colgrove" userId="S::kcolgrove2@unl.edu::8314d812-43c7-448c-a8d1-a1bdf1711233" providerId="AD" clId="Web-{FD7E2248-56B2-D258-C4E9-FFFA63E21DC3}" dt="2021-02-10T23:02:05.725" v="925" actId="20577"/>
          <ac:spMkLst>
            <pc:docMk/>
            <pc:sldMk cId="0" sldId="271"/>
            <ac:spMk id="8" creationId="{4B0D66A5-66C2-4BD8-A720-22BA294EA3F7}"/>
          </ac:spMkLst>
        </pc:spChg>
      </pc:sldChg>
      <pc:sldChg chg="addSp modSp">
        <pc:chgData name="Kayla Colgrove" userId="S::kcolgrove2@unl.edu::8314d812-43c7-448c-a8d1-a1bdf1711233" providerId="AD" clId="Web-{FD7E2248-56B2-D258-C4E9-FFFA63E21DC3}" dt="2021-02-10T22:57:59.302" v="875"/>
        <pc:sldMkLst>
          <pc:docMk/>
          <pc:sldMk cId="0" sldId="272"/>
        </pc:sldMkLst>
        <pc:spChg chg="mod">
          <ac:chgData name="Kayla Colgrove" userId="S::kcolgrove2@unl.edu::8314d812-43c7-448c-a8d1-a1bdf1711233" providerId="AD" clId="Web-{FD7E2248-56B2-D258-C4E9-FFFA63E21DC3}" dt="2021-02-10T22:27:06.907" v="329"/>
          <ac:spMkLst>
            <pc:docMk/>
            <pc:sldMk cId="0" sldId="272"/>
            <ac:spMk id="3" creationId="{00000000-0000-0000-0000-000000000000}"/>
          </ac:spMkLst>
        </pc:spChg>
        <pc:spChg chg="add">
          <ac:chgData name="Kayla Colgrove" userId="S::kcolgrove2@unl.edu::8314d812-43c7-448c-a8d1-a1bdf1711233" providerId="AD" clId="Web-{FD7E2248-56B2-D258-C4E9-FFFA63E21DC3}" dt="2021-02-10T22:57:59.302" v="875"/>
          <ac:spMkLst>
            <pc:docMk/>
            <pc:sldMk cId="0" sldId="272"/>
            <ac:spMk id="8" creationId="{77B33C1E-917A-45DF-8E21-410553686730}"/>
          </ac:spMkLst>
        </pc:spChg>
      </pc:sldChg>
      <pc:sldChg chg="addSp modSp">
        <pc:chgData name="Kayla Colgrove" userId="S::kcolgrove2@unl.edu::8314d812-43c7-448c-a8d1-a1bdf1711233" providerId="AD" clId="Web-{FD7E2248-56B2-D258-C4E9-FFFA63E21DC3}" dt="2021-02-10T23:03:09.866" v="933" actId="20577"/>
        <pc:sldMkLst>
          <pc:docMk/>
          <pc:sldMk cId="0" sldId="273"/>
        </pc:sldMkLst>
        <pc:spChg chg="mod">
          <ac:chgData name="Kayla Colgrove" userId="S::kcolgrove2@unl.edu::8314d812-43c7-448c-a8d1-a1bdf1711233" providerId="AD" clId="Web-{FD7E2248-56B2-D258-C4E9-FFFA63E21DC3}" dt="2021-02-10T22:27:11.532" v="330"/>
          <ac:spMkLst>
            <pc:docMk/>
            <pc:sldMk cId="0" sldId="273"/>
            <ac:spMk id="2" creationId="{00000000-0000-0000-0000-000000000000}"/>
          </ac:spMkLst>
        </pc:spChg>
        <pc:spChg chg="add mod">
          <ac:chgData name="Kayla Colgrove" userId="S::kcolgrove2@unl.edu::8314d812-43c7-448c-a8d1-a1bdf1711233" providerId="AD" clId="Web-{FD7E2248-56B2-D258-C4E9-FFFA63E21DC3}" dt="2021-02-10T23:03:09.866" v="933" actId="20577"/>
          <ac:spMkLst>
            <pc:docMk/>
            <pc:sldMk cId="0" sldId="273"/>
            <ac:spMk id="8" creationId="{1AACF9E1-BDF2-470B-8370-4EBD829D5C39}"/>
          </ac:spMkLst>
        </pc:spChg>
      </pc:sldChg>
      <pc:sldChg chg="addSp modSp">
        <pc:chgData name="Kayla Colgrove" userId="S::kcolgrove2@unl.edu::8314d812-43c7-448c-a8d1-a1bdf1711233" providerId="AD" clId="Web-{FD7E2248-56B2-D258-C4E9-FFFA63E21DC3}" dt="2021-02-10T22:58:02.584" v="876"/>
        <pc:sldMkLst>
          <pc:docMk/>
          <pc:sldMk cId="0" sldId="276"/>
        </pc:sldMkLst>
        <pc:spChg chg="mod">
          <ac:chgData name="Kayla Colgrove" userId="S::kcolgrove2@unl.edu::8314d812-43c7-448c-a8d1-a1bdf1711233" providerId="AD" clId="Web-{FD7E2248-56B2-D258-C4E9-FFFA63E21DC3}" dt="2021-02-10T22:27:19.970" v="332"/>
          <ac:spMkLst>
            <pc:docMk/>
            <pc:sldMk cId="0" sldId="276"/>
            <ac:spMk id="3" creationId="{00000000-0000-0000-0000-000000000000}"/>
          </ac:spMkLst>
        </pc:spChg>
        <pc:spChg chg="add">
          <ac:chgData name="Kayla Colgrove" userId="S::kcolgrove2@unl.edu::8314d812-43c7-448c-a8d1-a1bdf1711233" providerId="AD" clId="Web-{FD7E2248-56B2-D258-C4E9-FFFA63E21DC3}" dt="2021-02-10T22:58:02.584" v="876"/>
          <ac:spMkLst>
            <pc:docMk/>
            <pc:sldMk cId="0" sldId="276"/>
            <ac:spMk id="8" creationId="{8ADA8774-8606-4BBF-95C2-4D0F7BA61364}"/>
          </ac:spMkLst>
        </pc:spChg>
      </pc:sldChg>
      <pc:sldChg chg="addSp modSp">
        <pc:chgData name="Kayla Colgrove" userId="S::kcolgrove2@unl.edu::8314d812-43c7-448c-a8d1-a1bdf1711233" providerId="AD" clId="Web-{FD7E2248-56B2-D258-C4E9-FFFA63E21DC3}" dt="2021-02-10T23:03:18.069" v="939" actId="20577"/>
        <pc:sldMkLst>
          <pc:docMk/>
          <pc:sldMk cId="0" sldId="277"/>
        </pc:sldMkLst>
        <pc:spChg chg="mod">
          <ac:chgData name="Kayla Colgrove" userId="S::kcolgrove2@unl.edu::8314d812-43c7-448c-a8d1-a1bdf1711233" providerId="AD" clId="Web-{FD7E2248-56B2-D258-C4E9-FFFA63E21DC3}" dt="2021-02-10T22:27:23.548" v="333"/>
          <ac:spMkLst>
            <pc:docMk/>
            <pc:sldMk cId="0" sldId="277"/>
            <ac:spMk id="2" creationId="{00000000-0000-0000-0000-000000000000}"/>
          </ac:spMkLst>
        </pc:spChg>
        <pc:spChg chg="add mod">
          <ac:chgData name="Kayla Colgrove" userId="S::kcolgrove2@unl.edu::8314d812-43c7-448c-a8d1-a1bdf1711233" providerId="AD" clId="Web-{FD7E2248-56B2-D258-C4E9-FFFA63E21DC3}" dt="2021-02-10T23:03:18.069" v="939" actId="20577"/>
          <ac:spMkLst>
            <pc:docMk/>
            <pc:sldMk cId="0" sldId="277"/>
            <ac:spMk id="8" creationId="{203309D5-7173-41F4-8701-574B5C59AC19}"/>
          </ac:spMkLst>
        </pc:spChg>
      </pc:sldChg>
      <pc:sldChg chg="addSp modSp">
        <pc:chgData name="Kayla Colgrove" userId="S::kcolgrove2@unl.edu::8314d812-43c7-448c-a8d1-a1bdf1711233" providerId="AD" clId="Web-{FD7E2248-56B2-D258-C4E9-FFFA63E21DC3}" dt="2021-02-10T22:58:02.646" v="877"/>
        <pc:sldMkLst>
          <pc:docMk/>
          <pc:sldMk cId="0" sldId="278"/>
        </pc:sldMkLst>
        <pc:spChg chg="mod">
          <ac:chgData name="Kayla Colgrove" userId="S::kcolgrove2@unl.edu::8314d812-43c7-448c-a8d1-a1bdf1711233" providerId="AD" clId="Web-{FD7E2248-56B2-D258-C4E9-FFFA63E21DC3}" dt="2021-02-10T22:27:28.329" v="334"/>
          <ac:spMkLst>
            <pc:docMk/>
            <pc:sldMk cId="0" sldId="278"/>
            <ac:spMk id="3" creationId="{00000000-0000-0000-0000-000000000000}"/>
          </ac:spMkLst>
        </pc:spChg>
        <pc:spChg chg="add">
          <ac:chgData name="Kayla Colgrove" userId="S::kcolgrove2@unl.edu::8314d812-43c7-448c-a8d1-a1bdf1711233" providerId="AD" clId="Web-{FD7E2248-56B2-D258-C4E9-FFFA63E21DC3}" dt="2021-02-10T22:58:02.646" v="877"/>
          <ac:spMkLst>
            <pc:docMk/>
            <pc:sldMk cId="0" sldId="278"/>
            <ac:spMk id="8" creationId="{B7677B9F-55FD-4737-B9CA-8F3276ADAE89}"/>
          </ac:spMkLst>
        </pc:spChg>
      </pc:sldChg>
      <pc:sldChg chg="addSp modSp">
        <pc:chgData name="Kayla Colgrove" userId="S::kcolgrove2@unl.edu::8314d812-43c7-448c-a8d1-a1bdf1711233" providerId="AD" clId="Web-{FD7E2248-56B2-D258-C4E9-FFFA63E21DC3}" dt="2021-02-10T23:03:25.741" v="942" actId="20577"/>
        <pc:sldMkLst>
          <pc:docMk/>
          <pc:sldMk cId="0" sldId="279"/>
        </pc:sldMkLst>
        <pc:spChg chg="mod">
          <ac:chgData name="Kayla Colgrove" userId="S::kcolgrove2@unl.edu::8314d812-43c7-448c-a8d1-a1bdf1711233" providerId="AD" clId="Web-{FD7E2248-56B2-D258-C4E9-FFFA63E21DC3}" dt="2021-02-10T22:27:33.282" v="335"/>
          <ac:spMkLst>
            <pc:docMk/>
            <pc:sldMk cId="0" sldId="279"/>
            <ac:spMk id="2" creationId="{00000000-0000-0000-0000-000000000000}"/>
          </ac:spMkLst>
        </pc:spChg>
        <pc:spChg chg="add mod">
          <ac:chgData name="Kayla Colgrove" userId="S::kcolgrove2@unl.edu::8314d812-43c7-448c-a8d1-a1bdf1711233" providerId="AD" clId="Web-{FD7E2248-56B2-D258-C4E9-FFFA63E21DC3}" dt="2021-02-10T23:03:25.741" v="942" actId="20577"/>
          <ac:spMkLst>
            <pc:docMk/>
            <pc:sldMk cId="0" sldId="279"/>
            <ac:spMk id="8" creationId="{6F0B241B-C89D-435A-A333-6650A9FC3143}"/>
          </ac:spMkLst>
        </pc:spChg>
      </pc:sldChg>
      <pc:sldChg chg="modSp mod setBg">
        <pc:chgData name="Kayla Colgrove" userId="S::kcolgrove2@unl.edu::8314d812-43c7-448c-a8d1-a1bdf1711233" providerId="AD" clId="Web-{FD7E2248-56B2-D258-C4E9-FFFA63E21DC3}" dt="2021-02-10T23:06:07.288" v="986" actId="14100"/>
        <pc:sldMkLst>
          <pc:docMk/>
          <pc:sldMk cId="0" sldId="280"/>
        </pc:sldMkLst>
        <pc:spChg chg="mod">
          <ac:chgData name="Kayla Colgrove" userId="S::kcolgrove2@unl.edu::8314d812-43c7-448c-a8d1-a1bdf1711233" providerId="AD" clId="Web-{FD7E2248-56B2-D258-C4E9-FFFA63E21DC3}" dt="2021-02-10T23:06:07.288" v="986" actId="14100"/>
          <ac:spMkLst>
            <pc:docMk/>
            <pc:sldMk cId="0" sldId="280"/>
            <ac:spMk id="2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3:04:57.257" v="979" actId="1076"/>
          <ac:spMkLst>
            <pc:docMk/>
            <pc:sldMk cId="0" sldId="280"/>
            <ac:spMk id="8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3:04:10.413" v="947" actId="20577"/>
          <ac:spMkLst>
            <pc:docMk/>
            <pc:sldMk cId="0" sldId="280"/>
            <ac:spMk id="9" creationId="{00000000-0000-0000-0000-000000000000}"/>
          </ac:spMkLst>
        </pc:spChg>
      </pc:sldChg>
      <pc:sldChg chg="modSp">
        <pc:chgData name="Kayla Colgrove" userId="S::kcolgrove2@unl.edu::8314d812-43c7-448c-a8d1-a1bdf1711233" providerId="AD" clId="Web-{FD7E2248-56B2-D258-C4E9-FFFA63E21DC3}" dt="2021-02-10T23:05:19.100" v="985" actId="20577"/>
        <pc:sldMkLst>
          <pc:docMk/>
          <pc:sldMk cId="0" sldId="282"/>
        </pc:sldMkLst>
        <pc:spChg chg="mod">
          <ac:chgData name="Kayla Colgrove" userId="S::kcolgrove2@unl.edu::8314d812-43c7-448c-a8d1-a1bdf1711233" providerId="AD" clId="Web-{FD7E2248-56B2-D258-C4E9-FFFA63E21DC3}" dt="2021-02-10T23:05:07.600" v="980"/>
          <ac:spMkLst>
            <pc:docMk/>
            <pc:sldMk cId="0" sldId="282"/>
            <ac:spMk id="6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3:05:15.788" v="983" actId="20577"/>
          <ac:spMkLst>
            <pc:docMk/>
            <pc:sldMk cId="0" sldId="282"/>
            <ac:spMk id="7" creationId="{00000000-0000-0000-0000-000000000000}"/>
          </ac:spMkLst>
        </pc:spChg>
        <pc:spChg chg="mod">
          <ac:chgData name="Kayla Colgrove" userId="S::kcolgrove2@unl.edu::8314d812-43c7-448c-a8d1-a1bdf1711233" providerId="AD" clId="Web-{FD7E2248-56B2-D258-C4E9-FFFA63E21DC3}" dt="2021-02-10T23:05:19.100" v="985" actId="20577"/>
          <ac:spMkLst>
            <pc:docMk/>
            <pc:sldMk cId="0" sldId="282"/>
            <ac:spMk id="8" creationId="{00000000-0000-0000-0000-000000000000}"/>
          </ac:spMkLst>
        </pc:spChg>
      </pc:sldChg>
      <pc:sldChg chg="addSp delSp modSp add replId">
        <pc:chgData name="Kayla Colgrove" userId="S::kcolgrove2@unl.edu::8314d812-43c7-448c-a8d1-a1bdf1711233" providerId="AD" clId="Web-{FD7E2248-56B2-D258-C4E9-FFFA63E21DC3}" dt="2021-02-10T22:35:07.971" v="374" actId="20577"/>
        <pc:sldMkLst>
          <pc:docMk/>
          <pc:sldMk cId="4130970607" sldId="283"/>
        </pc:sldMkLst>
        <pc:spChg chg="mod">
          <ac:chgData name="Kayla Colgrove" userId="S::kcolgrove2@unl.edu::8314d812-43c7-448c-a8d1-a1bdf1711233" providerId="AD" clId="Web-{FD7E2248-56B2-D258-C4E9-FFFA63E21DC3}" dt="2021-02-10T22:06:37.404" v="230" actId="1076"/>
          <ac:spMkLst>
            <pc:docMk/>
            <pc:sldMk cId="4130970607" sldId="283"/>
            <ac:spMk id="2" creationId="{00000000-0000-0000-0000-000000000000}"/>
          </ac:spMkLst>
        </pc:spChg>
        <pc:spChg chg="add del mod">
          <ac:chgData name="Kayla Colgrove" userId="S::kcolgrove2@unl.edu::8314d812-43c7-448c-a8d1-a1bdf1711233" providerId="AD" clId="Web-{FD7E2248-56B2-D258-C4E9-FFFA63E21DC3}" dt="2021-02-10T22:07:28.170" v="241" actId="1076"/>
          <ac:spMkLst>
            <pc:docMk/>
            <pc:sldMk cId="4130970607" sldId="283"/>
            <ac:spMk id="3" creationId="{00000000-0000-0000-0000-000000000000}"/>
          </ac:spMkLst>
        </pc:spChg>
        <pc:spChg chg="add del mod">
          <ac:chgData name="Kayla Colgrove" userId="S::kcolgrove2@unl.edu::8314d812-43c7-448c-a8d1-a1bdf1711233" providerId="AD" clId="Web-{FD7E2248-56B2-D258-C4E9-FFFA63E21DC3}" dt="2021-02-10T22:35:07.971" v="374" actId="20577"/>
          <ac:spMkLst>
            <pc:docMk/>
            <pc:sldMk cId="4130970607" sldId="283"/>
            <ac:spMk id="6" creationId="{00000000-0000-0000-0000-000000000000}"/>
          </ac:spMkLst>
        </pc:spChg>
        <pc:picChg chg="add del mod">
          <ac:chgData name="Kayla Colgrove" userId="S::kcolgrove2@unl.edu::8314d812-43c7-448c-a8d1-a1bdf1711233" providerId="AD" clId="Web-{FD7E2248-56B2-D258-C4E9-FFFA63E21DC3}" dt="2021-02-10T22:07:28.201" v="242" actId="1076"/>
          <ac:picMkLst>
            <pc:docMk/>
            <pc:sldMk cId="4130970607" sldId="283"/>
            <ac:picMk id="4" creationId="{00000000-0000-0000-0000-000000000000}"/>
          </ac:picMkLst>
        </pc:picChg>
        <pc:picChg chg="del">
          <ac:chgData name="Kayla Colgrove" userId="S::kcolgrove2@unl.edu::8314d812-43c7-448c-a8d1-a1bdf1711233" providerId="AD" clId="Web-{FD7E2248-56B2-D258-C4E9-FFFA63E21DC3}" dt="2021-02-10T22:06:53.467" v="238"/>
          <ac:picMkLst>
            <pc:docMk/>
            <pc:sldMk cId="4130970607" sldId="283"/>
            <ac:picMk id="5" creationId="{00000000-0000-0000-0000-000000000000}"/>
          </ac:picMkLst>
        </pc:picChg>
      </pc:sldChg>
      <pc:sldChg chg="add del replId">
        <pc:chgData name="Kayla Colgrove" userId="S::kcolgrove2@unl.edu::8314d812-43c7-448c-a8d1-a1bdf1711233" providerId="AD" clId="Web-{FD7E2248-56B2-D258-C4E9-FFFA63E21DC3}" dt="2021-02-10T22:55:11.021" v="831"/>
        <pc:sldMkLst>
          <pc:docMk/>
          <pc:sldMk cId="1352208788" sldId="284"/>
        </pc:sldMkLst>
      </pc:sldChg>
    </pc:docChg>
  </pc:docChgLst>
  <pc:docChgLst>
    <pc:chgData name="Kayla Colgrove" userId="S::kcolgrove2@unl.edu::8314d812-43c7-448c-a8d1-a1bdf1711233" providerId="AD" clId="Web-{09DDDB75-43D5-491F-9BC5-BD4C6CC39257}"/>
    <pc:docChg chg="modSld">
      <pc:chgData name="Kayla Colgrove" userId="S::kcolgrove2@unl.edu::8314d812-43c7-448c-a8d1-a1bdf1711233" providerId="AD" clId="Web-{09DDDB75-43D5-491F-9BC5-BD4C6CC39257}" dt="2021-11-18T22:29:42.898" v="1" actId="1076"/>
      <pc:docMkLst>
        <pc:docMk/>
      </pc:docMkLst>
      <pc:sldChg chg="modSp">
        <pc:chgData name="Kayla Colgrove" userId="S::kcolgrove2@unl.edu::8314d812-43c7-448c-a8d1-a1bdf1711233" providerId="AD" clId="Web-{09DDDB75-43D5-491F-9BC5-BD4C6CC39257}" dt="2021-11-18T22:29:42.898" v="1" actId="1076"/>
        <pc:sldMkLst>
          <pc:docMk/>
          <pc:sldMk cId="0" sldId="258"/>
        </pc:sldMkLst>
        <pc:picChg chg="mod">
          <ac:chgData name="Kayla Colgrove" userId="S::kcolgrove2@unl.edu::8314d812-43c7-448c-a8d1-a1bdf1711233" providerId="AD" clId="Web-{09DDDB75-43D5-491F-9BC5-BD4C6CC39257}" dt="2021-11-18T22:29:42.898" v="1" actId="1076"/>
          <ac:picMkLst>
            <pc:docMk/>
            <pc:sldMk cId="0" sldId="258"/>
            <ac:picMk id="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9141D-BF44-42DC-B948-D5E265B0B23E}" type="datetimeFigureOut">
              <a:rPr lang="en-US"/>
              <a:t>11/22/2021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B5091-396B-42A8-BC41-24B8E2BD646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27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plate.gov/eat-healthy/vegetable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plate.gov/eat-healthy/vegetable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Source: </a:t>
            </a:r>
            <a:r>
              <a:rPr lang="en-US">
                <a:hlinkClick r:id="rId3"/>
              </a:rPr>
              <a:t>https://www.myplate.gov/eat-healthy/vegetables</a:t>
            </a:r>
            <a:r>
              <a:rPr lang="en-US"/>
              <a:t> 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5091-396B-42A8-BC41-24B8E2BD6463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13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See </a:t>
            </a:r>
            <a:r>
              <a:rPr lang="en-US" b="1">
                <a:cs typeface="Calibri"/>
              </a:rPr>
              <a:t>Daily Vegetable Table</a:t>
            </a:r>
            <a:r>
              <a:rPr lang="en-US">
                <a:cs typeface="Calibri"/>
              </a:rPr>
              <a:t> for specific recommendations at </a:t>
            </a:r>
            <a:r>
              <a:rPr lang="en-US">
                <a:hlinkClick r:id="rId3"/>
              </a:rPr>
              <a:t>https://www.myplate.gov/eat-healthy/vegetables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B5091-396B-42A8-BC41-24B8E2BD6463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0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ood.unl.edu/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plate.gov/eat-healthy/vegetable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ietaryguidelines.gov/resources/2020-2025-dietary-guidelines-online-material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hyperlink" Target="https://www.myplate.gov/eat-healthy/vegetabl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5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45514" y="1358674"/>
            <a:ext cx="7613086" cy="7569653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2685" t="1061" r="8342" b="1061"/>
          <a:stretch>
            <a:fillRect/>
          </a:stretch>
        </p:blipFill>
        <p:spPr>
          <a:xfrm>
            <a:off x="546497" y="-85999"/>
            <a:ext cx="6424118" cy="104589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574019" y="-22513"/>
            <a:ext cx="5041536" cy="25459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318915" y="3818875"/>
            <a:ext cx="8846679" cy="3991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68"/>
              </a:lnSpc>
            </a:pPr>
            <a:r>
              <a:rPr lang="en-US" sz="9600" b="1" i="0" spc="672">
                <a:solidFill>
                  <a:srgbClr val="342D29"/>
                </a:solidFill>
                <a:latin typeface="Montserrat Classic"/>
              </a:rPr>
              <a:t>LET'S TEST YOUR VEGGIE IQ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87046" y="8315618"/>
            <a:ext cx="1978548" cy="18177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59996" y="-68315"/>
            <a:ext cx="5457560" cy="27560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874325" y="8133229"/>
            <a:ext cx="5457560" cy="275606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2598919"/>
            <a:ext cx="18288000" cy="5089161"/>
            <a:chOff x="0" y="0"/>
            <a:chExt cx="24384000" cy="6785548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4384000" cy="6785548"/>
            </a:xfrm>
            <a:prstGeom prst="rect">
              <a:avLst/>
            </a:prstGeom>
            <a:solidFill>
              <a:srgbClr val="D00000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2839992" y="997919"/>
              <a:ext cx="18704017" cy="2616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60"/>
                </a:lnSpc>
              </a:pPr>
              <a:r>
                <a:rPr lang="en-US" sz="6000" b="1" i="0" spc="174">
                  <a:solidFill>
                    <a:schemeClr val="bg1"/>
                  </a:solidFill>
                  <a:latin typeface="Montserrat Classic"/>
                </a:rPr>
                <a:t>LET'S SEE IF YOU CAN GUESS THE FOLLOWING VEGETABLES.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08050" y="4295379"/>
              <a:ext cx="14767899" cy="1425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90"/>
                </a:lnSpc>
              </a:pPr>
              <a:r>
                <a:rPr lang="en-US" sz="3300" b="0" i="0" spc="363">
                  <a:solidFill>
                    <a:schemeClr val="bg1"/>
                  </a:solidFill>
                  <a:latin typeface="Montserrat Classic"/>
                </a:rPr>
                <a:t>THERE WILL BE ONE FROM EACH SUBGROUP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235890" y="8422439"/>
            <a:ext cx="1819562" cy="16717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8709433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7500" b="1" i="0" spc="67">
                <a:solidFill>
                  <a:srgbClr val="342D29"/>
                </a:solidFill>
                <a:latin typeface="Montserrat Classic"/>
              </a:rPr>
              <a:t>VEGETABLE #1</a:t>
            </a:r>
          </a:p>
        </p:txBody>
      </p:sp>
      <p:sp>
        <p:nvSpPr>
          <p:cNvPr id="3" name="AutoShape 3"/>
          <p:cNvSpPr/>
          <p:nvPr/>
        </p:nvSpPr>
        <p:spPr>
          <a:xfrm>
            <a:off x="12323575" y="2171700"/>
            <a:ext cx="4935725" cy="5324956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57188" y="-273922"/>
            <a:ext cx="5832298" cy="29453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7809" r="8224"/>
          <a:stretch>
            <a:fillRect/>
          </a:stretch>
        </p:blipFill>
        <p:spPr>
          <a:xfrm>
            <a:off x="9336732" y="3541649"/>
            <a:ext cx="7204543" cy="57166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2428310"/>
            <a:ext cx="7417890" cy="602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EXCELLENT SOURCE OF PROTEIN, HIGH IN FIBER, POTASSIUM, AND FOLATE</a:t>
            </a: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OFTEN EATEN COLD IN SALADS OR </a:t>
            </a:r>
            <a:r>
              <a:rPr lang="en-US" sz="3300" spc="363">
                <a:solidFill>
                  <a:srgbClr val="342D29"/>
                </a:solidFill>
                <a:latin typeface="Montserrat Classic"/>
              </a:rPr>
              <a:t>HOT IN SOUPS</a:t>
            </a:r>
            <a:endParaRPr lang="en-US" sz="3300" b="0" i="0" spc="363">
              <a:solidFill>
                <a:srgbClr val="342D29"/>
              </a:solidFill>
              <a:latin typeface="Montserrat Classic"/>
            </a:endParaRP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spc="363">
                <a:solidFill>
                  <a:srgbClr val="342D29"/>
                </a:solidFill>
                <a:latin typeface="Montserrat Classic"/>
              </a:rPr>
              <a:t>CREAM-COLORED</a:t>
            </a: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, SMALL AND ROUND</a:t>
            </a: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MAIN INGREDEIENT IN HUMMUS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694EF-CE11-4ECD-B03F-FFBAF6E4678F}"/>
              </a:ext>
            </a:extLst>
          </p:cNvPr>
          <p:cNvSpPr txBox="1"/>
          <p:nvPr/>
        </p:nvSpPr>
        <p:spPr>
          <a:xfrm>
            <a:off x="11347704" y="7694676"/>
            <a:ext cx="3182112" cy="8401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Montserrat Classic"/>
              </a:rPr>
              <a:t>NAME THAT VEGGIE!</a:t>
            </a:r>
            <a:endParaRPr lang="en-US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45514" y="1358674"/>
            <a:ext cx="7613086" cy="7569653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4932" r="24932"/>
          <a:stretch>
            <a:fillRect/>
          </a:stretch>
        </p:blipFill>
        <p:spPr>
          <a:xfrm>
            <a:off x="546497" y="-85999"/>
            <a:ext cx="6424118" cy="104589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62202" y="1044847"/>
            <a:ext cx="5041536" cy="25459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144000" y="4036080"/>
            <a:ext cx="8793194" cy="3420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73"/>
              </a:lnSpc>
            </a:pPr>
            <a:r>
              <a:rPr lang="en-US" sz="8216" b="1" i="0" spc="575">
                <a:solidFill>
                  <a:srgbClr val="342D29"/>
                </a:solidFill>
                <a:latin typeface="Montserrat Classic"/>
              </a:rPr>
              <a:t>GARBANZO BEANS OR CHICKPEAS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87046" y="8315618"/>
            <a:ext cx="1978548" cy="1817791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068A4922-74B8-499B-9CD8-5B678A9D7CC9}"/>
              </a:ext>
            </a:extLst>
          </p:cNvPr>
          <p:cNvSpPr txBox="1"/>
          <p:nvPr/>
        </p:nvSpPr>
        <p:spPr>
          <a:xfrm>
            <a:off x="8956548" y="7457510"/>
            <a:ext cx="9118674" cy="615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2415" lvl="1">
              <a:lnSpc>
                <a:spcPts val="5346"/>
              </a:lnSpc>
            </a:pPr>
            <a:r>
              <a:rPr lang="en-US" sz="3300" spc="363">
                <a:solidFill>
                  <a:srgbClr val="342D29"/>
                </a:solidFill>
                <a:latin typeface="Montserrat Classic"/>
              </a:rPr>
              <a:t>Beans, Peas, and Lentils Subgroup</a:t>
            </a:r>
            <a:endParaRPr lang="en-US"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8709433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7500" b="1" i="0" spc="67">
                <a:solidFill>
                  <a:srgbClr val="342D29"/>
                </a:solidFill>
                <a:latin typeface="Montserrat Classic"/>
              </a:rPr>
              <a:t>VEGETABLE #2</a:t>
            </a:r>
          </a:p>
        </p:txBody>
      </p:sp>
      <p:sp>
        <p:nvSpPr>
          <p:cNvPr id="3" name="AutoShape 3"/>
          <p:cNvSpPr/>
          <p:nvPr/>
        </p:nvSpPr>
        <p:spPr>
          <a:xfrm>
            <a:off x="12323575" y="2171700"/>
            <a:ext cx="4935725" cy="5324956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664012" y="154703"/>
            <a:ext cx="5832298" cy="29453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7809" r="8224"/>
          <a:stretch>
            <a:fillRect/>
          </a:stretch>
        </p:blipFill>
        <p:spPr>
          <a:xfrm>
            <a:off x="9336732" y="3541649"/>
            <a:ext cx="7204543" cy="57166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2038350"/>
            <a:ext cx="7417890" cy="8105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COMES IN A VARIETY OF COLORS INCLUDING ORANGE, RED, YELLOW, AND GREEN</a:t>
            </a: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YOU MAY THINK THEY ARE SPICY BECAUSE OF THEIR NAME BUT THEY ARE NOT</a:t>
            </a: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THEY DO NOT RING</a:t>
            </a: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EXCELLENT SOURCE OF VITAMIN A, VITAMIN C, AND POTASSIUM</a:t>
            </a:r>
          </a:p>
          <a:p>
            <a:pPr>
              <a:lnSpc>
                <a:spcPts val="5346"/>
              </a:lnSpc>
            </a:pPr>
            <a:endParaRPr lang="en-US" sz="3300" b="0" i="0" spc="363">
              <a:solidFill>
                <a:srgbClr val="342D29"/>
              </a:solidFill>
              <a:latin typeface="Montserrat Class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E4BA54-DE5E-4288-B6C4-84E48392E159}"/>
              </a:ext>
            </a:extLst>
          </p:cNvPr>
          <p:cNvSpPr txBox="1"/>
          <p:nvPr/>
        </p:nvSpPr>
        <p:spPr>
          <a:xfrm>
            <a:off x="11347704" y="7694676"/>
            <a:ext cx="3182112" cy="8401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Montserrat Classic"/>
              </a:rPr>
              <a:t>NAME THAT VEGGIE!</a:t>
            </a:r>
            <a:endParaRPr lang="en-US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45514" y="1358674"/>
            <a:ext cx="7613086" cy="7569653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6966" r="26966"/>
          <a:stretch>
            <a:fillRect/>
          </a:stretch>
        </p:blipFill>
        <p:spPr>
          <a:xfrm>
            <a:off x="546497" y="-85999"/>
            <a:ext cx="6424118" cy="104589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62202" y="1044847"/>
            <a:ext cx="5041536" cy="25459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144000" y="5162948"/>
            <a:ext cx="8793194" cy="1166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73"/>
              </a:lnSpc>
            </a:pPr>
            <a:r>
              <a:rPr lang="en-US" sz="8216" b="1" i="0" spc="575">
                <a:solidFill>
                  <a:srgbClr val="342D29"/>
                </a:solidFill>
                <a:latin typeface="Montserrat Classic"/>
              </a:rPr>
              <a:t>BELL PEPPERS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87046" y="8315618"/>
            <a:ext cx="1978548" cy="1817791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4B0D66A5-66C2-4BD8-A720-22BA294EA3F7}"/>
              </a:ext>
            </a:extLst>
          </p:cNvPr>
          <p:cNvSpPr txBox="1"/>
          <p:nvPr/>
        </p:nvSpPr>
        <p:spPr>
          <a:xfrm>
            <a:off x="8965692" y="6323654"/>
            <a:ext cx="9118674" cy="1294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2415" lvl="1">
              <a:lnSpc>
                <a:spcPts val="5346"/>
              </a:lnSpc>
            </a:pPr>
            <a:r>
              <a:rPr lang="en-US" sz="3300" spc="363">
                <a:solidFill>
                  <a:srgbClr val="342D29"/>
                </a:solidFill>
                <a:latin typeface="Montserrat Classic"/>
              </a:rPr>
              <a:t>Red and Orange Vegetables and Other Vegetables Subgroup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8709433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7500" b="1" i="0" spc="67">
                <a:solidFill>
                  <a:srgbClr val="342D29"/>
                </a:solidFill>
                <a:latin typeface="Montserrat Classic"/>
              </a:rPr>
              <a:t>VEGETABLE #3</a:t>
            </a:r>
          </a:p>
        </p:txBody>
      </p:sp>
      <p:sp>
        <p:nvSpPr>
          <p:cNvPr id="3" name="AutoShape 3"/>
          <p:cNvSpPr/>
          <p:nvPr/>
        </p:nvSpPr>
        <p:spPr>
          <a:xfrm>
            <a:off x="12323575" y="2171700"/>
            <a:ext cx="4935725" cy="5324956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57188" y="-273922"/>
            <a:ext cx="5832298" cy="29453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7809" r="8224"/>
          <a:stretch>
            <a:fillRect/>
          </a:stretch>
        </p:blipFill>
        <p:spPr>
          <a:xfrm>
            <a:off x="9336732" y="3541649"/>
            <a:ext cx="7204543" cy="57166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3217012"/>
            <a:ext cx="7417890" cy="543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IT LOOKS LIKE BIG, WHITE, PUFFY KERNELS </a:t>
            </a: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spc="363">
                <a:solidFill>
                  <a:srgbClr val="342D29"/>
                </a:solidFill>
                <a:latin typeface="Montserrat Classic"/>
              </a:rPr>
              <a:t>IT IS USED IN SOUPS, STEWS, AND CASSEROLES</a:t>
            </a:r>
            <a:endParaRPr lang="en-US" sz="3300" b="0" i="0" spc="363">
              <a:solidFill>
                <a:srgbClr val="342D29"/>
              </a:solidFill>
              <a:latin typeface="Montserrat Classic"/>
            </a:endParaRP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THEY ARE </a:t>
            </a:r>
            <a:r>
              <a:rPr lang="en-US" sz="3300" spc="363">
                <a:solidFill>
                  <a:srgbClr val="342D29"/>
                </a:solidFill>
                <a:latin typeface="Montserrat Classic"/>
              </a:rPr>
              <a:t>SMALL, FLAT AND </a:t>
            </a: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ROUND</a:t>
            </a: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IT CONTAINS FIBER, IRON, and VITAMIN B3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B33C1E-917A-45DF-8E21-410553686730}"/>
              </a:ext>
            </a:extLst>
          </p:cNvPr>
          <p:cNvSpPr txBox="1"/>
          <p:nvPr/>
        </p:nvSpPr>
        <p:spPr>
          <a:xfrm>
            <a:off x="11347704" y="7694676"/>
            <a:ext cx="3182112" cy="8401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Montserrat Classic"/>
              </a:rPr>
              <a:t>NAME THAT VEGGIE!</a:t>
            </a:r>
            <a:endParaRPr lang="en-US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45514" y="1358674"/>
            <a:ext cx="7613086" cy="7569653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89" y="2153048"/>
            <a:ext cx="9025189" cy="6019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62202" y="1044847"/>
            <a:ext cx="5041536" cy="25459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144000" y="5162948"/>
            <a:ext cx="8793194" cy="1166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73"/>
              </a:lnSpc>
            </a:pPr>
            <a:r>
              <a:rPr lang="en-US" sz="8216" b="1" i="0" spc="575">
                <a:solidFill>
                  <a:srgbClr val="342D29"/>
                </a:solidFill>
                <a:latin typeface="Montserrat Classic"/>
              </a:rPr>
              <a:t>HOMINY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87046" y="8315618"/>
            <a:ext cx="1978548" cy="1817791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1AACF9E1-BDF2-470B-8370-4EBD829D5C39}"/>
              </a:ext>
            </a:extLst>
          </p:cNvPr>
          <p:cNvSpPr txBox="1"/>
          <p:nvPr/>
        </p:nvSpPr>
        <p:spPr>
          <a:xfrm>
            <a:off x="8965692" y="6323654"/>
            <a:ext cx="9118674" cy="615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2415" lvl="1">
              <a:lnSpc>
                <a:spcPts val="5346"/>
              </a:lnSpc>
            </a:pPr>
            <a:r>
              <a:rPr lang="en-US" sz="3300" spc="363">
                <a:solidFill>
                  <a:srgbClr val="342D29"/>
                </a:solidFill>
                <a:latin typeface="Montserrat Classic"/>
              </a:rPr>
              <a:t>Starchy Vegetables Subgroup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52500"/>
            <a:ext cx="8709433" cy="11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7500" b="1" i="0" spc="67">
                <a:solidFill>
                  <a:srgbClr val="342D29"/>
                </a:solidFill>
                <a:latin typeface="Montserrat Classic"/>
              </a:rPr>
              <a:t>VEGETABLE #4</a:t>
            </a:r>
          </a:p>
        </p:txBody>
      </p:sp>
      <p:sp>
        <p:nvSpPr>
          <p:cNvPr id="3" name="AutoShape 3"/>
          <p:cNvSpPr/>
          <p:nvPr/>
        </p:nvSpPr>
        <p:spPr>
          <a:xfrm>
            <a:off x="12323575" y="2171700"/>
            <a:ext cx="4935725" cy="5324956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57188" y="-273922"/>
            <a:ext cx="5832298" cy="29453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7809" r="8224"/>
          <a:stretch>
            <a:fillRect/>
          </a:stretch>
        </p:blipFill>
        <p:spPr>
          <a:xfrm>
            <a:off x="9336732" y="3541649"/>
            <a:ext cx="7204543" cy="57166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2934710"/>
            <a:ext cx="7417890" cy="604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THIS VEGETABLE </a:t>
            </a:r>
            <a:r>
              <a:rPr lang="en-US" sz="3300" spc="363">
                <a:solidFill>
                  <a:srgbClr val="342D29"/>
                </a:solidFill>
                <a:latin typeface="Montserrat Classic"/>
              </a:rPr>
              <a:t>IS GREEN</a:t>
            </a: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 AND LEAFY</a:t>
            </a: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IT IS LOADED WITH NUTRIENTS</a:t>
            </a: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YOU CAN COOK IT OR EAT IT RAW</a:t>
            </a: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THIS IS POPEYE'S FAVORITE VEGETABLE</a:t>
            </a:r>
          </a:p>
          <a:p>
            <a:pPr>
              <a:lnSpc>
                <a:spcPts val="5346"/>
              </a:lnSpc>
            </a:pPr>
            <a:endParaRPr lang="en-US" sz="3300" b="0" i="0" spc="363">
              <a:solidFill>
                <a:srgbClr val="342D29"/>
              </a:solidFill>
              <a:latin typeface="Montserrat Class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DA8774-8606-4BBF-95C2-4D0F7BA61364}"/>
              </a:ext>
            </a:extLst>
          </p:cNvPr>
          <p:cNvSpPr txBox="1"/>
          <p:nvPr/>
        </p:nvSpPr>
        <p:spPr>
          <a:xfrm>
            <a:off x="11347704" y="7694676"/>
            <a:ext cx="3182112" cy="8401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Montserrat Classic"/>
              </a:rPr>
              <a:t>NAME THAT VEGGIE!</a:t>
            </a:r>
            <a:endParaRPr lang="en-US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45514" y="1358674"/>
            <a:ext cx="7613086" cy="7569653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9500" r="29500"/>
          <a:stretch>
            <a:fillRect/>
          </a:stretch>
        </p:blipFill>
        <p:spPr>
          <a:xfrm>
            <a:off x="546497" y="-85999"/>
            <a:ext cx="6424118" cy="104589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62202" y="1044847"/>
            <a:ext cx="5041536" cy="25459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144000" y="5163899"/>
            <a:ext cx="8793194" cy="116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73"/>
              </a:lnSpc>
            </a:pPr>
            <a:r>
              <a:rPr lang="en-US" sz="8216" b="1" i="0" spc="575">
                <a:solidFill>
                  <a:srgbClr val="342D29"/>
                </a:solidFill>
                <a:latin typeface="Montserrat Classic"/>
              </a:rPr>
              <a:t>SPINACH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87046" y="8315618"/>
            <a:ext cx="1978548" cy="1817791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203309D5-7173-41F4-8701-574B5C59AC19}"/>
              </a:ext>
            </a:extLst>
          </p:cNvPr>
          <p:cNvSpPr txBox="1"/>
          <p:nvPr/>
        </p:nvSpPr>
        <p:spPr>
          <a:xfrm>
            <a:off x="8965692" y="6323654"/>
            <a:ext cx="9118674" cy="615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2415" lvl="1">
              <a:lnSpc>
                <a:spcPts val="5346"/>
              </a:lnSpc>
            </a:pPr>
            <a:r>
              <a:rPr lang="en-US" sz="3300" spc="363">
                <a:solidFill>
                  <a:srgbClr val="342D29"/>
                </a:solidFill>
                <a:latin typeface="Montserrat Classic"/>
              </a:rPr>
              <a:t>Dark-Green Vegetables Subgroup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81075"/>
            <a:ext cx="8709433" cy="11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7500" b="1" i="0" spc="67">
                <a:solidFill>
                  <a:srgbClr val="342D29"/>
                </a:solidFill>
                <a:latin typeface="Montserrat Classic"/>
              </a:rPr>
              <a:t>VEGETABLE #5</a:t>
            </a:r>
          </a:p>
        </p:txBody>
      </p:sp>
      <p:sp>
        <p:nvSpPr>
          <p:cNvPr id="3" name="AutoShape 3"/>
          <p:cNvSpPr/>
          <p:nvPr/>
        </p:nvSpPr>
        <p:spPr>
          <a:xfrm>
            <a:off x="12323575" y="2171700"/>
            <a:ext cx="4935725" cy="5324956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57188" y="-273922"/>
            <a:ext cx="5832298" cy="29453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7809" r="8224"/>
          <a:stretch>
            <a:fillRect/>
          </a:stretch>
        </p:blipFill>
        <p:spPr>
          <a:xfrm>
            <a:off x="9336732" y="3541649"/>
            <a:ext cx="7204543" cy="57166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2826098"/>
            <a:ext cx="7417890" cy="6043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THIS VEGETABLE IS 96% WATER</a:t>
            </a: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IT IS USUALLY EATEN RAW</a:t>
            </a: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THEY ARE SOMETIMES PICKLED</a:t>
            </a: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THEY HAVE WAXY SKIN ON THE OUTSIDE</a:t>
            </a: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b="0" i="0" spc="363">
                <a:solidFill>
                  <a:srgbClr val="342D29"/>
                </a:solidFill>
                <a:latin typeface="Montserrat Classic"/>
              </a:rPr>
              <a:t>THEY CONTAIN B VITAMINS AND FIBER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77B9F-55FD-4737-B9CA-8F3276ADAE89}"/>
              </a:ext>
            </a:extLst>
          </p:cNvPr>
          <p:cNvSpPr txBox="1"/>
          <p:nvPr/>
        </p:nvSpPr>
        <p:spPr>
          <a:xfrm>
            <a:off x="11347704" y="7694676"/>
            <a:ext cx="3182112" cy="8401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Montserrat Classic"/>
              </a:rPr>
              <a:t>NAME THAT VEGGIE!</a:t>
            </a:r>
            <a:endParaRPr lang="en-US"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211609" y="2807144"/>
            <a:ext cx="4962744" cy="4368157"/>
          </a:xfrm>
          <a:prstGeom prst="rect">
            <a:avLst/>
          </a:prstGeom>
          <a:solidFill>
            <a:srgbClr val="FEFBFB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16406" r="8282"/>
          <a:stretch>
            <a:fillRect/>
          </a:stretch>
        </p:blipFill>
        <p:spPr>
          <a:xfrm>
            <a:off x="9357940" y="1583215"/>
            <a:ext cx="7030352" cy="62195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379252">
            <a:off x="12897704" y="-489240"/>
            <a:ext cx="6744087" cy="34057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58888" y="8213273"/>
            <a:ext cx="6100023" cy="24400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06EE2C-B518-4CDE-8C4F-1781D07BF179}"/>
              </a:ext>
            </a:extLst>
          </p:cNvPr>
          <p:cNvSpPr txBox="1"/>
          <p:nvPr/>
        </p:nvSpPr>
        <p:spPr>
          <a:xfrm>
            <a:off x="411480" y="1873735"/>
            <a:ext cx="8503920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spc="91">
                <a:solidFill>
                  <a:schemeClr val="bg1"/>
                </a:solidFill>
                <a:latin typeface="Montserrat Classic"/>
              </a:rPr>
              <a:t>Authors:</a:t>
            </a:r>
          </a:p>
          <a:p>
            <a:pPr algn="ctr"/>
            <a:r>
              <a:rPr lang="en-US" sz="4000" b="1" spc="91">
                <a:solidFill>
                  <a:schemeClr val="bg1"/>
                </a:solidFill>
                <a:latin typeface="Montserrat Classic"/>
              </a:rPr>
              <a:t>Hannah Guenther, MS</a:t>
            </a:r>
            <a:endParaRPr lang="en-US" sz="400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4000" b="1" spc="91">
                <a:solidFill>
                  <a:schemeClr val="bg1"/>
                </a:solidFill>
                <a:latin typeface="Montserrat Classic"/>
              </a:rPr>
              <a:t>Alice Henneman, MS, RDN</a:t>
            </a:r>
          </a:p>
          <a:p>
            <a:pPr algn="ctr"/>
            <a:endParaRPr lang="en-US" sz="4000" b="1" spc="91">
              <a:solidFill>
                <a:schemeClr val="bg1"/>
              </a:solidFill>
              <a:latin typeface="Montserrat Classic"/>
            </a:endParaRPr>
          </a:p>
          <a:p>
            <a:pPr algn="ctr"/>
            <a:r>
              <a:rPr lang="en-US" sz="4000" b="1" spc="91">
                <a:solidFill>
                  <a:schemeClr val="bg1"/>
                </a:solidFill>
                <a:latin typeface="Montserrat Classic"/>
              </a:rPr>
              <a:t>University of Nebraska-Lincoln Extension</a:t>
            </a:r>
          </a:p>
          <a:p>
            <a:pPr algn="ctr"/>
            <a:r>
              <a:rPr lang="en-US" sz="4000" b="1" spc="91">
                <a:solidFill>
                  <a:srgbClr val="342D29"/>
                </a:solidFill>
                <a:latin typeface="Montserrat Classic"/>
                <a:hlinkClick r:id="rId5"/>
              </a:rPr>
              <a:t>food.unl.edu</a:t>
            </a:r>
            <a:endParaRPr lang="en-US" sz="4000" b="1" spc="91">
              <a:solidFill>
                <a:srgbClr val="342D29"/>
              </a:solidFill>
              <a:latin typeface="Montserrat Classic"/>
            </a:endParaRPr>
          </a:p>
          <a:p>
            <a:pPr algn="ctr"/>
            <a:endParaRPr lang="en-US" sz="4000" b="1" spc="91">
              <a:solidFill>
                <a:srgbClr val="342D29"/>
              </a:solidFill>
              <a:latin typeface="Montserrat Classic"/>
            </a:endParaRPr>
          </a:p>
          <a:p>
            <a:pPr algn="ctr"/>
            <a:r>
              <a:rPr lang="en-US" sz="4000" b="1" spc="91">
                <a:solidFill>
                  <a:schemeClr val="bg1"/>
                </a:solidFill>
                <a:latin typeface="Montserrat Classic"/>
              </a:rPr>
              <a:t>Updated February 2021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45514" y="1358674"/>
            <a:ext cx="7613086" cy="7569653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9538" r="29538"/>
          <a:stretch>
            <a:fillRect/>
          </a:stretch>
        </p:blipFill>
        <p:spPr>
          <a:xfrm>
            <a:off x="546497" y="-85999"/>
            <a:ext cx="6424118" cy="104589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62202" y="1044847"/>
            <a:ext cx="5041536" cy="25459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144000" y="5163899"/>
            <a:ext cx="8793194" cy="1164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73"/>
              </a:lnSpc>
            </a:pPr>
            <a:r>
              <a:rPr lang="en-US" sz="8216" b="1" i="0" spc="575">
                <a:solidFill>
                  <a:srgbClr val="342D29"/>
                </a:solidFill>
                <a:latin typeface="Montserrat Classic"/>
              </a:rPr>
              <a:t>CUCUMBERS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87046" y="8315618"/>
            <a:ext cx="1978548" cy="1817791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6F0B241B-C89D-435A-A333-6650A9FC3143}"/>
              </a:ext>
            </a:extLst>
          </p:cNvPr>
          <p:cNvSpPr txBox="1"/>
          <p:nvPr/>
        </p:nvSpPr>
        <p:spPr>
          <a:xfrm>
            <a:off x="8965692" y="6323654"/>
            <a:ext cx="9118674" cy="615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2415" lvl="1">
              <a:lnSpc>
                <a:spcPts val="5346"/>
              </a:lnSpc>
            </a:pPr>
            <a:r>
              <a:rPr lang="en-US" sz="3300" spc="363">
                <a:solidFill>
                  <a:srgbClr val="342D29"/>
                </a:solidFill>
                <a:latin typeface="Montserrat Classic"/>
              </a:rPr>
              <a:t>Other Vegetables Subgroup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49168" y="-11070"/>
            <a:ext cx="9384024" cy="10639795"/>
          </a:xfrm>
          <a:prstGeom prst="rect">
            <a:avLst/>
          </a:prstGeom>
          <a:solidFill>
            <a:srgbClr val="FEFBFB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17268" y="7347536"/>
            <a:ext cx="5219383" cy="263578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3135311"/>
            <a:ext cx="4398783" cy="4016378"/>
            <a:chOff x="0" y="0"/>
            <a:chExt cx="5865044" cy="5355171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5865044" cy="3810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60"/>
                </a:lnSpc>
              </a:pPr>
              <a:r>
                <a:rPr lang="en-US" sz="3800" b="1" i="0" spc="281">
                  <a:solidFill>
                    <a:srgbClr val="342D29"/>
                  </a:solidFill>
                  <a:latin typeface="Montserrat Classic"/>
                </a:rPr>
                <a:t>THERE ARE LOTS OF OTHER WAYS TO ENJOY VEGETABLES.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659846"/>
              <a:ext cx="5865044" cy="695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endParaRPr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t="5106" b="14321"/>
          <a:stretch>
            <a:fillRect/>
          </a:stretch>
        </p:blipFill>
        <p:spPr>
          <a:xfrm>
            <a:off x="6424172" y="1937594"/>
            <a:ext cx="5765490" cy="580668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575648" y="988444"/>
            <a:ext cx="5130303" cy="3404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5400"/>
              </a:lnSpc>
              <a:buFont typeface="Arial"/>
              <a:buChar char="•"/>
            </a:pPr>
            <a:r>
              <a:rPr lang="en-US" sz="3600" b="0" i="0" spc="36">
                <a:solidFill>
                  <a:schemeClr val="bg1"/>
                </a:solidFill>
                <a:latin typeface="Montserrat Light"/>
              </a:rPr>
              <a:t>IN SMOOTHIES</a:t>
            </a:r>
            <a:endParaRPr lang="en-US">
              <a:solidFill>
                <a:schemeClr val="bg1"/>
              </a:solidFill>
              <a:latin typeface="Calibri"/>
              <a:cs typeface="Calibri"/>
            </a:endParaRPr>
          </a:p>
          <a:p>
            <a:pPr marL="571500" indent="-571500">
              <a:lnSpc>
                <a:spcPts val="5400"/>
              </a:lnSpc>
              <a:buFont typeface="Arial"/>
              <a:buChar char="•"/>
            </a:pPr>
            <a:r>
              <a:rPr lang="en-US" sz="3600" spc="36">
                <a:solidFill>
                  <a:schemeClr val="bg1"/>
                </a:solidFill>
                <a:latin typeface="Montserrat Light"/>
              </a:rPr>
              <a:t>AS A SNACK</a:t>
            </a:r>
            <a:endParaRPr lang="en-US">
              <a:solidFill>
                <a:schemeClr val="bg1"/>
              </a:solidFill>
              <a:latin typeface="Calibri"/>
              <a:cs typeface="Calibri"/>
            </a:endParaRPr>
          </a:p>
          <a:p>
            <a:pPr marL="571500" indent="-571500">
              <a:lnSpc>
                <a:spcPts val="5400"/>
              </a:lnSpc>
              <a:buFont typeface="Arial"/>
              <a:buChar char="•"/>
            </a:pPr>
            <a:r>
              <a:rPr lang="en-US" sz="3600" spc="36">
                <a:solidFill>
                  <a:schemeClr val="bg1"/>
                </a:solidFill>
                <a:latin typeface="Montserrat Light"/>
              </a:rPr>
              <a:t>WITH</a:t>
            </a:r>
            <a:r>
              <a:rPr lang="en-US" sz="3600" b="0" i="0" spc="36">
                <a:solidFill>
                  <a:schemeClr val="bg1"/>
                </a:solidFill>
                <a:latin typeface="Montserrat Light"/>
              </a:rPr>
              <a:t> A </a:t>
            </a:r>
            <a:r>
              <a:rPr lang="en-US" sz="3600" spc="36">
                <a:solidFill>
                  <a:schemeClr val="bg1"/>
                </a:solidFill>
                <a:latin typeface="Montserrat Light"/>
              </a:rPr>
              <a:t>DIP</a:t>
            </a:r>
            <a:endParaRPr lang="en-US">
              <a:solidFill>
                <a:schemeClr val="bg1"/>
              </a:solidFill>
              <a:latin typeface="Calibri"/>
              <a:cs typeface="Calibri"/>
            </a:endParaRPr>
          </a:p>
          <a:p>
            <a:pPr marL="571500" indent="-571500">
              <a:lnSpc>
                <a:spcPts val="5400"/>
              </a:lnSpc>
              <a:buFont typeface="Arial"/>
              <a:buChar char="•"/>
            </a:pPr>
            <a:r>
              <a:rPr lang="en-US" sz="3600" spc="36">
                <a:solidFill>
                  <a:schemeClr val="bg1"/>
                </a:solidFill>
                <a:latin typeface="Montserrat Light"/>
              </a:rPr>
              <a:t>IN</a:t>
            </a:r>
            <a:r>
              <a:rPr lang="en-US" sz="3600" b="0" i="0" spc="36">
                <a:solidFill>
                  <a:schemeClr val="bg1"/>
                </a:solidFill>
                <a:latin typeface="Montserrat Light"/>
              </a:rPr>
              <a:t> A </a:t>
            </a:r>
            <a:r>
              <a:rPr lang="en-US" sz="3600" spc="36">
                <a:solidFill>
                  <a:schemeClr val="bg1"/>
                </a:solidFill>
                <a:latin typeface="Montserrat Light"/>
              </a:rPr>
              <a:t>WRAP</a:t>
            </a:r>
            <a:endParaRPr lang="en-US">
              <a:solidFill>
                <a:schemeClr val="bg1"/>
              </a:solidFill>
              <a:latin typeface="Calibri"/>
              <a:cs typeface="Calibri"/>
            </a:endParaRPr>
          </a:p>
          <a:p>
            <a:pPr marL="571500" indent="-571500">
              <a:lnSpc>
                <a:spcPts val="5400"/>
              </a:lnSpc>
              <a:buFont typeface="Arial"/>
              <a:buChar char="•"/>
            </a:pPr>
            <a:r>
              <a:rPr lang="en-US" sz="3600" spc="36">
                <a:solidFill>
                  <a:schemeClr val="bg1"/>
                </a:solidFill>
                <a:latin typeface="Montserrat Light"/>
              </a:rPr>
              <a:t>ON</a:t>
            </a:r>
            <a:r>
              <a:rPr lang="en-US" sz="3600" b="0" i="0" spc="36">
                <a:solidFill>
                  <a:schemeClr val="bg1"/>
                </a:solidFill>
                <a:latin typeface="Montserrat Light"/>
              </a:rPr>
              <a:t> A SANDWICH</a:t>
            </a:r>
            <a:r>
              <a:rPr lang="en-US" sz="3600" spc="36">
                <a:solidFill>
                  <a:srgbClr val="342D29"/>
                </a:solidFill>
                <a:latin typeface="Montserrat Light"/>
              </a:rPr>
              <a:t> </a:t>
            </a:r>
            <a:endParaRPr lang="en-US" b="0" i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124288" y="5955286"/>
            <a:ext cx="4398783" cy="234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n-US" sz="5600" b="1" i="0" spc="-492">
                <a:solidFill>
                  <a:schemeClr val="bg1"/>
                </a:solidFill>
                <a:latin typeface="Montserrat Light"/>
              </a:rPr>
              <a:t>How do you like to eat vegetables?</a:t>
            </a:r>
            <a:r>
              <a:rPr lang="en-US" sz="5600" b="1" spc="-492">
                <a:solidFill>
                  <a:schemeClr val="bg1"/>
                </a:solidFill>
                <a:latin typeface="Montserrat Light"/>
              </a:rPr>
              <a:t> </a:t>
            </a:r>
            <a:endParaRPr lang="en-US" sz="5600" b="1" i="0" spc="-492">
              <a:solidFill>
                <a:schemeClr val="bg1"/>
              </a:solidFill>
              <a:latin typeface="Montserrat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61950" y="-893985"/>
            <a:ext cx="5832298" cy="29453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9536" r="29536"/>
          <a:stretch>
            <a:fillRect/>
          </a:stretch>
        </p:blipFill>
        <p:spPr>
          <a:xfrm>
            <a:off x="8778099" y="0"/>
            <a:ext cx="640328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312535" y="7785645"/>
            <a:ext cx="5832298" cy="294531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2775004"/>
            <a:ext cx="12404825" cy="4736992"/>
            <a:chOff x="0" y="0"/>
            <a:chExt cx="16539767" cy="6315989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6539767" cy="6315989"/>
            </a:xfrm>
            <a:prstGeom prst="rect">
              <a:avLst/>
            </a:prstGeom>
            <a:solidFill>
              <a:srgbClr val="D00000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371600" y="1167300"/>
              <a:ext cx="13988911" cy="25965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60"/>
                </a:lnSpc>
              </a:pPr>
              <a:r>
                <a:rPr lang="en-US" sz="6000" b="1" i="0" spc="174">
                  <a:solidFill>
                    <a:schemeClr val="bg1"/>
                  </a:solidFill>
                  <a:latin typeface="Montserrat Classic"/>
                </a:rPr>
                <a:t>EATING VEGETABLES KEEPS YOU HEALTHY!</a:t>
              </a:r>
              <a:r>
                <a:rPr lang="en-US" sz="6000" b="1" spc="174">
                  <a:solidFill>
                    <a:srgbClr val="342D29"/>
                  </a:solidFill>
                  <a:latin typeface="Montserrat Classic"/>
                </a:rPr>
                <a:t> </a:t>
              </a:r>
              <a:endParaRPr lang="en-US" sz="6000" b="1" i="0" spc="174">
                <a:solidFill>
                  <a:srgbClr val="342D29"/>
                </a:solidFill>
                <a:latin typeface="Montserrat Classic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371600" y="4385418"/>
              <a:ext cx="13988911" cy="660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0"/>
                </a:lnSpc>
              </a:pPr>
              <a:r>
                <a:rPr lang="en-US" sz="3300" b="0" i="0" spc="363">
                  <a:solidFill>
                    <a:schemeClr val="bg1"/>
                  </a:solidFill>
                  <a:latin typeface="Montserrat Classic"/>
                </a:rPr>
                <a:t>EAT MORE VEGETABLES EVERYDAY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58724"/>
            <a:ext cx="8709433" cy="1153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7500" b="1" spc="67">
                <a:solidFill>
                  <a:srgbClr val="342D29"/>
                </a:solidFill>
                <a:latin typeface="Montserrat Classic"/>
              </a:rPr>
              <a:t>References</a:t>
            </a:r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3347703" y="2683764"/>
            <a:ext cx="4935725" cy="5324956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929572" y="3868310"/>
            <a:ext cx="5832298" cy="294531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64108" y="1928870"/>
            <a:ext cx="12172770" cy="6708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spc="363">
                <a:solidFill>
                  <a:srgbClr val="342D29"/>
                </a:solidFill>
                <a:latin typeface="Montserrat Classic"/>
              </a:rPr>
              <a:t>Vegetables, United States Department of Agriculture (USDA), </a:t>
            </a:r>
            <a:r>
              <a:rPr lang="en-US" sz="3300" spc="363">
                <a:solidFill>
                  <a:srgbClr val="342D29"/>
                </a:solidFill>
                <a:latin typeface="Montserrat Classic"/>
                <a:hlinkClick r:id="rId3"/>
              </a:rPr>
              <a:t>https://www.myplate.gov/eat-healthy/vegetables</a:t>
            </a:r>
            <a:endParaRPr lang="en-US" sz="3300" spc="363">
              <a:solidFill>
                <a:srgbClr val="342D29"/>
              </a:solidFill>
              <a:latin typeface="Montserrat Classic"/>
            </a:endParaRPr>
          </a:p>
          <a:p>
            <a:pPr marL="544830" lvl="1" indent="-272415">
              <a:lnSpc>
                <a:spcPts val="5346"/>
              </a:lnSpc>
              <a:buFont typeface="Arial"/>
              <a:buChar char="•"/>
            </a:pPr>
            <a:r>
              <a:rPr lang="en-US" sz="3300" spc="363">
                <a:solidFill>
                  <a:srgbClr val="342D29"/>
                </a:solidFill>
                <a:latin typeface="Montserrat Classic"/>
              </a:rPr>
              <a:t>U.S. Department of Agriculture and U.S. Department of Health and Human Services. </a:t>
            </a:r>
            <a:r>
              <a:rPr lang="en-US" sz="3300" i="1" spc="363">
                <a:solidFill>
                  <a:srgbClr val="342D29"/>
                </a:solidFill>
                <a:latin typeface="Montserrat Classic"/>
              </a:rPr>
              <a:t>Dietary Guidelines for Americans, 2020-2025</a:t>
            </a:r>
            <a:r>
              <a:rPr lang="en-US" sz="3300" spc="363">
                <a:solidFill>
                  <a:srgbClr val="342D29"/>
                </a:solidFill>
                <a:latin typeface="Montserrat Classic"/>
              </a:rPr>
              <a:t>. 9th Edition. December 2020. Available at </a:t>
            </a:r>
            <a:r>
              <a:rPr lang="en-US" sz="3300" spc="363">
                <a:solidFill>
                  <a:srgbClr val="342D29"/>
                </a:solidFill>
                <a:latin typeface="Montserrat Class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DietaryGuidelines.gov</a:t>
            </a:r>
            <a:r>
              <a:rPr lang="en-US" sz="3300" spc="363">
                <a:solidFill>
                  <a:srgbClr val="342D29"/>
                </a:solidFill>
                <a:latin typeface="Montserrat Classic"/>
              </a:rPr>
              <a:t>.</a:t>
            </a:r>
          </a:p>
          <a:p>
            <a:pPr>
              <a:lnSpc>
                <a:spcPts val="5346"/>
              </a:lnSpc>
            </a:pPr>
            <a:endParaRPr lang="en-US" sz="3300" spc="363">
              <a:solidFill>
                <a:srgbClr val="342D29"/>
              </a:solidFill>
              <a:latin typeface="Montserrat Classic"/>
            </a:endParaRPr>
          </a:p>
        </p:txBody>
      </p:sp>
    </p:spTree>
    <p:extLst>
      <p:ext uri="{BB962C8B-B14F-4D97-AF65-F5344CB8AC3E}">
        <p14:creationId xmlns:p14="http://schemas.microsoft.com/office/powerpoint/2010/main" val="4130970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45514" y="1358674"/>
            <a:ext cx="7613086" cy="7569653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2685" t="1061" r="8342" b="1061"/>
          <a:stretch>
            <a:fillRect/>
          </a:stretch>
        </p:blipFill>
        <p:spPr>
          <a:xfrm>
            <a:off x="546497" y="-85999"/>
            <a:ext cx="6424118" cy="1045899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61224" y="448134"/>
            <a:ext cx="5041536" cy="25459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144000" y="3472645"/>
            <a:ext cx="8793194" cy="4546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73"/>
              </a:lnSpc>
            </a:pPr>
            <a:r>
              <a:rPr lang="en-US" sz="8216" b="1" i="0" spc="575">
                <a:solidFill>
                  <a:srgbClr val="342D29"/>
                </a:solidFill>
                <a:latin typeface="Montserrat Classic"/>
              </a:rPr>
              <a:t>HOW WELL DO YOU KNOW YOUR VEGETABLES?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87046" y="8315618"/>
            <a:ext cx="1978548" cy="18177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81075"/>
            <a:ext cx="10888427" cy="2390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50"/>
              </a:lnSpc>
            </a:pPr>
            <a:r>
              <a:rPr lang="en-US" sz="7500" b="1" i="0" spc="67">
                <a:solidFill>
                  <a:srgbClr val="342D29"/>
                </a:solidFill>
                <a:latin typeface="Montserrat Classic"/>
              </a:rPr>
              <a:t>Why do we need to eat vegetables?</a:t>
            </a:r>
          </a:p>
        </p:txBody>
      </p:sp>
      <p:sp>
        <p:nvSpPr>
          <p:cNvPr id="3" name="AutoShape 3"/>
          <p:cNvSpPr/>
          <p:nvPr/>
        </p:nvSpPr>
        <p:spPr>
          <a:xfrm>
            <a:off x="14237420" y="0"/>
            <a:ext cx="4050580" cy="10287000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64797" y="1028700"/>
            <a:ext cx="5832298" cy="294531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11679" y="3952579"/>
            <a:ext cx="3236881" cy="5268833"/>
            <a:chOff x="0" y="-28575"/>
            <a:chExt cx="4315842" cy="7025111"/>
          </a:xfrm>
        </p:grpSpPr>
        <p:sp>
          <p:nvSpPr>
            <p:cNvPr id="7" name="TextBox 7"/>
            <p:cNvSpPr txBox="1"/>
            <p:nvPr/>
          </p:nvSpPr>
          <p:spPr>
            <a:xfrm>
              <a:off x="0" y="-28575"/>
              <a:ext cx="4315842" cy="2878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0"/>
                </a:lnSpc>
              </a:pPr>
              <a:r>
                <a:rPr lang="en-US" sz="3300" b="0" i="0" spc="363">
                  <a:solidFill>
                    <a:srgbClr val="342D29"/>
                  </a:solidFill>
                  <a:latin typeface="Montserrat Classic"/>
                </a:rPr>
                <a:t>FULL OF NUTRIENTS AND LOW IN CALORIES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253211"/>
              <a:ext cx="4315842" cy="3743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b="0" i="0" spc="30">
                  <a:solidFill>
                    <a:srgbClr val="342D29"/>
                  </a:solidFill>
                  <a:latin typeface="Montserrat Light"/>
                </a:rPr>
                <a:t>Vegetables are low in fat and </a:t>
              </a:r>
              <a:r>
                <a:rPr lang="en-US" sz="3000" spc="30">
                  <a:solidFill>
                    <a:srgbClr val="342D29"/>
                  </a:solidFill>
                  <a:latin typeface="Montserrat Light"/>
                </a:rPr>
                <a:t>calories</a:t>
              </a:r>
              <a:r>
                <a:rPr lang="en-US" sz="3000" b="0" i="0" spc="30">
                  <a:solidFill>
                    <a:srgbClr val="342D29"/>
                  </a:solidFill>
                  <a:latin typeface="Montserrat Light"/>
                </a:rPr>
                <a:t> but full of nutrients we need</a:t>
              </a:r>
              <a:r>
                <a:rPr lang="en-US" sz="3000" spc="30">
                  <a:solidFill>
                    <a:srgbClr val="342D29"/>
                  </a:solidFill>
                  <a:latin typeface="Montserrat Light"/>
                </a:rPr>
                <a:t>.</a:t>
              </a:r>
              <a:endParaRPr lang="en-US" sz="3000" b="0" i="0" spc="30">
                <a:solidFill>
                  <a:srgbClr val="342D29"/>
                </a:solidFill>
                <a:latin typeface="Montserrat Light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569994" y="3974010"/>
            <a:ext cx="3415164" cy="3041412"/>
            <a:chOff x="0" y="0"/>
            <a:chExt cx="4553553" cy="405521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28575"/>
              <a:ext cx="4553553" cy="699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0"/>
                </a:lnSpc>
              </a:pPr>
              <a:r>
                <a:rPr lang="en-US" sz="3300" b="1" i="0" spc="363">
                  <a:solidFill>
                    <a:srgbClr val="FF914D"/>
                  </a:solidFill>
                  <a:latin typeface="Montserrat Classic"/>
                </a:rPr>
                <a:t>VITAMIN 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73891"/>
              <a:ext cx="4553553" cy="298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b="0" i="0" spc="30">
                  <a:solidFill>
                    <a:srgbClr val="342D29"/>
                  </a:solidFill>
                  <a:latin typeface="Montserrat Light"/>
                </a:rPr>
                <a:t>Keeps eyes and skin healthy and helps fight infections.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626979" y="3974010"/>
            <a:ext cx="3720797" cy="3041412"/>
            <a:chOff x="0" y="0"/>
            <a:chExt cx="4961063" cy="405521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8575"/>
              <a:ext cx="4961063" cy="699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0"/>
                </a:lnSpc>
              </a:pPr>
              <a:r>
                <a:rPr lang="en-US" sz="3300" b="1" i="0" spc="363">
                  <a:solidFill>
                    <a:srgbClr val="7ED957"/>
                  </a:solidFill>
                  <a:latin typeface="Montserrat Classic"/>
                </a:rPr>
                <a:t>VITAMIN C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73891"/>
              <a:ext cx="4961063" cy="2981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b="0" i="0" spc="30">
                  <a:solidFill>
                    <a:srgbClr val="342D29"/>
                  </a:solidFill>
                  <a:latin typeface="Montserrat Light"/>
                </a:rPr>
                <a:t>Vitamin C helps cuts and </a:t>
              </a:r>
              <a:r>
                <a:rPr lang="en-US" sz="3000" spc="30">
                  <a:solidFill>
                    <a:srgbClr val="342D29"/>
                  </a:solidFill>
                  <a:latin typeface="Montserrat Light"/>
                </a:rPr>
                <a:t>wounds </a:t>
              </a:r>
              <a:r>
                <a:rPr lang="en-US" sz="3000" b="0" i="0" spc="30">
                  <a:solidFill>
                    <a:srgbClr val="342D29"/>
                  </a:solidFill>
                  <a:latin typeface="Montserrat Light"/>
                </a:rPr>
                <a:t>and keeps gums and teeth healthy.</a:t>
              </a:r>
              <a:r>
                <a:rPr lang="en-US" sz="3000" spc="30">
                  <a:solidFill>
                    <a:srgbClr val="342D29"/>
                  </a:solidFill>
                  <a:latin typeface="Montserrat Light"/>
                </a:rPr>
                <a:t> </a:t>
              </a:r>
              <a:endParaRPr lang="en-US" sz="3000" b="0" i="0" spc="30">
                <a:solidFill>
                  <a:srgbClr val="342D29"/>
                </a:solidFill>
                <a:latin typeface="Montserrat Light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69994" y="7707124"/>
            <a:ext cx="7069971" cy="1919843"/>
            <a:chOff x="0" y="-28575"/>
            <a:chExt cx="9426629" cy="2559791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8575"/>
              <a:ext cx="9426629" cy="6991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90"/>
                </a:lnSpc>
              </a:pPr>
              <a:r>
                <a:rPr lang="en-US" sz="3300" b="1" i="0" spc="363">
                  <a:solidFill>
                    <a:srgbClr val="38B6FF"/>
                  </a:solidFill>
                  <a:latin typeface="Montserrat Classic"/>
                </a:rPr>
                <a:t>POTASSIUM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073891"/>
              <a:ext cx="9426629" cy="1457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b="0" i="0" spc="30">
                  <a:solidFill>
                    <a:srgbClr val="342D29"/>
                  </a:solidFill>
                  <a:latin typeface="Montserrat Light"/>
                </a:rPr>
                <a:t>Potassium helps maintain a healthy blood pressure</a:t>
              </a:r>
              <a:r>
                <a:rPr lang="en-US" sz="3000" spc="30">
                  <a:solidFill>
                    <a:srgbClr val="342D29"/>
                  </a:solidFill>
                  <a:latin typeface="Montserrat Light"/>
                </a:rPr>
                <a:t>.</a:t>
              </a:r>
              <a:endParaRPr lang="en-US" sz="3000" b="0" i="0" spc="30">
                <a:solidFill>
                  <a:srgbClr val="342D29"/>
                </a:solidFill>
                <a:latin typeface="Montserrat Light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440242" y="8499344"/>
            <a:ext cx="5638115" cy="225524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01182" y="6858294"/>
            <a:ext cx="5832298" cy="29453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57139" y="-1472655"/>
            <a:ext cx="5832298" cy="294531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1028700"/>
            <a:ext cx="4053547" cy="8229600"/>
          </a:xfrm>
          <a:prstGeom prst="rect">
            <a:avLst/>
          </a:prstGeom>
          <a:solidFill>
            <a:srgbClr val="FEFBF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4413" r="14413"/>
          <a:stretch>
            <a:fillRect/>
          </a:stretch>
        </p:blipFill>
        <p:spPr>
          <a:xfrm>
            <a:off x="1028700" y="1956050"/>
            <a:ext cx="6049694" cy="637489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144000" y="962025"/>
            <a:ext cx="8115300" cy="3975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60"/>
              </a:lnSpc>
            </a:pPr>
            <a:r>
              <a:rPr lang="en-US" sz="6000" b="1" i="0" spc="174">
                <a:solidFill>
                  <a:schemeClr val="bg1"/>
                </a:solidFill>
                <a:latin typeface="Montserrat Classic"/>
              </a:rPr>
              <a:t>MULTIVITAMINS ARE NOT THE SAME AS EATING WHOLE VEGETABLES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5686719"/>
            <a:ext cx="8115300" cy="1661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500"/>
              </a:lnSpc>
            </a:pPr>
            <a:r>
              <a:rPr lang="en-US" sz="3000" b="0" i="0" spc="30">
                <a:solidFill>
                  <a:schemeClr val="bg1"/>
                </a:solidFill>
                <a:latin typeface="Montserrat Light"/>
              </a:rPr>
              <a:t>Multivitamins are missing fiber, antioxidants, phytochemicals, and flavonoids.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27661" y="8330950"/>
            <a:ext cx="5638115" cy="22552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01182" y="6858294"/>
            <a:ext cx="5832298" cy="29453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357139" y="-1472655"/>
            <a:ext cx="5832298" cy="294531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1028700"/>
            <a:ext cx="4053547" cy="8229600"/>
          </a:xfrm>
          <a:prstGeom prst="rect">
            <a:avLst/>
          </a:prstGeom>
          <a:solidFill>
            <a:srgbClr val="FEFBFB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8386" r="18386"/>
          <a:stretch>
            <a:fillRect/>
          </a:stretch>
        </p:blipFill>
        <p:spPr>
          <a:xfrm>
            <a:off x="1028700" y="1582762"/>
            <a:ext cx="6403940" cy="674818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144000" y="962025"/>
            <a:ext cx="8115300" cy="3945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60"/>
              </a:lnSpc>
            </a:pPr>
            <a:r>
              <a:rPr lang="en-US" sz="6000" b="1" i="0" spc="174">
                <a:solidFill>
                  <a:schemeClr val="bg1"/>
                </a:solidFill>
                <a:latin typeface="Montserrat Classic"/>
              </a:rPr>
              <a:t>IT IS IMPORTANT TO ALWAYS BE TRYING NEW VEGETABLES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83644" y="5254196"/>
            <a:ext cx="8115300" cy="2710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b="0" i="0" spc="36">
                <a:solidFill>
                  <a:schemeClr val="bg1"/>
                </a:solidFill>
                <a:latin typeface="Montserrat Light"/>
              </a:rPr>
              <a:t>You don't know you don't like it unless you try it! </a:t>
            </a:r>
            <a:r>
              <a:rPr lang="en-US" sz="3600" spc="36">
                <a:solidFill>
                  <a:schemeClr val="bg1"/>
                </a:solidFill>
                <a:latin typeface="Montserrat Light"/>
              </a:rPr>
              <a:t>Make</a:t>
            </a:r>
            <a:r>
              <a:rPr lang="en-US" sz="3600" b="0" i="0" spc="36">
                <a:solidFill>
                  <a:schemeClr val="bg1"/>
                </a:solidFill>
                <a:latin typeface="Montserrat Light"/>
              </a:rPr>
              <a:t> sure you don't</a:t>
            </a:r>
            <a:r>
              <a:rPr lang="en-US" sz="3600" spc="36">
                <a:solidFill>
                  <a:schemeClr val="bg1"/>
                </a:solidFill>
                <a:latin typeface="Montserrat Light"/>
              </a:rPr>
              <a:t> </a:t>
            </a:r>
            <a:endParaRPr lang="en-US">
              <a:solidFill>
                <a:schemeClr val="bg1"/>
              </a:solidFill>
            </a:endParaRPr>
          </a:p>
          <a:p>
            <a:pPr algn="ctr">
              <a:lnSpc>
                <a:spcPts val="5400"/>
              </a:lnSpc>
            </a:pPr>
            <a:r>
              <a:rPr lang="en-US" sz="3600" b="1" i="0" spc="36">
                <a:solidFill>
                  <a:schemeClr val="bg1"/>
                </a:solidFill>
                <a:latin typeface="Montserrat Light"/>
              </a:rPr>
              <a:t>YUCK MY YUM.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27661" y="8330950"/>
            <a:ext cx="5638115" cy="225524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78125" y="0"/>
            <a:ext cx="4114318" cy="10287000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9922" r="9922"/>
          <a:stretch>
            <a:fillRect/>
          </a:stretch>
        </p:blipFill>
        <p:spPr>
          <a:xfrm>
            <a:off x="1028700" y="1028700"/>
            <a:ext cx="6813168" cy="5631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3908" y="7927162"/>
            <a:ext cx="5353233" cy="27033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03433">
            <a:off x="13398865" y="-661982"/>
            <a:ext cx="6206150" cy="3134106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4435284" y="4419869"/>
            <a:ext cx="5449017" cy="4810325"/>
          </a:xfrm>
          <a:prstGeom prst="rect">
            <a:avLst/>
          </a:prstGeom>
          <a:solidFill>
            <a:srgbClr val="FEFBFB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6652" r="6652"/>
          <a:stretch>
            <a:fillRect/>
          </a:stretch>
        </p:blipFill>
        <p:spPr>
          <a:xfrm>
            <a:off x="4647947" y="4652026"/>
            <a:ext cx="5023691" cy="434601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178525" y="5858217"/>
            <a:ext cx="7940311" cy="2712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3600" spc="36">
                <a:solidFill>
                  <a:srgbClr val="342D29"/>
                </a:solidFill>
                <a:latin typeface="Montserrat Light"/>
              </a:rPr>
              <a:t>We need different amounts of vegetables depending on our age, gender, and level of physical activity.</a:t>
            </a:r>
            <a:endParaRPr lang="en-US">
              <a:cs typeface="Calibri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145374" y="8321298"/>
            <a:ext cx="1978548" cy="181779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304799" y="1717359"/>
            <a:ext cx="9331146" cy="3567989"/>
            <a:chOff x="0" y="-2398014"/>
            <a:chExt cx="12441528" cy="475731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2398014"/>
              <a:ext cx="12441528" cy="3703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30"/>
                </a:lnSpc>
              </a:pPr>
              <a:r>
                <a:rPr lang="en-US" sz="8750" b="1" spc="78">
                  <a:solidFill>
                    <a:srgbClr val="D00000"/>
                  </a:solidFill>
                  <a:latin typeface="Montserrat Classic"/>
                </a:rPr>
                <a:t>1-3</a:t>
              </a:r>
              <a:r>
                <a:rPr lang="en-US" sz="8750" b="1" i="0" spc="78">
                  <a:solidFill>
                    <a:srgbClr val="D00000"/>
                  </a:solidFill>
                  <a:latin typeface="Montserrat Classic"/>
                </a:rPr>
                <a:t> cups of vegetables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533694"/>
              <a:ext cx="12441528" cy="8256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22"/>
                </a:lnSpc>
              </a:pPr>
              <a:r>
                <a:rPr lang="en-US" sz="4400" b="1" spc="328">
                  <a:solidFill>
                    <a:srgbClr val="D00000"/>
                  </a:solidFill>
                  <a:latin typeface="Montserrat Classic"/>
                </a:rPr>
                <a:t>should</a:t>
              </a:r>
              <a:r>
                <a:rPr lang="en-US" sz="4400" b="1" i="0" spc="328">
                  <a:solidFill>
                    <a:srgbClr val="D00000"/>
                  </a:solidFill>
                  <a:latin typeface="Montserrat Classic"/>
                </a:rPr>
                <a:t> be </a:t>
              </a:r>
              <a:r>
                <a:rPr lang="en-US" sz="4400" b="1" spc="328">
                  <a:solidFill>
                    <a:srgbClr val="D00000"/>
                  </a:solidFill>
                  <a:latin typeface="Montserrat Classic"/>
                </a:rPr>
                <a:t>eaten each day.</a:t>
              </a:r>
              <a:endParaRPr lang="en-US" sz="4400" b="1" i="0" spc="328">
                <a:solidFill>
                  <a:srgbClr val="D00000"/>
                </a:solidFill>
                <a:latin typeface="Montserrat Classic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8CB0949-27FB-4BC0-A740-A6C2B6D3EB77}"/>
              </a:ext>
            </a:extLst>
          </p:cNvPr>
          <p:cNvSpPr txBox="1"/>
          <p:nvPr/>
        </p:nvSpPr>
        <p:spPr>
          <a:xfrm>
            <a:off x="6684264" y="9779508"/>
            <a:ext cx="898855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7"/>
              </a:rPr>
              <a:t>https://www.myplate.gov/eat-healthy/vegetables</a:t>
            </a:r>
            <a:r>
              <a:rPr lang="en-US"/>
              <a:t> 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58948" y="2792476"/>
            <a:ext cx="4962744" cy="4368157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57761">
            <a:off x="2043322" y="1375491"/>
            <a:ext cx="6274288" cy="31685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7793" b="7793"/>
          <a:stretch>
            <a:fillRect/>
          </a:stretch>
        </p:blipFill>
        <p:spPr>
          <a:xfrm>
            <a:off x="4705478" y="4002719"/>
            <a:ext cx="3679294" cy="46615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22385" r="22385"/>
          <a:stretch>
            <a:fillRect/>
          </a:stretch>
        </p:blipFill>
        <p:spPr>
          <a:xfrm>
            <a:off x="1028700" y="901992"/>
            <a:ext cx="3411620" cy="41155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2385" r="22385"/>
          <a:stretch>
            <a:fillRect/>
          </a:stretch>
        </p:blipFill>
        <p:spPr>
          <a:xfrm>
            <a:off x="1028700" y="5269494"/>
            <a:ext cx="3411620" cy="411551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9841410" y="633274"/>
            <a:ext cx="7417890" cy="297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860"/>
              </a:lnSpc>
            </a:pPr>
            <a:r>
              <a:rPr lang="en-US" sz="6000" b="1" i="0" spc="174">
                <a:solidFill>
                  <a:srgbClr val="342D29"/>
                </a:solidFill>
                <a:latin typeface="Montserrat Classic"/>
              </a:rPr>
              <a:t>1 CUP OF VEGETABLES IS EQUAL TO: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28363" y="4938454"/>
            <a:ext cx="7417890" cy="3285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23"/>
              </a:lnSpc>
            </a:pPr>
            <a:r>
              <a:rPr lang="en-US" sz="3300" i="0" spc="95">
                <a:solidFill>
                  <a:srgbClr val="342D29"/>
                </a:solidFill>
                <a:latin typeface="Montserrat Classic"/>
              </a:rPr>
              <a:t>1 CUP OF RAW OR COOKED VEGETABLES</a:t>
            </a:r>
          </a:p>
          <a:p>
            <a:pPr algn="r">
              <a:lnSpc>
                <a:spcPts val="4323"/>
              </a:lnSpc>
            </a:pPr>
            <a:endParaRPr lang="en-US" sz="3300" i="0" spc="95">
              <a:solidFill>
                <a:srgbClr val="342D29"/>
              </a:solidFill>
              <a:latin typeface="Montserrat Classic"/>
            </a:endParaRPr>
          </a:p>
          <a:p>
            <a:pPr algn="r">
              <a:lnSpc>
                <a:spcPts val="4323"/>
              </a:lnSpc>
            </a:pPr>
            <a:r>
              <a:rPr lang="en-US" sz="3300" i="0" spc="95">
                <a:solidFill>
                  <a:srgbClr val="342D29"/>
                </a:solidFill>
                <a:latin typeface="Montserrat Classic"/>
              </a:rPr>
              <a:t>1 CUP </a:t>
            </a:r>
            <a:r>
              <a:rPr lang="en-US" sz="3300" spc="95">
                <a:solidFill>
                  <a:srgbClr val="342D29"/>
                </a:solidFill>
                <a:latin typeface="Montserrat Classic"/>
              </a:rPr>
              <a:t>100% VEGETABLE</a:t>
            </a:r>
            <a:r>
              <a:rPr lang="en-US" sz="3300" i="0" spc="95">
                <a:solidFill>
                  <a:srgbClr val="342D29"/>
                </a:solidFill>
                <a:latin typeface="Montserrat Classic"/>
              </a:rPr>
              <a:t> JUICE</a:t>
            </a:r>
          </a:p>
          <a:p>
            <a:pPr algn="r">
              <a:lnSpc>
                <a:spcPts val="4323"/>
              </a:lnSpc>
            </a:pPr>
            <a:endParaRPr lang="en-US" sz="3300" i="0" spc="95">
              <a:solidFill>
                <a:srgbClr val="342D29"/>
              </a:solidFill>
              <a:latin typeface="Montserrat Classic"/>
            </a:endParaRPr>
          </a:p>
          <a:p>
            <a:pPr algn="r">
              <a:lnSpc>
                <a:spcPts val="4323"/>
              </a:lnSpc>
            </a:pPr>
            <a:r>
              <a:rPr lang="en-US" sz="3300" i="0" spc="95">
                <a:solidFill>
                  <a:srgbClr val="342D29"/>
                </a:solidFill>
                <a:latin typeface="Montserrat Classic"/>
              </a:rPr>
              <a:t>2 CUPS OF RAW LEAFY GREENS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85573" y="8349404"/>
            <a:ext cx="1978548" cy="181779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3684" y="250381"/>
            <a:ext cx="10941912" cy="1465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48"/>
              </a:lnSpc>
            </a:pPr>
            <a:r>
              <a:rPr lang="en-US" sz="4800" b="1" spc="43">
                <a:solidFill>
                  <a:srgbClr val="342D29"/>
                </a:solidFill>
                <a:latin typeface="Montserrat Classic"/>
              </a:rPr>
              <a:t>Pick</a:t>
            </a:r>
            <a:r>
              <a:rPr lang="en-US" sz="4800" b="1" i="0" spc="43">
                <a:solidFill>
                  <a:srgbClr val="342D29"/>
                </a:solidFill>
                <a:latin typeface="Montserrat Classic"/>
              </a:rPr>
              <a:t> a variety of vegetables from each </a:t>
            </a:r>
            <a:r>
              <a:rPr lang="en-US" sz="4800" b="1" spc="43">
                <a:solidFill>
                  <a:srgbClr val="342D29"/>
                </a:solidFill>
                <a:latin typeface="Montserrat Classic"/>
              </a:rPr>
              <a:t>subgroup</a:t>
            </a:r>
            <a:endParaRPr lang="en-US" sz="4800" b="1" i="0" spc="43">
              <a:solidFill>
                <a:srgbClr val="342D29"/>
              </a:solidFill>
              <a:latin typeface="Montserrat Classic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4237420" y="0"/>
            <a:ext cx="4050580" cy="10287000"/>
          </a:xfrm>
          <a:prstGeom prst="rect">
            <a:avLst/>
          </a:prstGeom>
          <a:solidFill>
            <a:srgbClr val="D00000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343723" y="188259"/>
            <a:ext cx="5832298" cy="29453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982108" y="8153846"/>
            <a:ext cx="6100023" cy="2440009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8E32F709-6368-40D0-81A3-DE2F2F9F1C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072272"/>
              </p:ext>
            </p:extLst>
          </p:nvPr>
        </p:nvGraphicFramePr>
        <p:xfrm>
          <a:off x="284204" y="2012890"/>
          <a:ext cx="13642845" cy="8155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8569">
                  <a:extLst>
                    <a:ext uri="{9D8B030D-6E8A-4147-A177-3AD203B41FA5}">
                      <a16:colId xmlns:a16="http://schemas.microsoft.com/office/drawing/2014/main" val="76791295"/>
                    </a:ext>
                  </a:extLst>
                </a:gridCol>
                <a:gridCol w="2728569">
                  <a:extLst>
                    <a:ext uri="{9D8B030D-6E8A-4147-A177-3AD203B41FA5}">
                      <a16:colId xmlns:a16="http://schemas.microsoft.com/office/drawing/2014/main" val="446574350"/>
                    </a:ext>
                  </a:extLst>
                </a:gridCol>
                <a:gridCol w="2728569">
                  <a:extLst>
                    <a:ext uri="{9D8B030D-6E8A-4147-A177-3AD203B41FA5}">
                      <a16:colId xmlns:a16="http://schemas.microsoft.com/office/drawing/2014/main" val="2705168426"/>
                    </a:ext>
                  </a:extLst>
                </a:gridCol>
                <a:gridCol w="2728569">
                  <a:extLst>
                    <a:ext uri="{9D8B030D-6E8A-4147-A177-3AD203B41FA5}">
                      <a16:colId xmlns:a16="http://schemas.microsoft.com/office/drawing/2014/main" val="3381108819"/>
                    </a:ext>
                  </a:extLst>
                </a:gridCol>
                <a:gridCol w="2728569">
                  <a:extLst>
                    <a:ext uri="{9D8B030D-6E8A-4147-A177-3AD203B41FA5}">
                      <a16:colId xmlns:a16="http://schemas.microsoft.com/office/drawing/2014/main" val="1464321783"/>
                    </a:ext>
                  </a:extLst>
                </a:gridCol>
              </a:tblGrid>
              <a:tr h="2245642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Dark-Green</a:t>
                      </a:r>
                      <a:endParaRPr lang="en-US" sz="4400"/>
                    </a:p>
                  </a:txBody>
                  <a:tcPr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Red and Orange</a:t>
                      </a:r>
                    </a:p>
                  </a:txBody>
                  <a:tcPr>
                    <a:lnL w="12700">
                      <a:solidFill>
                        <a:schemeClr val="bg1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Beans, Peas, and Lentils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Starchy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</a:rPr>
                        <a:t>Other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9450710"/>
                  </a:ext>
                </a:extLst>
              </a:tr>
              <a:tr h="1970002"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955266"/>
                  </a:ext>
                </a:extLst>
              </a:tr>
              <a:tr h="1970001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105979"/>
                  </a:ext>
                </a:extLst>
              </a:tr>
              <a:tr h="1970002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</a:lnL>
                    <a:lnR w="12700">
                      <a:solidFill>
                        <a:schemeClr val="bg1"/>
                      </a:solidFill>
                    </a:lnR>
                    <a:lnT w="12700">
                      <a:solidFill>
                        <a:schemeClr val="bg1"/>
                      </a:solidFill>
                    </a:lnT>
                    <a:lnB w="12700">
                      <a:solidFill>
                        <a:schemeClr val="bg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bg1"/>
                      </a:solidFill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974207"/>
                  </a:ext>
                </a:extLst>
              </a:tr>
            </a:tbl>
          </a:graphicData>
        </a:graphic>
      </p:graphicFrame>
      <p:pic>
        <p:nvPicPr>
          <p:cNvPr id="26" name="Picture 9">
            <a:extLst>
              <a:ext uri="{FF2B5EF4-FFF2-40B4-BE49-F238E27FC236}">
                <a16:creationId xmlns:a16="http://schemas.microsoft.com/office/drawing/2014/main" id="{0A995E9B-9196-4502-B614-E0C6CF85BF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51301">
            <a:off x="11624770" y="4802324"/>
            <a:ext cx="1644000" cy="1232908"/>
          </a:xfrm>
          <a:prstGeom prst="rect">
            <a:avLst/>
          </a:prstGeom>
        </p:spPr>
      </p:pic>
      <p:pic>
        <p:nvPicPr>
          <p:cNvPr id="5" name="Picture 5" descr="A picture containing broccoli, green, vegetable&#10;&#10;Description automatically generated">
            <a:extLst>
              <a:ext uri="{FF2B5EF4-FFF2-40B4-BE49-F238E27FC236}">
                <a16:creationId xmlns:a16="http://schemas.microsoft.com/office/drawing/2014/main" id="{001CC56F-1BA7-456E-9F6E-E7580A41B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900000">
            <a:off x="477370" y="6436099"/>
            <a:ext cx="2247340" cy="2247340"/>
          </a:xfrm>
          <a:prstGeom prst="rect">
            <a:avLst/>
          </a:prstGeom>
        </p:spPr>
      </p:pic>
      <p:pic>
        <p:nvPicPr>
          <p:cNvPr id="7" name="Picture 7" descr="A close-up of a leaf&#10;&#10;Description automatically generated">
            <a:extLst>
              <a:ext uri="{FF2B5EF4-FFF2-40B4-BE49-F238E27FC236}">
                <a16:creationId xmlns:a16="http://schemas.microsoft.com/office/drawing/2014/main" id="{997FE465-1CF6-4CC8-9D6E-64068CEC1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83" y="8285069"/>
            <a:ext cx="1986803" cy="198680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9F8D843B-4B68-4357-8933-5D56188F7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740000">
            <a:off x="301249" y="4135180"/>
            <a:ext cx="2289363" cy="2280958"/>
          </a:xfrm>
          <a:prstGeom prst="rect">
            <a:avLst/>
          </a:prstGeom>
        </p:spPr>
      </p:pic>
      <p:pic>
        <p:nvPicPr>
          <p:cNvPr id="15" name="Picture 16" descr="A picture containing vegetable, radish&#10;&#10;Description automatically generated">
            <a:extLst>
              <a:ext uri="{FF2B5EF4-FFF2-40B4-BE49-F238E27FC236}">
                <a16:creationId xmlns:a16="http://schemas.microsoft.com/office/drawing/2014/main" id="{B331939A-A4C7-448A-902A-F01F760E4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9488" y="6343651"/>
            <a:ext cx="2238933" cy="2213721"/>
          </a:xfrm>
          <a:prstGeom prst="rect">
            <a:avLst/>
          </a:prstGeom>
        </p:spPr>
      </p:pic>
      <p:pic>
        <p:nvPicPr>
          <p:cNvPr id="17" name="Picture 18" descr="A picture containing green, vegetable&#10;&#10;Description automatically generated">
            <a:extLst>
              <a:ext uri="{FF2B5EF4-FFF2-40B4-BE49-F238E27FC236}">
                <a16:creationId xmlns:a16="http://schemas.microsoft.com/office/drawing/2014/main" id="{14EE8BCA-B9BB-412F-8B30-600A1CED4E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9069" y="6394077"/>
            <a:ext cx="2012016" cy="1986803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62638A2-5D34-4C30-8FE3-84CD0022F6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1944" y="4461062"/>
            <a:ext cx="1927973" cy="1936377"/>
          </a:xfrm>
          <a:prstGeom prst="rect">
            <a:avLst/>
          </a:prstGeom>
        </p:spPr>
      </p:pic>
      <p:pic>
        <p:nvPicPr>
          <p:cNvPr id="21" name="Picture 22">
            <a:extLst>
              <a:ext uri="{FF2B5EF4-FFF2-40B4-BE49-F238E27FC236}">
                <a16:creationId xmlns:a16="http://schemas.microsoft.com/office/drawing/2014/main" id="{DBF7549F-0260-4CD2-9ED6-5E148DC9CD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4282" y="8335496"/>
            <a:ext cx="1818715" cy="1827119"/>
          </a:xfrm>
          <a:prstGeom prst="rect">
            <a:avLst/>
          </a:prstGeom>
        </p:spPr>
      </p:pic>
      <p:pic>
        <p:nvPicPr>
          <p:cNvPr id="25" name="Picture 26">
            <a:extLst>
              <a:ext uri="{FF2B5EF4-FFF2-40B4-BE49-F238E27FC236}">
                <a16:creationId xmlns:a16="http://schemas.microsoft.com/office/drawing/2014/main" id="{DF7FE7ED-F813-4F4B-9C7B-56D81A2631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3702" y="4360208"/>
            <a:ext cx="1927972" cy="1911164"/>
          </a:xfrm>
          <a:prstGeom prst="rect">
            <a:avLst/>
          </a:prstGeom>
        </p:spPr>
      </p:pic>
      <p:pic>
        <p:nvPicPr>
          <p:cNvPr id="27" name="Picture 27">
            <a:extLst>
              <a:ext uri="{FF2B5EF4-FFF2-40B4-BE49-F238E27FC236}">
                <a16:creationId xmlns:a16="http://schemas.microsoft.com/office/drawing/2014/main" id="{31E2C701-F5AE-4937-BD5B-C18F7B764B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-720000">
            <a:off x="3288470" y="6365387"/>
            <a:ext cx="1978399" cy="2003612"/>
          </a:xfrm>
          <a:prstGeom prst="rect">
            <a:avLst/>
          </a:prstGeom>
        </p:spPr>
      </p:pic>
      <p:pic>
        <p:nvPicPr>
          <p:cNvPr id="29" name="Picture 29">
            <a:extLst>
              <a:ext uri="{FF2B5EF4-FFF2-40B4-BE49-F238E27FC236}">
                <a16:creationId xmlns:a16="http://schemas.microsoft.com/office/drawing/2014/main" id="{4DC23F44-6F9A-4220-8049-C20DAC377E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11988" y="8083363"/>
            <a:ext cx="2743200" cy="2743200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73A7CA86-6654-4C42-B739-8F16FC2633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97738" y="4402231"/>
            <a:ext cx="2062443" cy="2062443"/>
          </a:xfrm>
          <a:prstGeom prst="rect">
            <a:avLst/>
          </a:prstGeom>
        </p:spPr>
      </p:pic>
      <p:pic>
        <p:nvPicPr>
          <p:cNvPr id="33" name="Picture 33" descr="A picture containing invertebrate, mollusk, sea snail, conch&#10;&#10;Description automatically generated">
            <a:extLst>
              <a:ext uri="{FF2B5EF4-FFF2-40B4-BE49-F238E27FC236}">
                <a16:creationId xmlns:a16="http://schemas.microsoft.com/office/drawing/2014/main" id="{BE1B65E8-668C-481D-8DAE-E9834B9791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56568" y="6343650"/>
            <a:ext cx="1944782" cy="1944782"/>
          </a:xfrm>
          <a:prstGeom prst="rect">
            <a:avLst/>
          </a:prstGeom>
        </p:spPr>
      </p:pic>
      <p:pic>
        <p:nvPicPr>
          <p:cNvPr id="36" name="Picture 36">
            <a:extLst>
              <a:ext uri="{FF2B5EF4-FFF2-40B4-BE49-F238E27FC236}">
                <a16:creationId xmlns:a16="http://schemas.microsoft.com/office/drawing/2014/main" id="{59139D15-238E-4985-84BB-41C7F995907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9740000">
            <a:off x="11443931" y="8038616"/>
            <a:ext cx="2196912" cy="2196913"/>
          </a:xfrm>
          <a:prstGeom prst="rect">
            <a:avLst/>
          </a:prstGeom>
        </p:spPr>
      </p:pic>
      <p:pic>
        <p:nvPicPr>
          <p:cNvPr id="39" name="Picture 39" descr="A picture containing red, tomato, dark, vegetable&#10;&#10;Description automatically generated">
            <a:extLst>
              <a:ext uri="{FF2B5EF4-FFF2-40B4-BE49-F238E27FC236}">
                <a16:creationId xmlns:a16="http://schemas.microsoft.com/office/drawing/2014/main" id="{69C5EA26-ABFF-4511-9E9B-F45140A542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34016" y="8167408"/>
            <a:ext cx="2222127" cy="22221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322ed6a-1a94-4e09-89d8-5529666ca985">
      <UserInfo>
        <DisplayName>Cami Wells</DisplayName>
        <AccountId>12</AccountId>
        <AccountType/>
      </UserInfo>
      <UserInfo>
        <DisplayName>Lisa Franzen-Castle</DisplayName>
        <AccountId>13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DF8967567BB349B96653107BEA0775" ma:contentTypeVersion="11" ma:contentTypeDescription="Create a new document." ma:contentTypeScope="" ma:versionID="8664b186cd7124274869b6eefc779475">
  <xsd:schema xmlns:xsd="http://www.w3.org/2001/XMLSchema" xmlns:xs="http://www.w3.org/2001/XMLSchema" xmlns:p="http://schemas.microsoft.com/office/2006/metadata/properties" xmlns:ns2="bfcccea2-b2fa-4ef3-b34b-58a6b3f9ed99" xmlns:ns3="1322ed6a-1a94-4e09-89d8-5529666ca985" targetNamespace="http://schemas.microsoft.com/office/2006/metadata/properties" ma:root="true" ma:fieldsID="89ff529b298730d9d16032f28c721046" ns2:_="" ns3:_="">
    <xsd:import namespace="bfcccea2-b2fa-4ef3-b34b-58a6b3f9ed99"/>
    <xsd:import namespace="1322ed6a-1a94-4e09-89d8-5529666ca9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ccea2-b2fa-4ef3-b34b-58a6b3f9ed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22ed6a-1a94-4e09-89d8-5529666ca98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BF117D-0D4E-4EAE-80D5-661DA328F6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A40F933-9317-453D-9B40-AD9FD7F5E5B8}">
  <ds:schemaRefs>
    <ds:schemaRef ds:uri="1322ed6a-1a94-4e09-89d8-5529666ca98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82B31F4-FEF6-4333-B7E8-9F171C5F9C73}">
  <ds:schemaRefs>
    <ds:schemaRef ds:uri="1322ed6a-1a94-4e09-89d8-5529666ca985"/>
    <ds:schemaRef ds:uri="bfcccea2-b2fa-4ef3-b34b-58a6b3f9ed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23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Cream Nature or Environmental Causes Presentation</dc:title>
  <dc:creator>Hannah Guenther</dc:creator>
  <cp:revision>88</cp:revision>
  <dcterms:created xsi:type="dcterms:W3CDTF">2006-08-16T00:00:00Z</dcterms:created>
  <dcterms:modified xsi:type="dcterms:W3CDTF">2021-11-22T21:16:07Z</dcterms:modified>
  <dc:identifier>DADnEsytkOI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0x010100BFDF8967567BB349B96653107BEA0775</vt:lpwstr>
  </property>
</Properties>
</file>