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4" r:id="rId3"/>
    <p:sldId id="260" r:id="rId4"/>
    <p:sldId id="262" r:id="rId5"/>
    <p:sldId id="257" r:id="rId6"/>
    <p:sldId id="261" r:id="rId7"/>
    <p:sldId id="258" r:id="rId8"/>
    <p:sldId id="263" r:id="rId9"/>
    <p:sldId id="259" r:id="rId10"/>
    <p:sldId id="266" r:id="rId11"/>
    <p:sldId id="267" r:id="rId12"/>
    <p:sldId id="268" r:id="rId13"/>
  </p:sldIdLst>
  <p:sldSz cx="39014400" cy="219456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8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1700"/>
    <a:srgbClr val="E72124"/>
    <a:srgbClr val="EB2632"/>
    <a:srgbClr val="FF4500"/>
    <a:srgbClr val="FFFFFF"/>
    <a:srgbClr val="E6E6E6"/>
    <a:srgbClr val="D96D1B"/>
    <a:srgbClr val="3BC5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snapToGrid="0">
      <p:cViewPr varScale="1">
        <p:scale>
          <a:sx n="30" d="100"/>
          <a:sy n="30" d="100"/>
        </p:scale>
        <p:origin x="296" y="768"/>
      </p:cViewPr>
      <p:guideLst>
        <p:guide orient="horz" pos="2160"/>
        <p:guide pos="68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Nieto Flores" userId="f552c767-d18d-48d6-afef-71dc5a1f9f99" providerId="ADAL" clId="{E0DD9BE0-28EB-4E3E-8A93-F3E181FD4A82}"/>
    <pc:docChg chg="undo custSel modSld replTag delTag">
      <pc:chgData name="Karen Nieto Flores" userId="f552c767-d18d-48d6-afef-71dc5a1f9f99" providerId="ADAL" clId="{E0DD9BE0-28EB-4E3E-8A93-F3E181FD4A82}" dt="2022-07-05T16:35:18.944" v="407" actId="1076"/>
      <pc:docMkLst>
        <pc:docMk/>
      </pc:docMkLst>
      <pc:sldChg chg="replTag delTag">
        <pc:chgData name="Karen Nieto Flores" userId="f552c767-d18d-48d6-afef-71dc5a1f9f99" providerId="ADAL" clId="{E0DD9BE0-28EB-4E3E-8A93-F3E181FD4A82}" dt="2022-07-05T16:07:02.477" v="53"/>
        <pc:sldMkLst>
          <pc:docMk/>
          <pc:sldMk cId="0" sldId="256"/>
        </pc:sldMkLst>
      </pc:sldChg>
      <pc:sldChg chg="replTag delTag">
        <pc:chgData name="Karen Nieto Flores" userId="f552c767-d18d-48d6-afef-71dc5a1f9f99" providerId="ADAL" clId="{E0DD9BE0-28EB-4E3E-8A93-F3E181FD4A82}" dt="2022-07-05T16:03:55.406" v="13"/>
        <pc:sldMkLst>
          <pc:docMk/>
          <pc:sldMk cId="0" sldId="257"/>
        </pc:sldMkLst>
      </pc:sldChg>
      <pc:sldChg chg="replTag delTag">
        <pc:chgData name="Karen Nieto Flores" userId="f552c767-d18d-48d6-afef-71dc5a1f9f99" providerId="ADAL" clId="{E0DD9BE0-28EB-4E3E-8A93-F3E181FD4A82}" dt="2022-07-05T16:03:55.766" v="17"/>
        <pc:sldMkLst>
          <pc:docMk/>
          <pc:sldMk cId="0" sldId="258"/>
        </pc:sldMkLst>
      </pc:sldChg>
      <pc:sldChg chg="replTag delTag">
        <pc:chgData name="Karen Nieto Flores" userId="f552c767-d18d-48d6-afef-71dc5a1f9f99" providerId="ADAL" clId="{E0DD9BE0-28EB-4E3E-8A93-F3E181FD4A82}" dt="2022-07-05T16:27:04.097" v="386"/>
        <pc:sldMkLst>
          <pc:docMk/>
          <pc:sldMk cId="0" sldId="259"/>
        </pc:sldMkLst>
      </pc:sldChg>
      <pc:sldChg chg="replTag delTag">
        <pc:chgData name="Karen Nieto Flores" userId="f552c767-d18d-48d6-afef-71dc5a1f9f99" providerId="ADAL" clId="{E0DD9BE0-28EB-4E3E-8A93-F3E181FD4A82}" dt="2022-07-05T16:03:52.677" v="7"/>
        <pc:sldMkLst>
          <pc:docMk/>
          <pc:sldMk cId="3239479581" sldId="260"/>
        </pc:sldMkLst>
      </pc:sldChg>
      <pc:sldChg chg="replTag delTag">
        <pc:chgData name="Karen Nieto Flores" userId="f552c767-d18d-48d6-afef-71dc5a1f9f99" providerId="ADAL" clId="{E0DD9BE0-28EB-4E3E-8A93-F3E181FD4A82}" dt="2022-07-05T16:03:55.624" v="15"/>
        <pc:sldMkLst>
          <pc:docMk/>
          <pc:sldMk cId="3740853485" sldId="261"/>
        </pc:sldMkLst>
      </pc:sldChg>
      <pc:sldChg chg="replTag delTag">
        <pc:chgData name="Karen Nieto Flores" userId="f552c767-d18d-48d6-afef-71dc5a1f9f99" providerId="ADAL" clId="{E0DD9BE0-28EB-4E3E-8A93-F3E181FD4A82}" dt="2022-07-05T16:03:55.227" v="9"/>
        <pc:sldMkLst>
          <pc:docMk/>
          <pc:sldMk cId="2009375519" sldId="262"/>
        </pc:sldMkLst>
      </pc:sldChg>
      <pc:sldChg chg="replTag delTag">
        <pc:chgData name="Karen Nieto Flores" userId="f552c767-d18d-48d6-afef-71dc5a1f9f99" providerId="ADAL" clId="{E0DD9BE0-28EB-4E3E-8A93-F3E181FD4A82}" dt="2022-07-05T16:03:56.330" v="19"/>
        <pc:sldMkLst>
          <pc:docMk/>
          <pc:sldMk cId="1768180278" sldId="263"/>
        </pc:sldMkLst>
      </pc:sldChg>
      <pc:sldChg chg="replTag">
        <pc:chgData name="Karen Nieto Flores" userId="f552c767-d18d-48d6-afef-71dc5a1f9f99" providerId="ADAL" clId="{E0DD9BE0-28EB-4E3E-8A93-F3E181FD4A82}" dt="2022-07-05T16:07:18.402" v="54"/>
        <pc:sldMkLst>
          <pc:docMk/>
          <pc:sldMk cId="4131665303" sldId="264"/>
        </pc:sldMkLst>
      </pc:sldChg>
      <pc:sldChg chg="replTag delTag">
        <pc:chgData name="Karen Nieto Flores" userId="f552c767-d18d-48d6-afef-71dc5a1f9f99" providerId="ADAL" clId="{E0DD9BE0-28EB-4E3E-8A93-F3E181FD4A82}" dt="2022-07-05T16:27:02.451" v="384"/>
        <pc:sldMkLst>
          <pc:docMk/>
          <pc:sldMk cId="959046983" sldId="266"/>
        </pc:sldMkLst>
      </pc:sldChg>
      <pc:sldChg chg="addSp delSp modSp mod replTag delTag modNotesTx">
        <pc:chgData name="Karen Nieto Flores" userId="f552c767-d18d-48d6-afef-71dc5a1f9f99" providerId="ADAL" clId="{E0DD9BE0-28EB-4E3E-8A93-F3E181FD4A82}" dt="2022-07-05T16:35:18.944" v="407" actId="1076"/>
        <pc:sldMkLst>
          <pc:docMk/>
          <pc:sldMk cId="664393029" sldId="267"/>
        </pc:sldMkLst>
        <pc:spChg chg="mod">
          <ac:chgData name="Karen Nieto Flores" userId="f552c767-d18d-48d6-afef-71dc5a1f9f99" providerId="ADAL" clId="{E0DD9BE0-28EB-4E3E-8A93-F3E181FD4A82}" dt="2022-07-05T16:14:12.489" v="72" actId="1076"/>
          <ac:spMkLst>
            <pc:docMk/>
            <pc:sldMk cId="664393029" sldId="267"/>
            <ac:spMk id="9" creationId="{85822166-DD4E-6BC6-72DC-B93490A11765}"/>
          </ac:spMkLst>
        </pc:spChg>
        <pc:spChg chg="mod">
          <ac:chgData name="Karen Nieto Flores" userId="f552c767-d18d-48d6-afef-71dc5a1f9f99" providerId="ADAL" clId="{E0DD9BE0-28EB-4E3E-8A93-F3E181FD4A82}" dt="2022-07-05T16:14:12.489" v="72" actId="1076"/>
          <ac:spMkLst>
            <pc:docMk/>
            <pc:sldMk cId="664393029" sldId="267"/>
            <ac:spMk id="10" creationId="{97E5E41E-6A62-FC47-6A4D-CE52223B139F}"/>
          </ac:spMkLst>
        </pc:spChg>
        <pc:spChg chg="mod">
          <ac:chgData name="Karen Nieto Flores" userId="f552c767-d18d-48d6-afef-71dc5a1f9f99" providerId="ADAL" clId="{E0DD9BE0-28EB-4E3E-8A93-F3E181FD4A82}" dt="2022-07-05T16:35:07.125" v="402" actId="1076"/>
          <ac:spMkLst>
            <pc:docMk/>
            <pc:sldMk cId="664393029" sldId="267"/>
            <ac:spMk id="13" creationId="{55BF7D5C-716D-C044-779F-ED934549713D}"/>
          </ac:spMkLst>
        </pc:spChg>
        <pc:spChg chg="mod">
          <ac:chgData name="Karen Nieto Flores" userId="f552c767-d18d-48d6-afef-71dc5a1f9f99" providerId="ADAL" clId="{E0DD9BE0-28EB-4E3E-8A93-F3E181FD4A82}" dt="2022-07-05T16:14:12.489" v="72" actId="1076"/>
          <ac:spMkLst>
            <pc:docMk/>
            <pc:sldMk cId="664393029" sldId="267"/>
            <ac:spMk id="13" creationId="{6041DEAD-8AD9-78A2-80A1-5648D044CD91}"/>
          </ac:spMkLst>
        </pc:spChg>
        <pc:spChg chg="mod">
          <ac:chgData name="Karen Nieto Flores" userId="f552c767-d18d-48d6-afef-71dc5a1f9f99" providerId="ADAL" clId="{E0DD9BE0-28EB-4E3E-8A93-F3E181FD4A82}" dt="2022-07-05T16:14:12.489" v="72" actId="1076"/>
          <ac:spMkLst>
            <pc:docMk/>
            <pc:sldMk cId="664393029" sldId="267"/>
            <ac:spMk id="14" creationId="{31B899B4-8AE6-002C-A393-FD53E9B68036}"/>
          </ac:spMkLst>
        </pc:spChg>
        <pc:spChg chg="mod">
          <ac:chgData name="Karen Nieto Flores" userId="f552c767-d18d-48d6-afef-71dc5a1f9f99" providerId="ADAL" clId="{E0DD9BE0-28EB-4E3E-8A93-F3E181FD4A82}" dt="2022-07-05T16:35:07.125" v="402" actId="1076"/>
          <ac:spMkLst>
            <pc:docMk/>
            <pc:sldMk cId="664393029" sldId="267"/>
            <ac:spMk id="14" creationId="{D2F4701B-275B-FC62-FCD2-D83A7151950D}"/>
          </ac:spMkLst>
        </pc:spChg>
        <pc:spChg chg="mod">
          <ac:chgData name="Karen Nieto Flores" userId="f552c767-d18d-48d6-afef-71dc5a1f9f99" providerId="ADAL" clId="{E0DD9BE0-28EB-4E3E-8A93-F3E181FD4A82}" dt="2022-07-05T16:35:07.125" v="402" actId="1076"/>
          <ac:spMkLst>
            <pc:docMk/>
            <pc:sldMk cId="664393029" sldId="267"/>
            <ac:spMk id="15" creationId="{B1D62481-78AA-6DD9-BCAD-3891628201E1}"/>
          </ac:spMkLst>
        </pc:spChg>
        <pc:spChg chg="mod">
          <ac:chgData name="Karen Nieto Flores" userId="f552c767-d18d-48d6-afef-71dc5a1f9f99" providerId="ADAL" clId="{E0DD9BE0-28EB-4E3E-8A93-F3E181FD4A82}" dt="2022-07-05T16:14:12.489" v="72" actId="1076"/>
          <ac:spMkLst>
            <pc:docMk/>
            <pc:sldMk cId="664393029" sldId="267"/>
            <ac:spMk id="15" creationId="{B3E63C14-092A-6E09-5DFB-F036A47DE917}"/>
          </ac:spMkLst>
        </pc:spChg>
        <pc:spChg chg="mod">
          <ac:chgData name="Karen Nieto Flores" userId="f552c767-d18d-48d6-afef-71dc5a1f9f99" providerId="ADAL" clId="{E0DD9BE0-28EB-4E3E-8A93-F3E181FD4A82}" dt="2022-07-05T16:14:12.489" v="72" actId="1076"/>
          <ac:spMkLst>
            <pc:docMk/>
            <pc:sldMk cId="664393029" sldId="267"/>
            <ac:spMk id="16" creationId="{DDBFD305-1446-FBD7-57CF-5A2EDFB4FBA9}"/>
          </ac:spMkLst>
        </pc:spChg>
        <pc:spChg chg="mod">
          <ac:chgData name="Karen Nieto Flores" userId="f552c767-d18d-48d6-afef-71dc5a1f9f99" providerId="ADAL" clId="{E0DD9BE0-28EB-4E3E-8A93-F3E181FD4A82}" dt="2022-07-05T16:35:07.125" v="402" actId="1076"/>
          <ac:spMkLst>
            <pc:docMk/>
            <pc:sldMk cId="664393029" sldId="267"/>
            <ac:spMk id="16" creationId="{E8DF08E6-6C8E-2EC7-89F3-27550847F502}"/>
          </ac:spMkLst>
        </pc:spChg>
        <pc:spChg chg="mod">
          <ac:chgData name="Karen Nieto Flores" userId="f552c767-d18d-48d6-afef-71dc5a1f9f99" providerId="ADAL" clId="{E0DD9BE0-28EB-4E3E-8A93-F3E181FD4A82}" dt="2022-07-05T16:35:07.125" v="402" actId="1076"/>
          <ac:spMkLst>
            <pc:docMk/>
            <pc:sldMk cId="664393029" sldId="267"/>
            <ac:spMk id="17" creationId="{BAE396B6-7C7A-0F8C-388D-33DFDE1B3726}"/>
          </ac:spMkLst>
        </pc:spChg>
        <pc:spChg chg="mod">
          <ac:chgData name="Karen Nieto Flores" userId="f552c767-d18d-48d6-afef-71dc5a1f9f99" providerId="ADAL" clId="{E0DD9BE0-28EB-4E3E-8A93-F3E181FD4A82}" dt="2022-07-05T16:14:12.489" v="72" actId="1076"/>
          <ac:spMkLst>
            <pc:docMk/>
            <pc:sldMk cId="664393029" sldId="267"/>
            <ac:spMk id="17" creationId="{C459B0BD-E062-3EEA-635C-CA2486FB9C44}"/>
          </ac:spMkLst>
        </pc:spChg>
        <pc:spChg chg="mod">
          <ac:chgData name="Karen Nieto Flores" userId="f552c767-d18d-48d6-afef-71dc5a1f9f99" providerId="ADAL" clId="{E0DD9BE0-28EB-4E3E-8A93-F3E181FD4A82}" dt="2022-07-05T16:35:07.125" v="402" actId="1076"/>
          <ac:spMkLst>
            <pc:docMk/>
            <pc:sldMk cId="664393029" sldId="267"/>
            <ac:spMk id="18" creationId="{3AF42F38-03CE-3132-9CE4-B4E836479EC7}"/>
          </ac:spMkLst>
        </pc:spChg>
        <pc:spChg chg="mod">
          <ac:chgData name="Karen Nieto Flores" userId="f552c767-d18d-48d6-afef-71dc5a1f9f99" providerId="ADAL" clId="{E0DD9BE0-28EB-4E3E-8A93-F3E181FD4A82}" dt="2022-07-05T16:14:12.489" v="72" actId="1076"/>
          <ac:spMkLst>
            <pc:docMk/>
            <pc:sldMk cId="664393029" sldId="267"/>
            <ac:spMk id="18" creationId="{AC9BE1D7-48E5-C1DB-2730-9EF7DB1CE2E9}"/>
          </ac:spMkLst>
        </pc:spChg>
        <pc:spChg chg="mod">
          <ac:chgData name="Karen Nieto Flores" userId="f552c767-d18d-48d6-afef-71dc5a1f9f99" providerId="ADAL" clId="{E0DD9BE0-28EB-4E3E-8A93-F3E181FD4A82}" dt="2022-07-05T16:14:12.489" v="72" actId="1076"/>
          <ac:spMkLst>
            <pc:docMk/>
            <pc:sldMk cId="664393029" sldId="267"/>
            <ac:spMk id="19" creationId="{C368A709-6AA3-BF9D-D9B4-97E1D3738167}"/>
          </ac:spMkLst>
        </pc:spChg>
        <pc:spChg chg="mod">
          <ac:chgData name="Karen Nieto Flores" userId="f552c767-d18d-48d6-afef-71dc5a1f9f99" providerId="ADAL" clId="{E0DD9BE0-28EB-4E3E-8A93-F3E181FD4A82}" dt="2022-07-05T16:35:07.125" v="402" actId="1076"/>
          <ac:spMkLst>
            <pc:docMk/>
            <pc:sldMk cId="664393029" sldId="267"/>
            <ac:spMk id="19" creationId="{EE840A09-C862-AE61-87AA-42A4D39A6A14}"/>
          </ac:spMkLst>
        </pc:spChg>
        <pc:spChg chg="mod">
          <ac:chgData name="Karen Nieto Flores" userId="f552c767-d18d-48d6-afef-71dc5a1f9f99" providerId="ADAL" clId="{E0DD9BE0-28EB-4E3E-8A93-F3E181FD4A82}" dt="2022-07-05T16:14:12.489" v="72" actId="1076"/>
          <ac:spMkLst>
            <pc:docMk/>
            <pc:sldMk cId="664393029" sldId="267"/>
            <ac:spMk id="20" creationId="{838028B8-0FAF-0FFE-2959-F35286D68251}"/>
          </ac:spMkLst>
        </pc:spChg>
        <pc:spChg chg="mod">
          <ac:chgData name="Karen Nieto Flores" userId="f552c767-d18d-48d6-afef-71dc5a1f9f99" providerId="ADAL" clId="{E0DD9BE0-28EB-4E3E-8A93-F3E181FD4A82}" dt="2022-07-05T16:35:07.125" v="402" actId="1076"/>
          <ac:spMkLst>
            <pc:docMk/>
            <pc:sldMk cId="664393029" sldId="267"/>
            <ac:spMk id="20" creationId="{D712843C-E742-4B79-4D19-796DE0B9C299}"/>
          </ac:spMkLst>
        </pc:spChg>
        <pc:spChg chg="mod">
          <ac:chgData name="Karen Nieto Flores" userId="f552c767-d18d-48d6-afef-71dc5a1f9f99" providerId="ADAL" clId="{E0DD9BE0-28EB-4E3E-8A93-F3E181FD4A82}" dt="2022-07-05T16:14:12.489" v="72" actId="1076"/>
          <ac:spMkLst>
            <pc:docMk/>
            <pc:sldMk cId="664393029" sldId="267"/>
            <ac:spMk id="21" creationId="{2BB75E84-50EB-5F77-0FFB-872C6DED182A}"/>
          </ac:spMkLst>
        </pc:spChg>
        <pc:spChg chg="mod">
          <ac:chgData name="Karen Nieto Flores" userId="f552c767-d18d-48d6-afef-71dc5a1f9f99" providerId="ADAL" clId="{E0DD9BE0-28EB-4E3E-8A93-F3E181FD4A82}" dt="2022-07-05T16:35:07.125" v="402" actId="1076"/>
          <ac:spMkLst>
            <pc:docMk/>
            <pc:sldMk cId="664393029" sldId="267"/>
            <ac:spMk id="21" creationId="{FDA32ADC-EA9E-CBD8-D0D2-9AC0473A8961}"/>
          </ac:spMkLst>
        </pc:spChg>
        <pc:spChg chg="mod">
          <ac:chgData name="Karen Nieto Flores" userId="f552c767-d18d-48d6-afef-71dc5a1f9f99" providerId="ADAL" clId="{E0DD9BE0-28EB-4E3E-8A93-F3E181FD4A82}" dt="2022-07-05T16:14:12.489" v="72" actId="1076"/>
          <ac:spMkLst>
            <pc:docMk/>
            <pc:sldMk cId="664393029" sldId="267"/>
            <ac:spMk id="22" creationId="{59DC1EA2-3E5B-5AFA-0BB3-D7BAF78A0F50}"/>
          </ac:spMkLst>
        </pc:spChg>
        <pc:spChg chg="mod">
          <ac:chgData name="Karen Nieto Flores" userId="f552c767-d18d-48d6-afef-71dc5a1f9f99" providerId="ADAL" clId="{E0DD9BE0-28EB-4E3E-8A93-F3E181FD4A82}" dt="2022-07-05T16:35:07.125" v="402" actId="1076"/>
          <ac:spMkLst>
            <pc:docMk/>
            <pc:sldMk cId="664393029" sldId="267"/>
            <ac:spMk id="22" creationId="{A43277EC-850E-73C2-DB1E-1F22264DB1E5}"/>
          </ac:spMkLst>
        </pc:spChg>
        <pc:spChg chg="mod">
          <ac:chgData name="Karen Nieto Flores" userId="f552c767-d18d-48d6-afef-71dc5a1f9f99" providerId="ADAL" clId="{E0DD9BE0-28EB-4E3E-8A93-F3E181FD4A82}" dt="2022-07-05T16:14:12.489" v="72" actId="1076"/>
          <ac:spMkLst>
            <pc:docMk/>
            <pc:sldMk cId="664393029" sldId="267"/>
            <ac:spMk id="23" creationId="{7044F0FA-AABD-CE91-A4AC-E39B61A3D4C7}"/>
          </ac:spMkLst>
        </pc:spChg>
        <pc:spChg chg="mod">
          <ac:chgData name="Karen Nieto Flores" userId="f552c767-d18d-48d6-afef-71dc5a1f9f99" providerId="ADAL" clId="{E0DD9BE0-28EB-4E3E-8A93-F3E181FD4A82}" dt="2022-07-05T16:35:07.125" v="402" actId="1076"/>
          <ac:spMkLst>
            <pc:docMk/>
            <pc:sldMk cId="664393029" sldId="267"/>
            <ac:spMk id="23" creationId="{F6E6A339-6F4F-2918-01C7-F9FE30CF121A}"/>
          </ac:spMkLst>
        </pc:spChg>
        <pc:spChg chg="mod">
          <ac:chgData name="Karen Nieto Flores" userId="f552c767-d18d-48d6-afef-71dc5a1f9f99" providerId="ADAL" clId="{E0DD9BE0-28EB-4E3E-8A93-F3E181FD4A82}" dt="2022-07-05T16:14:12.489" v="72" actId="1076"/>
          <ac:spMkLst>
            <pc:docMk/>
            <pc:sldMk cId="664393029" sldId="267"/>
            <ac:spMk id="24" creationId="{5B8F1EF5-4B7B-E433-02F9-BEC3EC74E87B}"/>
          </ac:spMkLst>
        </pc:spChg>
        <pc:spChg chg="mod">
          <ac:chgData name="Karen Nieto Flores" userId="f552c767-d18d-48d6-afef-71dc5a1f9f99" providerId="ADAL" clId="{E0DD9BE0-28EB-4E3E-8A93-F3E181FD4A82}" dt="2022-07-05T16:35:07.125" v="402" actId="1076"/>
          <ac:spMkLst>
            <pc:docMk/>
            <pc:sldMk cId="664393029" sldId="267"/>
            <ac:spMk id="24" creationId="{73FE2FA0-87E1-4B3A-3776-36D7AB4E9FBA}"/>
          </ac:spMkLst>
        </pc:spChg>
        <pc:spChg chg="mod">
          <ac:chgData name="Karen Nieto Flores" userId="f552c767-d18d-48d6-afef-71dc5a1f9f99" providerId="ADAL" clId="{E0DD9BE0-28EB-4E3E-8A93-F3E181FD4A82}" dt="2022-07-05T16:35:07.125" v="402" actId="1076"/>
          <ac:spMkLst>
            <pc:docMk/>
            <pc:sldMk cId="664393029" sldId="267"/>
            <ac:spMk id="25" creationId="{749E87D3-4B6B-BC68-B6CB-1A07B46E1D11}"/>
          </ac:spMkLst>
        </pc:spChg>
        <pc:spChg chg="mod">
          <ac:chgData name="Karen Nieto Flores" userId="f552c767-d18d-48d6-afef-71dc5a1f9f99" providerId="ADAL" clId="{E0DD9BE0-28EB-4E3E-8A93-F3E181FD4A82}" dt="2022-07-05T16:14:12.489" v="72" actId="1076"/>
          <ac:spMkLst>
            <pc:docMk/>
            <pc:sldMk cId="664393029" sldId="267"/>
            <ac:spMk id="25" creationId="{FCA18B95-A66A-1ED2-878A-27054D63E059}"/>
          </ac:spMkLst>
        </pc:spChg>
        <pc:spChg chg="mod">
          <ac:chgData name="Karen Nieto Flores" userId="f552c767-d18d-48d6-afef-71dc5a1f9f99" providerId="ADAL" clId="{E0DD9BE0-28EB-4E3E-8A93-F3E181FD4A82}" dt="2022-07-05T16:14:12.489" v="72" actId="1076"/>
          <ac:spMkLst>
            <pc:docMk/>
            <pc:sldMk cId="664393029" sldId="267"/>
            <ac:spMk id="26" creationId="{495FB698-8231-0E59-6C9D-32C0A36ABF51}"/>
          </ac:spMkLst>
        </pc:spChg>
        <pc:spChg chg="mod">
          <ac:chgData name="Karen Nieto Flores" userId="f552c767-d18d-48d6-afef-71dc5a1f9f99" providerId="ADAL" clId="{E0DD9BE0-28EB-4E3E-8A93-F3E181FD4A82}" dt="2022-07-05T16:35:07.125" v="402" actId="1076"/>
          <ac:spMkLst>
            <pc:docMk/>
            <pc:sldMk cId="664393029" sldId="267"/>
            <ac:spMk id="26" creationId="{98DB06FD-FC18-7C95-3BCE-407F5E4538AD}"/>
          </ac:spMkLst>
        </pc:spChg>
        <pc:spChg chg="mod">
          <ac:chgData name="Karen Nieto Flores" userId="f552c767-d18d-48d6-afef-71dc5a1f9f99" providerId="ADAL" clId="{E0DD9BE0-28EB-4E3E-8A93-F3E181FD4A82}" dt="2022-07-05T16:35:07.125" v="402" actId="1076"/>
          <ac:spMkLst>
            <pc:docMk/>
            <pc:sldMk cId="664393029" sldId="267"/>
            <ac:spMk id="30" creationId="{432C8340-3DD1-2929-B97D-64D59D1907A4}"/>
          </ac:spMkLst>
        </pc:spChg>
        <pc:spChg chg="mod">
          <ac:chgData name="Karen Nieto Flores" userId="f552c767-d18d-48d6-afef-71dc5a1f9f99" providerId="ADAL" clId="{E0DD9BE0-28EB-4E3E-8A93-F3E181FD4A82}" dt="2022-07-05T16:35:07.125" v="402" actId="1076"/>
          <ac:spMkLst>
            <pc:docMk/>
            <pc:sldMk cId="664393029" sldId="267"/>
            <ac:spMk id="39" creationId="{9B55B3A1-0E67-BCCD-1122-E993AED351FF}"/>
          </ac:spMkLst>
        </pc:spChg>
        <pc:spChg chg="add mod">
          <ac:chgData name="Karen Nieto Flores" userId="f552c767-d18d-48d6-afef-71dc5a1f9f99" providerId="ADAL" clId="{E0DD9BE0-28EB-4E3E-8A93-F3E181FD4A82}" dt="2022-07-05T16:35:07.125" v="402" actId="1076"/>
          <ac:spMkLst>
            <pc:docMk/>
            <pc:sldMk cId="664393029" sldId="267"/>
            <ac:spMk id="43" creationId="{AA90A942-BC04-BF5A-4B13-56165CBC7ED9}"/>
          </ac:spMkLst>
        </pc:spChg>
        <pc:spChg chg="add mod">
          <ac:chgData name="Karen Nieto Flores" userId="f552c767-d18d-48d6-afef-71dc5a1f9f99" providerId="ADAL" clId="{E0DD9BE0-28EB-4E3E-8A93-F3E181FD4A82}" dt="2022-07-05T16:35:07.125" v="402" actId="1076"/>
          <ac:spMkLst>
            <pc:docMk/>
            <pc:sldMk cId="664393029" sldId="267"/>
            <ac:spMk id="45" creationId="{78A44657-C856-73A0-3EA9-DEDD260D6495}"/>
          </ac:spMkLst>
        </pc:spChg>
        <pc:spChg chg="add mod">
          <ac:chgData name="Karen Nieto Flores" userId="f552c767-d18d-48d6-afef-71dc5a1f9f99" providerId="ADAL" clId="{E0DD9BE0-28EB-4E3E-8A93-F3E181FD4A82}" dt="2022-07-05T16:35:07.125" v="402" actId="1076"/>
          <ac:spMkLst>
            <pc:docMk/>
            <pc:sldMk cId="664393029" sldId="267"/>
            <ac:spMk id="47" creationId="{499EF0A9-683A-9D24-5F6D-4673C9AF53D7}"/>
          </ac:spMkLst>
        </pc:spChg>
        <pc:spChg chg="add mod">
          <ac:chgData name="Karen Nieto Flores" userId="f552c767-d18d-48d6-afef-71dc5a1f9f99" providerId="ADAL" clId="{E0DD9BE0-28EB-4E3E-8A93-F3E181FD4A82}" dt="2022-07-05T16:35:07.125" v="402" actId="1076"/>
          <ac:spMkLst>
            <pc:docMk/>
            <pc:sldMk cId="664393029" sldId="267"/>
            <ac:spMk id="48" creationId="{54E5A31F-1272-1669-3C1E-640F09041055}"/>
          </ac:spMkLst>
        </pc:spChg>
        <pc:spChg chg="mod">
          <ac:chgData name="Karen Nieto Flores" userId="f552c767-d18d-48d6-afef-71dc5a1f9f99" providerId="ADAL" clId="{E0DD9BE0-28EB-4E3E-8A93-F3E181FD4A82}" dt="2022-07-05T16:35:07.125" v="402" actId="1076"/>
          <ac:spMkLst>
            <pc:docMk/>
            <pc:sldMk cId="664393029" sldId="267"/>
            <ac:spMk id="49" creationId="{C9AC15A4-2CCA-DE48-3E34-DCC8D203504F}"/>
          </ac:spMkLst>
        </pc:spChg>
        <pc:spChg chg="del mod">
          <ac:chgData name="Karen Nieto Flores" userId="f552c767-d18d-48d6-afef-71dc5a1f9f99" providerId="ADAL" clId="{E0DD9BE0-28EB-4E3E-8A93-F3E181FD4A82}" dt="2022-07-05T16:14:43.323" v="83" actId="478"/>
          <ac:spMkLst>
            <pc:docMk/>
            <pc:sldMk cId="664393029" sldId="267"/>
            <ac:spMk id="50" creationId="{04082E3D-81F4-EB3C-B25A-5FA6431A4294}"/>
          </ac:spMkLst>
        </pc:spChg>
        <pc:spChg chg="mod">
          <ac:chgData name="Karen Nieto Flores" userId="f552c767-d18d-48d6-afef-71dc5a1f9f99" providerId="ADAL" clId="{E0DD9BE0-28EB-4E3E-8A93-F3E181FD4A82}" dt="2022-07-05T16:35:07.125" v="402" actId="1076"/>
          <ac:spMkLst>
            <pc:docMk/>
            <pc:sldMk cId="664393029" sldId="267"/>
            <ac:spMk id="50" creationId="{FF398940-2ED0-43F8-2538-D778B91DE912}"/>
          </ac:spMkLst>
        </pc:spChg>
        <pc:spChg chg="del mod">
          <ac:chgData name="Karen Nieto Flores" userId="f552c767-d18d-48d6-afef-71dc5a1f9f99" providerId="ADAL" clId="{E0DD9BE0-28EB-4E3E-8A93-F3E181FD4A82}" dt="2022-07-05T16:14:41.794" v="82" actId="478"/>
          <ac:spMkLst>
            <pc:docMk/>
            <pc:sldMk cId="664393029" sldId="267"/>
            <ac:spMk id="51" creationId="{1229F93D-49F5-7B70-0C62-3A932051BAFD}"/>
          </ac:spMkLst>
        </pc:spChg>
        <pc:spChg chg="mod">
          <ac:chgData name="Karen Nieto Flores" userId="f552c767-d18d-48d6-afef-71dc5a1f9f99" providerId="ADAL" clId="{E0DD9BE0-28EB-4E3E-8A93-F3E181FD4A82}" dt="2022-07-05T16:35:07.125" v="402" actId="1076"/>
          <ac:spMkLst>
            <pc:docMk/>
            <pc:sldMk cId="664393029" sldId="267"/>
            <ac:spMk id="51" creationId="{3B68E25E-696E-A34F-0C93-40568EF5933F}"/>
          </ac:spMkLst>
        </pc:spChg>
        <pc:spChg chg="del mod">
          <ac:chgData name="Karen Nieto Flores" userId="f552c767-d18d-48d6-afef-71dc5a1f9f99" providerId="ADAL" clId="{E0DD9BE0-28EB-4E3E-8A93-F3E181FD4A82}" dt="2022-07-05T16:15:07.978" v="92" actId="478"/>
          <ac:spMkLst>
            <pc:docMk/>
            <pc:sldMk cId="664393029" sldId="267"/>
            <ac:spMk id="52" creationId="{369A600A-C8D5-BF76-E08B-C615673B3FBB}"/>
          </ac:spMkLst>
        </pc:spChg>
        <pc:spChg chg="mod">
          <ac:chgData name="Karen Nieto Flores" userId="f552c767-d18d-48d6-afef-71dc5a1f9f99" providerId="ADAL" clId="{E0DD9BE0-28EB-4E3E-8A93-F3E181FD4A82}" dt="2022-07-05T16:35:07.125" v="402" actId="1076"/>
          <ac:spMkLst>
            <pc:docMk/>
            <pc:sldMk cId="664393029" sldId="267"/>
            <ac:spMk id="52" creationId="{B9F3A9E7-2B21-3AAC-7B89-5FB58162BE96}"/>
          </ac:spMkLst>
        </pc:spChg>
        <pc:spChg chg="mod">
          <ac:chgData name="Karen Nieto Flores" userId="f552c767-d18d-48d6-afef-71dc5a1f9f99" providerId="ADAL" clId="{E0DD9BE0-28EB-4E3E-8A93-F3E181FD4A82}" dt="2022-07-05T16:35:07.125" v="402" actId="1076"/>
          <ac:spMkLst>
            <pc:docMk/>
            <pc:sldMk cId="664393029" sldId="267"/>
            <ac:spMk id="53" creationId="{C0D4E43C-0D06-7489-2A10-A6C104EC3D0F}"/>
          </ac:spMkLst>
        </pc:spChg>
        <pc:spChg chg="del mod">
          <ac:chgData name="Karen Nieto Flores" userId="f552c767-d18d-48d6-afef-71dc5a1f9f99" providerId="ADAL" clId="{E0DD9BE0-28EB-4E3E-8A93-F3E181FD4A82}" dt="2022-07-05T16:15:05.910" v="91" actId="478"/>
          <ac:spMkLst>
            <pc:docMk/>
            <pc:sldMk cId="664393029" sldId="267"/>
            <ac:spMk id="53" creationId="{FCEEDD6F-DF79-3920-ABE0-C5D0F165AA24}"/>
          </ac:spMkLst>
        </pc:spChg>
        <pc:spChg chg="mod">
          <ac:chgData name="Karen Nieto Flores" userId="f552c767-d18d-48d6-afef-71dc5a1f9f99" providerId="ADAL" clId="{E0DD9BE0-28EB-4E3E-8A93-F3E181FD4A82}" dt="2022-07-05T16:35:07.125" v="402" actId="1076"/>
          <ac:spMkLst>
            <pc:docMk/>
            <pc:sldMk cId="664393029" sldId="267"/>
            <ac:spMk id="55" creationId="{B7A8BA57-FCAC-493F-623E-503F32DEB815}"/>
          </ac:spMkLst>
        </pc:spChg>
        <pc:spChg chg="add mod">
          <ac:chgData name="Karen Nieto Flores" userId="f552c767-d18d-48d6-afef-71dc5a1f9f99" providerId="ADAL" clId="{E0DD9BE0-28EB-4E3E-8A93-F3E181FD4A82}" dt="2022-07-05T16:25:57.459" v="367" actId="1076"/>
          <ac:spMkLst>
            <pc:docMk/>
            <pc:sldMk cId="664393029" sldId="267"/>
            <ac:spMk id="56" creationId="{FB643F79-19A2-7410-3B4B-0257CAB55C3B}"/>
          </ac:spMkLst>
        </pc:spChg>
        <pc:spChg chg="mod">
          <ac:chgData name="Karen Nieto Flores" userId="f552c767-d18d-48d6-afef-71dc5a1f9f99" providerId="ADAL" clId="{E0DD9BE0-28EB-4E3E-8A93-F3E181FD4A82}" dt="2022-07-05T16:35:07.125" v="402" actId="1076"/>
          <ac:spMkLst>
            <pc:docMk/>
            <pc:sldMk cId="664393029" sldId="267"/>
            <ac:spMk id="58" creationId="{30145ABD-29A0-F209-E573-593B7B73E841}"/>
          </ac:spMkLst>
        </pc:spChg>
        <pc:spChg chg="mod">
          <ac:chgData name="Karen Nieto Flores" userId="f552c767-d18d-48d6-afef-71dc5a1f9f99" providerId="ADAL" clId="{E0DD9BE0-28EB-4E3E-8A93-F3E181FD4A82}" dt="2022-07-05T16:35:07.125" v="402" actId="1076"/>
          <ac:spMkLst>
            <pc:docMk/>
            <pc:sldMk cId="664393029" sldId="267"/>
            <ac:spMk id="59" creationId="{1F009C5A-2AF2-165A-A835-3DA5C620E18E}"/>
          </ac:spMkLst>
        </pc:spChg>
        <pc:spChg chg="mod">
          <ac:chgData name="Karen Nieto Flores" userId="f552c767-d18d-48d6-afef-71dc5a1f9f99" providerId="ADAL" clId="{E0DD9BE0-28EB-4E3E-8A93-F3E181FD4A82}" dt="2022-07-05T16:35:07.125" v="402" actId="1076"/>
          <ac:spMkLst>
            <pc:docMk/>
            <pc:sldMk cId="664393029" sldId="267"/>
            <ac:spMk id="60" creationId="{B607A8E1-B727-2F10-9C4F-BAD3C0A4A573}"/>
          </ac:spMkLst>
        </pc:spChg>
        <pc:spChg chg="mod">
          <ac:chgData name="Karen Nieto Flores" userId="f552c767-d18d-48d6-afef-71dc5a1f9f99" providerId="ADAL" clId="{E0DD9BE0-28EB-4E3E-8A93-F3E181FD4A82}" dt="2022-07-05T16:35:07.125" v="402" actId="1076"/>
          <ac:spMkLst>
            <pc:docMk/>
            <pc:sldMk cId="664393029" sldId="267"/>
            <ac:spMk id="61" creationId="{137040C4-965A-4189-BDD6-76529265DAB5}"/>
          </ac:spMkLst>
        </pc:spChg>
        <pc:spChg chg="mod">
          <ac:chgData name="Karen Nieto Flores" userId="f552c767-d18d-48d6-afef-71dc5a1f9f99" providerId="ADAL" clId="{E0DD9BE0-28EB-4E3E-8A93-F3E181FD4A82}" dt="2022-07-05T16:35:07.125" v="402" actId="1076"/>
          <ac:spMkLst>
            <pc:docMk/>
            <pc:sldMk cId="664393029" sldId="267"/>
            <ac:spMk id="62" creationId="{66BC8283-6549-59ED-4826-E582435310A8}"/>
          </ac:spMkLst>
        </pc:spChg>
        <pc:spChg chg="mod">
          <ac:chgData name="Karen Nieto Flores" userId="f552c767-d18d-48d6-afef-71dc5a1f9f99" providerId="ADAL" clId="{E0DD9BE0-28EB-4E3E-8A93-F3E181FD4A82}" dt="2022-07-05T16:35:07.125" v="402" actId="1076"/>
          <ac:spMkLst>
            <pc:docMk/>
            <pc:sldMk cId="664393029" sldId="267"/>
            <ac:spMk id="63" creationId="{85AD4653-27E6-36C3-D425-D9B63FCE0676}"/>
          </ac:spMkLst>
        </pc:spChg>
        <pc:spChg chg="mod">
          <ac:chgData name="Karen Nieto Flores" userId="f552c767-d18d-48d6-afef-71dc5a1f9f99" providerId="ADAL" clId="{E0DD9BE0-28EB-4E3E-8A93-F3E181FD4A82}" dt="2022-07-05T16:35:07.125" v="402" actId="1076"/>
          <ac:spMkLst>
            <pc:docMk/>
            <pc:sldMk cId="664393029" sldId="267"/>
            <ac:spMk id="64" creationId="{9E6C4326-2C0C-6C00-CB78-89C0295EF0C3}"/>
          </ac:spMkLst>
        </pc:spChg>
        <pc:spChg chg="mod">
          <ac:chgData name="Karen Nieto Flores" userId="f552c767-d18d-48d6-afef-71dc5a1f9f99" providerId="ADAL" clId="{E0DD9BE0-28EB-4E3E-8A93-F3E181FD4A82}" dt="2022-07-05T16:35:07.125" v="402" actId="1076"/>
          <ac:spMkLst>
            <pc:docMk/>
            <pc:sldMk cId="664393029" sldId="267"/>
            <ac:spMk id="65" creationId="{5945F50A-8A22-D225-8084-1A98499259C1}"/>
          </ac:spMkLst>
        </pc:spChg>
        <pc:spChg chg="mod">
          <ac:chgData name="Karen Nieto Flores" userId="f552c767-d18d-48d6-afef-71dc5a1f9f99" providerId="ADAL" clId="{E0DD9BE0-28EB-4E3E-8A93-F3E181FD4A82}" dt="2022-07-05T16:35:07.125" v="402" actId="1076"/>
          <ac:spMkLst>
            <pc:docMk/>
            <pc:sldMk cId="664393029" sldId="267"/>
            <ac:spMk id="66" creationId="{24830FA2-925C-7CAB-B161-3E660A31F9F7}"/>
          </ac:spMkLst>
        </pc:spChg>
        <pc:spChg chg="mod">
          <ac:chgData name="Karen Nieto Flores" userId="f552c767-d18d-48d6-afef-71dc5a1f9f99" providerId="ADAL" clId="{E0DD9BE0-28EB-4E3E-8A93-F3E181FD4A82}" dt="2022-07-05T16:35:07.125" v="402" actId="1076"/>
          <ac:spMkLst>
            <pc:docMk/>
            <pc:sldMk cId="664393029" sldId="267"/>
            <ac:spMk id="67" creationId="{A698F6BB-E432-3EB5-0D8C-A85D1424F9AF}"/>
          </ac:spMkLst>
        </pc:spChg>
        <pc:spChg chg="mod">
          <ac:chgData name="Karen Nieto Flores" userId="f552c767-d18d-48d6-afef-71dc5a1f9f99" providerId="ADAL" clId="{E0DD9BE0-28EB-4E3E-8A93-F3E181FD4A82}" dt="2022-07-05T16:35:07.125" v="402" actId="1076"/>
          <ac:spMkLst>
            <pc:docMk/>
            <pc:sldMk cId="664393029" sldId="267"/>
            <ac:spMk id="68" creationId="{968E9E16-028D-B0C7-E9F6-B84C0448F094}"/>
          </ac:spMkLst>
        </pc:spChg>
        <pc:spChg chg="mod">
          <ac:chgData name="Karen Nieto Flores" userId="f552c767-d18d-48d6-afef-71dc5a1f9f99" providerId="ADAL" clId="{E0DD9BE0-28EB-4E3E-8A93-F3E181FD4A82}" dt="2022-07-05T16:35:07.125" v="402" actId="1076"/>
          <ac:spMkLst>
            <pc:docMk/>
            <pc:sldMk cId="664393029" sldId="267"/>
            <ac:spMk id="69" creationId="{74D6FA84-8EEA-740C-EB01-3EEFCA2B57D9}"/>
          </ac:spMkLst>
        </pc:spChg>
        <pc:spChg chg="mod">
          <ac:chgData name="Karen Nieto Flores" userId="f552c767-d18d-48d6-afef-71dc5a1f9f99" providerId="ADAL" clId="{E0DD9BE0-28EB-4E3E-8A93-F3E181FD4A82}" dt="2022-07-05T16:35:07.125" v="402" actId="1076"/>
          <ac:spMkLst>
            <pc:docMk/>
            <pc:sldMk cId="664393029" sldId="267"/>
            <ac:spMk id="70" creationId="{BD1DEF0F-6B25-1EB0-EBDC-ED42EB065FBA}"/>
          </ac:spMkLst>
        </pc:spChg>
        <pc:spChg chg="mod">
          <ac:chgData name="Karen Nieto Flores" userId="f552c767-d18d-48d6-afef-71dc5a1f9f99" providerId="ADAL" clId="{E0DD9BE0-28EB-4E3E-8A93-F3E181FD4A82}" dt="2022-07-05T16:35:07.125" v="402" actId="1076"/>
          <ac:spMkLst>
            <pc:docMk/>
            <pc:sldMk cId="664393029" sldId="267"/>
            <ac:spMk id="71" creationId="{8EDB4524-C51E-8EE3-30B7-BCAFD9400E52}"/>
          </ac:spMkLst>
        </pc:spChg>
        <pc:spChg chg="mod">
          <ac:chgData name="Karen Nieto Flores" userId="f552c767-d18d-48d6-afef-71dc5a1f9f99" providerId="ADAL" clId="{E0DD9BE0-28EB-4E3E-8A93-F3E181FD4A82}" dt="2022-07-05T16:35:07.125" v="402" actId="1076"/>
          <ac:spMkLst>
            <pc:docMk/>
            <pc:sldMk cId="664393029" sldId="267"/>
            <ac:spMk id="72" creationId="{69588AA1-0C1F-F6E8-1FC0-928A7BCC9B86}"/>
          </ac:spMkLst>
        </pc:spChg>
        <pc:spChg chg="mod">
          <ac:chgData name="Karen Nieto Flores" userId="f552c767-d18d-48d6-afef-71dc5a1f9f99" providerId="ADAL" clId="{E0DD9BE0-28EB-4E3E-8A93-F3E181FD4A82}" dt="2022-07-05T16:35:07.125" v="402" actId="1076"/>
          <ac:spMkLst>
            <pc:docMk/>
            <pc:sldMk cId="664393029" sldId="267"/>
            <ac:spMk id="73" creationId="{92E5989E-69AE-BD03-ABF9-CC909575971A}"/>
          </ac:spMkLst>
        </pc:spChg>
        <pc:spChg chg="mod">
          <ac:chgData name="Karen Nieto Flores" userId="f552c767-d18d-48d6-afef-71dc5a1f9f99" providerId="ADAL" clId="{E0DD9BE0-28EB-4E3E-8A93-F3E181FD4A82}" dt="2022-07-05T16:35:07.125" v="402" actId="1076"/>
          <ac:spMkLst>
            <pc:docMk/>
            <pc:sldMk cId="664393029" sldId="267"/>
            <ac:spMk id="74" creationId="{71F62D98-F6BA-B6A4-151D-511E8FA737AB}"/>
          </ac:spMkLst>
        </pc:spChg>
        <pc:spChg chg="mod">
          <ac:chgData name="Karen Nieto Flores" userId="f552c767-d18d-48d6-afef-71dc5a1f9f99" providerId="ADAL" clId="{E0DD9BE0-28EB-4E3E-8A93-F3E181FD4A82}" dt="2022-07-05T16:35:07.125" v="402" actId="1076"/>
          <ac:spMkLst>
            <pc:docMk/>
            <pc:sldMk cId="664393029" sldId="267"/>
            <ac:spMk id="75" creationId="{B684B7BE-7236-74D3-853E-395227EF8AB5}"/>
          </ac:spMkLst>
        </pc:spChg>
        <pc:spChg chg="mod">
          <ac:chgData name="Karen Nieto Flores" userId="f552c767-d18d-48d6-afef-71dc5a1f9f99" providerId="ADAL" clId="{E0DD9BE0-28EB-4E3E-8A93-F3E181FD4A82}" dt="2022-07-05T16:35:07.125" v="402" actId="1076"/>
          <ac:spMkLst>
            <pc:docMk/>
            <pc:sldMk cId="664393029" sldId="267"/>
            <ac:spMk id="76" creationId="{62DFA70F-90D8-E72C-9E9A-61D1F4E443AA}"/>
          </ac:spMkLst>
        </pc:spChg>
        <pc:spChg chg="mod">
          <ac:chgData name="Karen Nieto Flores" userId="f552c767-d18d-48d6-afef-71dc5a1f9f99" providerId="ADAL" clId="{E0DD9BE0-28EB-4E3E-8A93-F3E181FD4A82}" dt="2022-07-05T16:35:07.125" v="402" actId="1076"/>
          <ac:spMkLst>
            <pc:docMk/>
            <pc:sldMk cId="664393029" sldId="267"/>
            <ac:spMk id="77" creationId="{E7512239-73FE-6FB3-916F-BB969EB24CA3}"/>
          </ac:spMkLst>
        </pc:spChg>
        <pc:spChg chg="mod">
          <ac:chgData name="Karen Nieto Flores" userId="f552c767-d18d-48d6-afef-71dc5a1f9f99" providerId="ADAL" clId="{E0DD9BE0-28EB-4E3E-8A93-F3E181FD4A82}" dt="2022-07-05T16:35:07.125" v="402" actId="1076"/>
          <ac:spMkLst>
            <pc:docMk/>
            <pc:sldMk cId="664393029" sldId="267"/>
            <ac:spMk id="78" creationId="{E583410E-A1AB-F106-5658-239999F4938D}"/>
          </ac:spMkLst>
        </pc:spChg>
        <pc:spChg chg="mod">
          <ac:chgData name="Karen Nieto Flores" userId="f552c767-d18d-48d6-afef-71dc5a1f9f99" providerId="ADAL" clId="{E0DD9BE0-28EB-4E3E-8A93-F3E181FD4A82}" dt="2022-07-05T16:35:07.125" v="402" actId="1076"/>
          <ac:spMkLst>
            <pc:docMk/>
            <pc:sldMk cId="664393029" sldId="267"/>
            <ac:spMk id="79" creationId="{D479F60C-1000-8F00-7BF6-688D0D28901B}"/>
          </ac:spMkLst>
        </pc:spChg>
        <pc:spChg chg="mod">
          <ac:chgData name="Karen Nieto Flores" userId="f552c767-d18d-48d6-afef-71dc5a1f9f99" providerId="ADAL" clId="{E0DD9BE0-28EB-4E3E-8A93-F3E181FD4A82}" dt="2022-07-05T16:35:07.125" v="402" actId="1076"/>
          <ac:spMkLst>
            <pc:docMk/>
            <pc:sldMk cId="664393029" sldId="267"/>
            <ac:spMk id="80" creationId="{8CA9B911-7571-9A37-A755-1A28CA41B415}"/>
          </ac:spMkLst>
        </pc:spChg>
        <pc:spChg chg="mod">
          <ac:chgData name="Karen Nieto Flores" userId="f552c767-d18d-48d6-afef-71dc5a1f9f99" providerId="ADAL" clId="{E0DD9BE0-28EB-4E3E-8A93-F3E181FD4A82}" dt="2022-07-05T16:35:07.125" v="402" actId="1076"/>
          <ac:spMkLst>
            <pc:docMk/>
            <pc:sldMk cId="664393029" sldId="267"/>
            <ac:spMk id="81" creationId="{94F82045-0637-637F-0F93-7E715EE0EC20}"/>
          </ac:spMkLst>
        </pc:spChg>
        <pc:spChg chg="mod">
          <ac:chgData name="Karen Nieto Flores" userId="f552c767-d18d-48d6-afef-71dc5a1f9f99" providerId="ADAL" clId="{E0DD9BE0-28EB-4E3E-8A93-F3E181FD4A82}" dt="2022-07-05T16:35:07.125" v="402" actId="1076"/>
          <ac:spMkLst>
            <pc:docMk/>
            <pc:sldMk cId="664393029" sldId="267"/>
            <ac:spMk id="82" creationId="{73DBB895-3341-CDF5-BF61-2780E994BDB7}"/>
          </ac:spMkLst>
        </pc:spChg>
        <pc:spChg chg="mod">
          <ac:chgData name="Karen Nieto Flores" userId="f552c767-d18d-48d6-afef-71dc5a1f9f99" providerId="ADAL" clId="{E0DD9BE0-28EB-4E3E-8A93-F3E181FD4A82}" dt="2022-07-05T16:35:07.125" v="402" actId="1076"/>
          <ac:spMkLst>
            <pc:docMk/>
            <pc:sldMk cId="664393029" sldId="267"/>
            <ac:spMk id="83" creationId="{0F0A23E4-9EA8-1E54-450E-9CD23319C06B}"/>
          </ac:spMkLst>
        </pc:spChg>
        <pc:spChg chg="mod">
          <ac:chgData name="Karen Nieto Flores" userId="f552c767-d18d-48d6-afef-71dc5a1f9f99" providerId="ADAL" clId="{E0DD9BE0-28EB-4E3E-8A93-F3E181FD4A82}" dt="2022-07-05T16:35:07.125" v="402" actId="1076"/>
          <ac:spMkLst>
            <pc:docMk/>
            <pc:sldMk cId="664393029" sldId="267"/>
            <ac:spMk id="84" creationId="{7DD1B0C7-9A55-685E-E98E-33728C64A8BF}"/>
          </ac:spMkLst>
        </pc:spChg>
        <pc:spChg chg="mod">
          <ac:chgData name="Karen Nieto Flores" userId="f552c767-d18d-48d6-afef-71dc5a1f9f99" providerId="ADAL" clId="{E0DD9BE0-28EB-4E3E-8A93-F3E181FD4A82}" dt="2022-07-05T16:35:07.125" v="402" actId="1076"/>
          <ac:spMkLst>
            <pc:docMk/>
            <pc:sldMk cId="664393029" sldId="267"/>
            <ac:spMk id="85" creationId="{C74F7037-853E-C9DF-9873-177D962D5ED4}"/>
          </ac:spMkLst>
        </pc:spChg>
        <pc:spChg chg="mod">
          <ac:chgData name="Karen Nieto Flores" userId="f552c767-d18d-48d6-afef-71dc5a1f9f99" providerId="ADAL" clId="{E0DD9BE0-28EB-4E3E-8A93-F3E181FD4A82}" dt="2022-07-05T16:35:07.125" v="402" actId="1076"/>
          <ac:spMkLst>
            <pc:docMk/>
            <pc:sldMk cId="664393029" sldId="267"/>
            <ac:spMk id="87" creationId="{E1817505-2B23-4477-A7F9-69B8BFCBDCCA}"/>
          </ac:spMkLst>
        </pc:spChg>
        <pc:spChg chg="mod">
          <ac:chgData name="Karen Nieto Flores" userId="f552c767-d18d-48d6-afef-71dc5a1f9f99" providerId="ADAL" clId="{E0DD9BE0-28EB-4E3E-8A93-F3E181FD4A82}" dt="2022-07-05T16:35:07.125" v="402" actId="1076"/>
          <ac:spMkLst>
            <pc:docMk/>
            <pc:sldMk cId="664393029" sldId="267"/>
            <ac:spMk id="89" creationId="{35F9D08F-5DC6-4B19-A518-E98A35C600D0}"/>
          </ac:spMkLst>
        </pc:spChg>
        <pc:spChg chg="mod">
          <ac:chgData name="Karen Nieto Flores" userId="f552c767-d18d-48d6-afef-71dc5a1f9f99" providerId="ADAL" clId="{E0DD9BE0-28EB-4E3E-8A93-F3E181FD4A82}" dt="2022-07-05T16:35:07.125" v="402" actId="1076"/>
          <ac:spMkLst>
            <pc:docMk/>
            <pc:sldMk cId="664393029" sldId="267"/>
            <ac:spMk id="90" creationId="{2ED20EF4-E184-B729-D9C5-E0649E107759}"/>
          </ac:spMkLst>
        </pc:spChg>
        <pc:spChg chg="mod">
          <ac:chgData name="Karen Nieto Flores" userId="f552c767-d18d-48d6-afef-71dc5a1f9f99" providerId="ADAL" clId="{E0DD9BE0-28EB-4E3E-8A93-F3E181FD4A82}" dt="2022-07-05T16:35:07.125" v="402" actId="1076"/>
          <ac:spMkLst>
            <pc:docMk/>
            <pc:sldMk cId="664393029" sldId="267"/>
            <ac:spMk id="91" creationId="{FF83A7DB-6472-11DF-892E-151954855F2E}"/>
          </ac:spMkLst>
        </pc:spChg>
        <pc:spChg chg="mod">
          <ac:chgData name="Karen Nieto Flores" userId="f552c767-d18d-48d6-afef-71dc5a1f9f99" providerId="ADAL" clId="{E0DD9BE0-28EB-4E3E-8A93-F3E181FD4A82}" dt="2022-07-05T16:35:07.125" v="402" actId="1076"/>
          <ac:spMkLst>
            <pc:docMk/>
            <pc:sldMk cId="664393029" sldId="267"/>
            <ac:spMk id="92" creationId="{06579CCC-8D57-73E0-A7F3-60F074BB5238}"/>
          </ac:spMkLst>
        </pc:spChg>
        <pc:spChg chg="mod">
          <ac:chgData name="Karen Nieto Flores" userId="f552c767-d18d-48d6-afef-71dc5a1f9f99" providerId="ADAL" clId="{E0DD9BE0-28EB-4E3E-8A93-F3E181FD4A82}" dt="2022-07-05T16:35:07.125" v="402" actId="1076"/>
          <ac:spMkLst>
            <pc:docMk/>
            <pc:sldMk cId="664393029" sldId="267"/>
            <ac:spMk id="94" creationId="{C1D3661B-3FDA-8A35-07C5-3F7B2448D8CB}"/>
          </ac:spMkLst>
        </pc:spChg>
        <pc:spChg chg="mod">
          <ac:chgData name="Karen Nieto Flores" userId="f552c767-d18d-48d6-afef-71dc5a1f9f99" providerId="ADAL" clId="{E0DD9BE0-28EB-4E3E-8A93-F3E181FD4A82}" dt="2022-07-05T16:35:07.125" v="402" actId="1076"/>
          <ac:spMkLst>
            <pc:docMk/>
            <pc:sldMk cId="664393029" sldId="267"/>
            <ac:spMk id="95" creationId="{D4F8E2EE-F658-8ABB-9261-07B41A71B9E8}"/>
          </ac:spMkLst>
        </pc:spChg>
        <pc:spChg chg="mod">
          <ac:chgData name="Karen Nieto Flores" userId="f552c767-d18d-48d6-afef-71dc5a1f9f99" providerId="ADAL" clId="{E0DD9BE0-28EB-4E3E-8A93-F3E181FD4A82}" dt="2022-07-05T16:35:07.125" v="402" actId="1076"/>
          <ac:spMkLst>
            <pc:docMk/>
            <pc:sldMk cId="664393029" sldId="267"/>
            <ac:spMk id="96" creationId="{FB508B68-8F2E-399A-630B-7588B4557032}"/>
          </ac:spMkLst>
        </pc:spChg>
        <pc:spChg chg="mod">
          <ac:chgData name="Karen Nieto Flores" userId="f552c767-d18d-48d6-afef-71dc5a1f9f99" providerId="ADAL" clId="{E0DD9BE0-28EB-4E3E-8A93-F3E181FD4A82}" dt="2022-07-05T16:35:07.125" v="402" actId="1076"/>
          <ac:spMkLst>
            <pc:docMk/>
            <pc:sldMk cId="664393029" sldId="267"/>
            <ac:spMk id="97" creationId="{BAEC77B8-4E09-BF79-EB4D-B559D4723668}"/>
          </ac:spMkLst>
        </pc:spChg>
        <pc:spChg chg="mod">
          <ac:chgData name="Karen Nieto Flores" userId="f552c767-d18d-48d6-afef-71dc5a1f9f99" providerId="ADAL" clId="{E0DD9BE0-28EB-4E3E-8A93-F3E181FD4A82}" dt="2022-07-05T16:35:07.125" v="402" actId="1076"/>
          <ac:spMkLst>
            <pc:docMk/>
            <pc:sldMk cId="664393029" sldId="267"/>
            <ac:spMk id="98" creationId="{B83FC245-7690-4115-F7D3-7F56380B1B4F}"/>
          </ac:spMkLst>
        </pc:spChg>
        <pc:spChg chg="mod">
          <ac:chgData name="Karen Nieto Flores" userId="f552c767-d18d-48d6-afef-71dc5a1f9f99" providerId="ADAL" clId="{E0DD9BE0-28EB-4E3E-8A93-F3E181FD4A82}" dt="2022-07-05T16:35:07.125" v="402" actId="1076"/>
          <ac:spMkLst>
            <pc:docMk/>
            <pc:sldMk cId="664393029" sldId="267"/>
            <ac:spMk id="99" creationId="{FDAB25BA-494E-2BE2-6157-A9FF2B174956}"/>
          </ac:spMkLst>
        </pc:spChg>
        <pc:spChg chg="mod">
          <ac:chgData name="Karen Nieto Flores" userId="f552c767-d18d-48d6-afef-71dc5a1f9f99" providerId="ADAL" clId="{E0DD9BE0-28EB-4E3E-8A93-F3E181FD4A82}" dt="2022-07-05T16:35:07.125" v="402" actId="1076"/>
          <ac:spMkLst>
            <pc:docMk/>
            <pc:sldMk cId="664393029" sldId="267"/>
            <ac:spMk id="100" creationId="{499DE067-9C23-E246-FED6-97ED5B4B203C}"/>
          </ac:spMkLst>
        </pc:spChg>
        <pc:spChg chg="mod">
          <ac:chgData name="Karen Nieto Flores" userId="f552c767-d18d-48d6-afef-71dc5a1f9f99" providerId="ADAL" clId="{E0DD9BE0-28EB-4E3E-8A93-F3E181FD4A82}" dt="2022-07-05T16:35:07.125" v="402" actId="1076"/>
          <ac:spMkLst>
            <pc:docMk/>
            <pc:sldMk cId="664393029" sldId="267"/>
            <ac:spMk id="101" creationId="{845DA240-6341-20B5-849B-661DC61C17F4}"/>
          </ac:spMkLst>
        </pc:spChg>
        <pc:spChg chg="mod">
          <ac:chgData name="Karen Nieto Flores" userId="f552c767-d18d-48d6-afef-71dc5a1f9f99" providerId="ADAL" clId="{E0DD9BE0-28EB-4E3E-8A93-F3E181FD4A82}" dt="2022-07-05T16:35:07.125" v="402" actId="1076"/>
          <ac:spMkLst>
            <pc:docMk/>
            <pc:sldMk cId="664393029" sldId="267"/>
            <ac:spMk id="102" creationId="{238DF958-7337-1305-EB6E-34B6BAF2F882}"/>
          </ac:spMkLst>
        </pc:spChg>
        <pc:spChg chg="mod">
          <ac:chgData name="Karen Nieto Flores" userId="f552c767-d18d-48d6-afef-71dc5a1f9f99" providerId="ADAL" clId="{E0DD9BE0-28EB-4E3E-8A93-F3E181FD4A82}" dt="2022-07-05T16:35:07.125" v="402" actId="1076"/>
          <ac:spMkLst>
            <pc:docMk/>
            <pc:sldMk cId="664393029" sldId="267"/>
            <ac:spMk id="104" creationId="{34FB5B9A-E5E1-F02B-55F5-6DDC50CA558F}"/>
          </ac:spMkLst>
        </pc:spChg>
        <pc:spChg chg="mod">
          <ac:chgData name="Karen Nieto Flores" userId="f552c767-d18d-48d6-afef-71dc5a1f9f99" providerId="ADAL" clId="{E0DD9BE0-28EB-4E3E-8A93-F3E181FD4A82}" dt="2022-07-05T16:35:07.125" v="402" actId="1076"/>
          <ac:spMkLst>
            <pc:docMk/>
            <pc:sldMk cId="664393029" sldId="267"/>
            <ac:spMk id="106" creationId="{5CF2E3EB-8EB7-6596-991A-C5EC05945D32}"/>
          </ac:spMkLst>
        </pc:spChg>
        <pc:spChg chg="mod">
          <ac:chgData name="Karen Nieto Flores" userId="f552c767-d18d-48d6-afef-71dc5a1f9f99" providerId="ADAL" clId="{E0DD9BE0-28EB-4E3E-8A93-F3E181FD4A82}" dt="2022-07-05T16:35:07.125" v="402" actId="1076"/>
          <ac:spMkLst>
            <pc:docMk/>
            <pc:sldMk cId="664393029" sldId="267"/>
            <ac:spMk id="107" creationId="{06FA5DF4-399C-E282-79D0-4E232E9247F6}"/>
          </ac:spMkLst>
        </pc:spChg>
        <pc:spChg chg="mod">
          <ac:chgData name="Karen Nieto Flores" userId="f552c767-d18d-48d6-afef-71dc5a1f9f99" providerId="ADAL" clId="{E0DD9BE0-28EB-4E3E-8A93-F3E181FD4A82}" dt="2022-07-05T16:35:07.125" v="402" actId="1076"/>
          <ac:spMkLst>
            <pc:docMk/>
            <pc:sldMk cId="664393029" sldId="267"/>
            <ac:spMk id="108" creationId="{7C28C19B-EB2C-0000-7EF2-5E3D0ADAB8A1}"/>
          </ac:spMkLst>
        </pc:spChg>
        <pc:spChg chg="mod">
          <ac:chgData name="Karen Nieto Flores" userId="f552c767-d18d-48d6-afef-71dc5a1f9f99" providerId="ADAL" clId="{E0DD9BE0-28EB-4E3E-8A93-F3E181FD4A82}" dt="2022-07-05T16:35:07.125" v="402" actId="1076"/>
          <ac:spMkLst>
            <pc:docMk/>
            <pc:sldMk cId="664393029" sldId="267"/>
            <ac:spMk id="109" creationId="{8906E87F-10F6-C7EF-237E-D386AC4FC37A}"/>
          </ac:spMkLst>
        </pc:spChg>
        <pc:spChg chg="mod">
          <ac:chgData name="Karen Nieto Flores" userId="f552c767-d18d-48d6-afef-71dc5a1f9f99" providerId="ADAL" clId="{E0DD9BE0-28EB-4E3E-8A93-F3E181FD4A82}" dt="2022-07-05T16:35:07.125" v="402" actId="1076"/>
          <ac:spMkLst>
            <pc:docMk/>
            <pc:sldMk cId="664393029" sldId="267"/>
            <ac:spMk id="111" creationId="{DA2C0970-3CEB-239A-121F-A39D5E587645}"/>
          </ac:spMkLst>
        </pc:spChg>
        <pc:spChg chg="mod">
          <ac:chgData name="Karen Nieto Flores" userId="f552c767-d18d-48d6-afef-71dc5a1f9f99" providerId="ADAL" clId="{E0DD9BE0-28EB-4E3E-8A93-F3E181FD4A82}" dt="2022-07-05T16:35:07.125" v="402" actId="1076"/>
          <ac:spMkLst>
            <pc:docMk/>
            <pc:sldMk cId="664393029" sldId="267"/>
            <ac:spMk id="112" creationId="{2BD1715F-069A-77D6-FC8E-6F5346103BF7}"/>
          </ac:spMkLst>
        </pc:spChg>
        <pc:spChg chg="mod">
          <ac:chgData name="Karen Nieto Flores" userId="f552c767-d18d-48d6-afef-71dc5a1f9f99" providerId="ADAL" clId="{E0DD9BE0-28EB-4E3E-8A93-F3E181FD4A82}" dt="2022-07-05T16:35:07.125" v="402" actId="1076"/>
          <ac:spMkLst>
            <pc:docMk/>
            <pc:sldMk cId="664393029" sldId="267"/>
            <ac:spMk id="113" creationId="{1414645E-8C00-EC92-A901-A573E8B7E9E1}"/>
          </ac:spMkLst>
        </pc:spChg>
        <pc:spChg chg="mod">
          <ac:chgData name="Karen Nieto Flores" userId="f552c767-d18d-48d6-afef-71dc5a1f9f99" providerId="ADAL" clId="{E0DD9BE0-28EB-4E3E-8A93-F3E181FD4A82}" dt="2022-07-05T16:35:07.125" v="402" actId="1076"/>
          <ac:spMkLst>
            <pc:docMk/>
            <pc:sldMk cId="664393029" sldId="267"/>
            <ac:spMk id="114" creationId="{3BB56DE5-D6D5-5F77-664A-49DAEFBDFCA0}"/>
          </ac:spMkLst>
        </pc:spChg>
        <pc:spChg chg="mod">
          <ac:chgData name="Karen Nieto Flores" userId="f552c767-d18d-48d6-afef-71dc5a1f9f99" providerId="ADAL" clId="{E0DD9BE0-28EB-4E3E-8A93-F3E181FD4A82}" dt="2022-07-05T16:35:07.125" v="402" actId="1076"/>
          <ac:spMkLst>
            <pc:docMk/>
            <pc:sldMk cId="664393029" sldId="267"/>
            <ac:spMk id="115" creationId="{5AE58681-E5B1-5C8D-F289-796D2357401C}"/>
          </ac:spMkLst>
        </pc:spChg>
        <pc:spChg chg="mod">
          <ac:chgData name="Karen Nieto Flores" userId="f552c767-d18d-48d6-afef-71dc5a1f9f99" providerId="ADAL" clId="{E0DD9BE0-28EB-4E3E-8A93-F3E181FD4A82}" dt="2022-07-05T16:35:07.125" v="402" actId="1076"/>
          <ac:spMkLst>
            <pc:docMk/>
            <pc:sldMk cId="664393029" sldId="267"/>
            <ac:spMk id="116" creationId="{98B7D34A-C149-C502-04C8-5FA98D917AA6}"/>
          </ac:spMkLst>
        </pc:spChg>
        <pc:spChg chg="mod">
          <ac:chgData name="Karen Nieto Flores" userId="f552c767-d18d-48d6-afef-71dc5a1f9f99" providerId="ADAL" clId="{E0DD9BE0-28EB-4E3E-8A93-F3E181FD4A82}" dt="2022-07-05T16:35:07.125" v="402" actId="1076"/>
          <ac:spMkLst>
            <pc:docMk/>
            <pc:sldMk cId="664393029" sldId="267"/>
            <ac:spMk id="117" creationId="{8DDDC7AC-3E1A-E0CB-98E8-9BA3359AA9CC}"/>
          </ac:spMkLst>
        </pc:spChg>
        <pc:spChg chg="mod">
          <ac:chgData name="Karen Nieto Flores" userId="f552c767-d18d-48d6-afef-71dc5a1f9f99" providerId="ADAL" clId="{E0DD9BE0-28EB-4E3E-8A93-F3E181FD4A82}" dt="2022-07-05T16:35:07.125" v="402" actId="1076"/>
          <ac:spMkLst>
            <pc:docMk/>
            <pc:sldMk cId="664393029" sldId="267"/>
            <ac:spMk id="118" creationId="{5CF98717-EE8E-145B-30AF-48F14ACD788D}"/>
          </ac:spMkLst>
        </pc:spChg>
        <pc:spChg chg="mod">
          <ac:chgData name="Karen Nieto Flores" userId="f552c767-d18d-48d6-afef-71dc5a1f9f99" providerId="ADAL" clId="{E0DD9BE0-28EB-4E3E-8A93-F3E181FD4A82}" dt="2022-07-05T16:35:07.125" v="402" actId="1076"/>
          <ac:spMkLst>
            <pc:docMk/>
            <pc:sldMk cId="664393029" sldId="267"/>
            <ac:spMk id="119" creationId="{0A43A391-EDD2-8375-F4BF-F500C614539F}"/>
          </ac:spMkLst>
        </pc:spChg>
        <pc:grpChg chg="add del mod">
          <ac:chgData name="Karen Nieto Flores" userId="f552c767-d18d-48d6-afef-71dc5a1f9f99" providerId="ADAL" clId="{E0DD9BE0-28EB-4E3E-8A93-F3E181FD4A82}" dt="2022-07-05T16:17:44.014" v="143" actId="478"/>
          <ac:grpSpMkLst>
            <pc:docMk/>
            <pc:sldMk cId="664393029" sldId="267"/>
            <ac:grpSpMk id="2" creationId="{069C6AF9-E612-089A-7C2D-F14F3A24B1D0}"/>
          </ac:grpSpMkLst>
        </pc:grpChg>
        <pc:grpChg chg="mod">
          <ac:chgData name="Karen Nieto Flores" userId="f552c767-d18d-48d6-afef-71dc5a1f9f99" providerId="ADAL" clId="{E0DD9BE0-28EB-4E3E-8A93-F3E181FD4A82}" dt="2022-07-05T16:35:16.483" v="406" actId="1076"/>
          <ac:grpSpMkLst>
            <pc:docMk/>
            <pc:sldMk cId="664393029" sldId="267"/>
            <ac:grpSpMk id="2" creationId="{27989AE2-9957-37AE-3663-9D246C3B3A7F}"/>
          </ac:grpSpMkLst>
        </pc:grpChg>
        <pc:grpChg chg="mod">
          <ac:chgData name="Karen Nieto Flores" userId="f552c767-d18d-48d6-afef-71dc5a1f9f99" providerId="ADAL" clId="{E0DD9BE0-28EB-4E3E-8A93-F3E181FD4A82}" dt="2022-07-05T16:14:12.489" v="72" actId="1076"/>
          <ac:grpSpMkLst>
            <pc:docMk/>
            <pc:sldMk cId="664393029" sldId="267"/>
            <ac:grpSpMk id="3" creationId="{9C131D91-286A-624A-2CC9-2D4F34B2470D}"/>
          </ac:grpSpMkLst>
        </pc:grpChg>
        <pc:grpChg chg="mod">
          <ac:chgData name="Karen Nieto Flores" userId="f552c767-d18d-48d6-afef-71dc5a1f9f99" providerId="ADAL" clId="{E0DD9BE0-28EB-4E3E-8A93-F3E181FD4A82}" dt="2022-07-05T16:14:12.489" v="72" actId="1076"/>
          <ac:grpSpMkLst>
            <pc:docMk/>
            <pc:sldMk cId="664393029" sldId="267"/>
            <ac:grpSpMk id="4" creationId="{08BACC76-86BE-12C3-9142-6BBE3AC31C2C}"/>
          </ac:grpSpMkLst>
        </pc:grpChg>
        <pc:grpChg chg="mod">
          <ac:chgData name="Karen Nieto Flores" userId="f552c767-d18d-48d6-afef-71dc5a1f9f99" providerId="ADAL" clId="{E0DD9BE0-28EB-4E3E-8A93-F3E181FD4A82}" dt="2022-07-05T16:14:12.489" v="72" actId="1076"/>
          <ac:grpSpMkLst>
            <pc:docMk/>
            <pc:sldMk cId="664393029" sldId="267"/>
            <ac:grpSpMk id="5" creationId="{C77A6D1F-EBE7-2476-DB48-E4C7477FE677}"/>
          </ac:grpSpMkLst>
        </pc:grpChg>
        <pc:grpChg chg="mod">
          <ac:chgData name="Karen Nieto Flores" userId="f552c767-d18d-48d6-afef-71dc5a1f9f99" providerId="ADAL" clId="{E0DD9BE0-28EB-4E3E-8A93-F3E181FD4A82}" dt="2022-07-05T16:14:12.489" v="72" actId="1076"/>
          <ac:grpSpMkLst>
            <pc:docMk/>
            <pc:sldMk cId="664393029" sldId="267"/>
            <ac:grpSpMk id="7" creationId="{22B47279-5151-0213-2498-E86A85E01142}"/>
          </ac:grpSpMkLst>
        </pc:grpChg>
        <pc:grpChg chg="mod">
          <ac:chgData name="Karen Nieto Flores" userId="f552c767-d18d-48d6-afef-71dc5a1f9f99" providerId="ADAL" clId="{E0DD9BE0-28EB-4E3E-8A93-F3E181FD4A82}" dt="2022-07-05T16:14:12.489" v="72" actId="1076"/>
          <ac:grpSpMkLst>
            <pc:docMk/>
            <pc:sldMk cId="664393029" sldId="267"/>
            <ac:grpSpMk id="11" creationId="{0670600D-C727-403D-F036-E2E840533A2C}"/>
          </ac:grpSpMkLst>
        </pc:grpChg>
        <pc:grpChg chg="mod">
          <ac:chgData name="Karen Nieto Flores" userId="f552c767-d18d-48d6-afef-71dc5a1f9f99" providerId="ADAL" clId="{E0DD9BE0-28EB-4E3E-8A93-F3E181FD4A82}" dt="2022-07-05T16:35:07.125" v="402" actId="1076"/>
          <ac:grpSpMkLst>
            <pc:docMk/>
            <pc:sldMk cId="664393029" sldId="267"/>
            <ac:grpSpMk id="11" creationId="{67A2DC52-0B2E-2744-7800-914DB3A9F327}"/>
          </ac:grpSpMkLst>
        </pc:grpChg>
        <pc:grpChg chg="add mod">
          <ac:chgData name="Karen Nieto Flores" userId="f552c767-d18d-48d6-afef-71dc5a1f9f99" providerId="ADAL" clId="{E0DD9BE0-28EB-4E3E-8A93-F3E181FD4A82}" dt="2022-07-05T16:35:07.125" v="402" actId="1076"/>
          <ac:grpSpMkLst>
            <pc:docMk/>
            <pc:sldMk cId="664393029" sldId="267"/>
            <ac:grpSpMk id="27" creationId="{7ED0FFFB-99A4-AFAF-61D3-C7F8BD41AFEF}"/>
          </ac:grpSpMkLst>
        </pc:grpChg>
        <pc:grpChg chg="mod">
          <ac:chgData name="Karen Nieto Flores" userId="f552c767-d18d-48d6-afef-71dc5a1f9f99" providerId="ADAL" clId="{E0DD9BE0-28EB-4E3E-8A93-F3E181FD4A82}" dt="2022-07-05T16:35:07.125" v="402" actId="1076"/>
          <ac:grpSpMkLst>
            <pc:docMk/>
            <pc:sldMk cId="664393029" sldId="267"/>
            <ac:grpSpMk id="33" creationId="{E55DF8C4-A3D8-C4F7-0717-EA4D1A076F57}"/>
          </ac:grpSpMkLst>
        </pc:grpChg>
        <pc:grpChg chg="add mod">
          <ac:chgData name="Karen Nieto Flores" userId="f552c767-d18d-48d6-afef-71dc5a1f9f99" providerId="ADAL" clId="{E0DD9BE0-28EB-4E3E-8A93-F3E181FD4A82}" dt="2022-07-05T16:14:31.244" v="80" actId="14100"/>
          <ac:grpSpMkLst>
            <pc:docMk/>
            <pc:sldMk cId="664393029" sldId="267"/>
            <ac:grpSpMk id="37" creationId="{E55DF8C4-A3D8-C4F7-0717-EA4D1A076F57}"/>
          </ac:grpSpMkLst>
        </pc:grpChg>
        <pc:grpChg chg="add del mod">
          <ac:chgData name="Karen Nieto Flores" userId="f552c767-d18d-48d6-afef-71dc5a1f9f99" providerId="ADAL" clId="{E0DD9BE0-28EB-4E3E-8A93-F3E181FD4A82}" dt="2022-07-05T16:15:05.910" v="91" actId="478"/>
          <ac:grpSpMkLst>
            <pc:docMk/>
            <pc:sldMk cId="664393029" sldId="267"/>
            <ac:grpSpMk id="49" creationId="{E1B2910B-DF9D-6D0C-A20F-B90A1F147356}"/>
          </ac:grpSpMkLst>
        </pc:grpChg>
        <pc:grpChg chg="mod">
          <ac:chgData name="Karen Nieto Flores" userId="f552c767-d18d-48d6-afef-71dc5a1f9f99" providerId="ADAL" clId="{E0DD9BE0-28EB-4E3E-8A93-F3E181FD4A82}" dt="2022-07-05T16:35:07.125" v="402" actId="1076"/>
          <ac:grpSpMkLst>
            <pc:docMk/>
            <pc:sldMk cId="664393029" sldId="267"/>
            <ac:grpSpMk id="86" creationId="{2EE606BF-A2AF-5726-9294-1B9CB3E996D5}"/>
          </ac:grpSpMkLst>
        </pc:grpChg>
        <pc:grpChg chg="mod">
          <ac:chgData name="Karen Nieto Flores" userId="f552c767-d18d-48d6-afef-71dc5a1f9f99" providerId="ADAL" clId="{E0DD9BE0-28EB-4E3E-8A93-F3E181FD4A82}" dt="2022-07-05T16:35:07.125" v="402" actId="1076"/>
          <ac:grpSpMkLst>
            <pc:docMk/>
            <pc:sldMk cId="664393029" sldId="267"/>
            <ac:grpSpMk id="88" creationId="{69491DE5-AD18-EB12-F246-453FA97C9783}"/>
          </ac:grpSpMkLst>
        </pc:grpChg>
        <pc:grpChg chg="mod">
          <ac:chgData name="Karen Nieto Flores" userId="f552c767-d18d-48d6-afef-71dc5a1f9f99" providerId="ADAL" clId="{E0DD9BE0-28EB-4E3E-8A93-F3E181FD4A82}" dt="2022-07-05T16:35:07.125" v="402" actId="1076"/>
          <ac:grpSpMkLst>
            <pc:docMk/>
            <pc:sldMk cId="664393029" sldId="267"/>
            <ac:grpSpMk id="93" creationId="{DE1DC856-8F99-E1E5-FE39-84F5A935DBAF}"/>
          </ac:grpSpMkLst>
        </pc:grpChg>
        <pc:grpChg chg="mod">
          <ac:chgData name="Karen Nieto Flores" userId="f552c767-d18d-48d6-afef-71dc5a1f9f99" providerId="ADAL" clId="{E0DD9BE0-28EB-4E3E-8A93-F3E181FD4A82}" dt="2022-07-05T16:35:07.125" v="402" actId="1076"/>
          <ac:grpSpMkLst>
            <pc:docMk/>
            <pc:sldMk cId="664393029" sldId="267"/>
            <ac:grpSpMk id="103" creationId="{19B4BB43-16F4-D43F-C770-E1B0C5714220}"/>
          </ac:grpSpMkLst>
        </pc:grpChg>
        <pc:grpChg chg="mod">
          <ac:chgData name="Karen Nieto Flores" userId="f552c767-d18d-48d6-afef-71dc5a1f9f99" providerId="ADAL" clId="{E0DD9BE0-28EB-4E3E-8A93-F3E181FD4A82}" dt="2022-07-05T16:35:07.125" v="402" actId="1076"/>
          <ac:grpSpMkLst>
            <pc:docMk/>
            <pc:sldMk cId="664393029" sldId="267"/>
            <ac:grpSpMk id="105" creationId="{3E0AD85B-C0C8-971C-B940-BD6B90895252}"/>
          </ac:grpSpMkLst>
        </pc:grpChg>
        <pc:grpChg chg="mod">
          <ac:chgData name="Karen Nieto Flores" userId="f552c767-d18d-48d6-afef-71dc5a1f9f99" providerId="ADAL" clId="{E0DD9BE0-28EB-4E3E-8A93-F3E181FD4A82}" dt="2022-07-05T16:35:07.125" v="402" actId="1076"/>
          <ac:grpSpMkLst>
            <pc:docMk/>
            <pc:sldMk cId="664393029" sldId="267"/>
            <ac:grpSpMk id="110" creationId="{BA95DF31-D17E-8D54-3663-3E00466BB301}"/>
          </ac:grpSpMkLst>
        </pc:grpChg>
        <pc:picChg chg="mod">
          <ac:chgData name="Karen Nieto Flores" userId="f552c767-d18d-48d6-afef-71dc5a1f9f99" providerId="ADAL" clId="{E0DD9BE0-28EB-4E3E-8A93-F3E181FD4A82}" dt="2022-07-05T16:35:18.944" v="407" actId="1076"/>
          <ac:picMkLst>
            <pc:docMk/>
            <pc:sldMk cId="664393029" sldId="267"/>
            <ac:picMk id="3" creationId="{68474995-5FE6-4CBD-5D3E-417253B73709}"/>
          </ac:picMkLst>
        </pc:picChg>
        <pc:picChg chg="mod">
          <ac:chgData name="Karen Nieto Flores" userId="f552c767-d18d-48d6-afef-71dc5a1f9f99" providerId="ADAL" clId="{E0DD9BE0-28EB-4E3E-8A93-F3E181FD4A82}" dt="2022-07-05T16:26:15.860" v="373" actId="1076"/>
          <ac:picMkLst>
            <pc:docMk/>
            <pc:sldMk cId="664393029" sldId="267"/>
            <ac:picMk id="4" creationId="{42C33BDB-1EA6-2A24-76E3-8DB8CB8C8BE6}"/>
          </ac:picMkLst>
        </pc:picChg>
        <pc:picChg chg="mod">
          <ac:chgData name="Karen Nieto Flores" userId="f552c767-d18d-48d6-afef-71dc5a1f9f99" providerId="ADAL" clId="{E0DD9BE0-28EB-4E3E-8A93-F3E181FD4A82}" dt="2022-07-05T16:35:07.125" v="402" actId="1076"/>
          <ac:picMkLst>
            <pc:docMk/>
            <pc:sldMk cId="664393029" sldId="267"/>
            <ac:picMk id="5" creationId="{126AA359-6EA9-136D-8AAF-CCEC1826C566}"/>
          </ac:picMkLst>
        </pc:picChg>
        <pc:picChg chg="mod">
          <ac:chgData name="Karen Nieto Flores" userId="f552c767-d18d-48d6-afef-71dc5a1f9f99" providerId="ADAL" clId="{E0DD9BE0-28EB-4E3E-8A93-F3E181FD4A82}" dt="2022-07-05T16:14:12.489" v="72" actId="1076"/>
          <ac:picMkLst>
            <pc:docMk/>
            <pc:sldMk cId="664393029" sldId="267"/>
            <ac:picMk id="6" creationId="{1A6083EE-C431-CB1C-026A-8D011B8DE7C7}"/>
          </ac:picMkLst>
        </pc:picChg>
        <pc:picChg chg="mod">
          <ac:chgData name="Karen Nieto Flores" userId="f552c767-d18d-48d6-afef-71dc5a1f9f99" providerId="ADAL" clId="{E0DD9BE0-28EB-4E3E-8A93-F3E181FD4A82}" dt="2022-07-05T16:35:07.125" v="402" actId="1076"/>
          <ac:picMkLst>
            <pc:docMk/>
            <pc:sldMk cId="664393029" sldId="267"/>
            <ac:picMk id="6" creationId="{7332A5B2-7CD9-B94B-7FC3-2F840F20D9A6}"/>
          </ac:picMkLst>
        </pc:picChg>
        <pc:picChg chg="mod">
          <ac:chgData name="Karen Nieto Flores" userId="f552c767-d18d-48d6-afef-71dc5a1f9f99" providerId="ADAL" clId="{E0DD9BE0-28EB-4E3E-8A93-F3E181FD4A82}" dt="2022-07-05T16:14:12.489" v="72" actId="1076"/>
          <ac:picMkLst>
            <pc:docMk/>
            <pc:sldMk cId="664393029" sldId="267"/>
            <ac:picMk id="8" creationId="{1239D938-A093-AB8D-13CE-6C03757F43D7}"/>
          </ac:picMkLst>
        </pc:picChg>
        <pc:picChg chg="mod">
          <ac:chgData name="Karen Nieto Flores" userId="f552c767-d18d-48d6-afef-71dc5a1f9f99" providerId="ADAL" clId="{E0DD9BE0-28EB-4E3E-8A93-F3E181FD4A82}" dt="2022-07-05T16:35:07.125" v="402" actId="1076"/>
          <ac:picMkLst>
            <pc:docMk/>
            <pc:sldMk cId="664393029" sldId="267"/>
            <ac:picMk id="8" creationId="{32E0537A-D887-6461-F1A0-3AB77E3D007C}"/>
          </ac:picMkLst>
        </pc:picChg>
        <pc:picChg chg="mod">
          <ac:chgData name="Karen Nieto Flores" userId="f552c767-d18d-48d6-afef-71dc5a1f9f99" providerId="ADAL" clId="{E0DD9BE0-28EB-4E3E-8A93-F3E181FD4A82}" dt="2022-07-05T16:35:10.271" v="403" actId="1076"/>
          <ac:picMkLst>
            <pc:docMk/>
            <pc:sldMk cId="664393029" sldId="267"/>
            <ac:picMk id="10" creationId="{5DE39E5D-51F4-4196-C1B2-04EBDCC93D46}"/>
          </ac:picMkLst>
        </pc:picChg>
        <pc:picChg chg="mod">
          <ac:chgData name="Karen Nieto Flores" userId="f552c767-d18d-48d6-afef-71dc5a1f9f99" providerId="ADAL" clId="{E0DD9BE0-28EB-4E3E-8A93-F3E181FD4A82}" dt="2022-07-05T16:14:12.489" v="72" actId="1076"/>
          <ac:picMkLst>
            <pc:docMk/>
            <pc:sldMk cId="664393029" sldId="267"/>
            <ac:picMk id="12" creationId="{78F5A624-3132-6DB9-3243-5C4B1B402992}"/>
          </ac:picMkLst>
        </pc:picChg>
        <pc:picChg chg="mod">
          <ac:chgData name="Karen Nieto Flores" userId="f552c767-d18d-48d6-afef-71dc5a1f9f99" providerId="ADAL" clId="{E0DD9BE0-28EB-4E3E-8A93-F3E181FD4A82}" dt="2022-07-05T16:35:07.125" v="402" actId="1076"/>
          <ac:picMkLst>
            <pc:docMk/>
            <pc:sldMk cId="664393029" sldId="267"/>
            <ac:picMk id="28" creationId="{C46CFBAC-F7EC-A817-23F2-A29B48B478F1}"/>
          </ac:picMkLst>
        </pc:picChg>
        <pc:picChg chg="mod">
          <ac:chgData name="Karen Nieto Flores" userId="f552c767-d18d-48d6-afef-71dc5a1f9f99" providerId="ADAL" clId="{E0DD9BE0-28EB-4E3E-8A93-F3E181FD4A82}" dt="2022-07-05T16:35:07.125" v="402" actId="1076"/>
          <ac:picMkLst>
            <pc:docMk/>
            <pc:sldMk cId="664393029" sldId="267"/>
            <ac:picMk id="29" creationId="{087D8764-A4C2-26EE-D435-4472F44B6FC9}"/>
          </ac:picMkLst>
        </pc:picChg>
        <pc:picChg chg="mod ord">
          <ac:chgData name="Karen Nieto Flores" userId="f552c767-d18d-48d6-afef-71dc5a1f9f99" providerId="ADAL" clId="{E0DD9BE0-28EB-4E3E-8A93-F3E181FD4A82}" dt="2022-07-05T16:17:02.875" v="130" actId="1076"/>
          <ac:picMkLst>
            <pc:docMk/>
            <pc:sldMk cId="664393029" sldId="267"/>
            <ac:picMk id="31" creationId="{58F94DE4-2A06-20F0-1503-848840BBFF32}"/>
          </ac:picMkLst>
        </pc:picChg>
        <pc:picChg chg="mod">
          <ac:chgData name="Karen Nieto Flores" userId="f552c767-d18d-48d6-afef-71dc5a1f9f99" providerId="ADAL" clId="{E0DD9BE0-28EB-4E3E-8A93-F3E181FD4A82}" dt="2022-07-05T16:35:07.125" v="402" actId="1076"/>
          <ac:picMkLst>
            <pc:docMk/>
            <pc:sldMk cId="664393029" sldId="267"/>
            <ac:picMk id="32" creationId="{CEEEB182-6AE7-38E2-6CC7-F0D2F84468B8}"/>
          </ac:picMkLst>
        </pc:picChg>
        <pc:picChg chg="add mod ord">
          <ac:chgData name="Karen Nieto Flores" userId="f552c767-d18d-48d6-afef-71dc5a1f9f99" providerId="ADAL" clId="{E0DD9BE0-28EB-4E3E-8A93-F3E181FD4A82}" dt="2022-07-05T16:19:29.128" v="267" actId="1076"/>
          <ac:picMkLst>
            <pc:docMk/>
            <pc:sldMk cId="664393029" sldId="267"/>
            <ac:picMk id="34" creationId="{918DA78C-87C5-BF8A-D7A0-AE7643E8A892}"/>
          </ac:picMkLst>
        </pc:picChg>
        <pc:picChg chg="mod">
          <ac:chgData name="Karen Nieto Flores" userId="f552c767-d18d-48d6-afef-71dc5a1f9f99" providerId="ADAL" clId="{E0DD9BE0-28EB-4E3E-8A93-F3E181FD4A82}" dt="2022-07-05T16:35:07.125" v="402" actId="1076"/>
          <ac:picMkLst>
            <pc:docMk/>
            <pc:sldMk cId="664393029" sldId="267"/>
            <ac:picMk id="35" creationId="{0128A27C-ED08-5C51-AB09-C7F238F8CA45}"/>
          </ac:picMkLst>
        </pc:picChg>
        <pc:picChg chg="add mod">
          <ac:chgData name="Karen Nieto Flores" userId="f552c767-d18d-48d6-afef-71dc5a1f9f99" providerId="ADAL" clId="{E0DD9BE0-28EB-4E3E-8A93-F3E181FD4A82}" dt="2022-07-05T16:07:28.272" v="57"/>
          <ac:picMkLst>
            <pc:docMk/>
            <pc:sldMk cId="664393029" sldId="267"/>
            <ac:picMk id="35" creationId="{58F94DE4-2A06-20F0-1503-848840BBFF32}"/>
          </ac:picMkLst>
        </pc:picChg>
        <pc:picChg chg="mod">
          <ac:chgData name="Karen Nieto Flores" userId="f552c767-d18d-48d6-afef-71dc5a1f9f99" providerId="ADAL" clId="{E0DD9BE0-28EB-4E3E-8A93-F3E181FD4A82}" dt="2022-07-05T16:35:07.125" v="402" actId="1076"/>
          <ac:picMkLst>
            <pc:docMk/>
            <pc:sldMk cId="664393029" sldId="267"/>
            <ac:picMk id="36" creationId="{94B890A9-219E-3428-A788-930E23AEA9A9}"/>
          </ac:picMkLst>
        </pc:picChg>
        <pc:picChg chg="mod">
          <ac:chgData name="Karen Nieto Flores" userId="f552c767-d18d-48d6-afef-71dc5a1f9f99" providerId="ADAL" clId="{E0DD9BE0-28EB-4E3E-8A93-F3E181FD4A82}" dt="2022-07-05T16:35:07.125" v="402" actId="1076"/>
          <ac:picMkLst>
            <pc:docMk/>
            <pc:sldMk cId="664393029" sldId="267"/>
            <ac:picMk id="37" creationId="{D4F46FB7-C5EA-98C4-0FA8-197F8D699E33}"/>
          </ac:picMkLst>
        </pc:picChg>
        <pc:picChg chg="mod">
          <ac:chgData name="Karen Nieto Flores" userId="f552c767-d18d-48d6-afef-71dc5a1f9f99" providerId="ADAL" clId="{E0DD9BE0-28EB-4E3E-8A93-F3E181FD4A82}" dt="2022-07-05T16:35:07.125" v="402" actId="1076"/>
          <ac:picMkLst>
            <pc:docMk/>
            <pc:sldMk cId="664393029" sldId="267"/>
            <ac:picMk id="38" creationId="{DA1E6CF1-F5CD-2058-3CF7-C1093B842571}"/>
          </ac:picMkLst>
        </pc:picChg>
        <pc:picChg chg="mod">
          <ac:chgData name="Karen Nieto Flores" userId="f552c767-d18d-48d6-afef-71dc5a1f9f99" providerId="ADAL" clId="{E0DD9BE0-28EB-4E3E-8A93-F3E181FD4A82}" dt="2022-07-05T16:35:13.604" v="404" actId="1076"/>
          <ac:picMkLst>
            <pc:docMk/>
            <pc:sldMk cId="664393029" sldId="267"/>
            <ac:picMk id="40" creationId="{9A04C58F-1466-1C20-06FD-353CD154C297}"/>
          </ac:picMkLst>
        </pc:picChg>
        <pc:picChg chg="mod">
          <ac:chgData name="Karen Nieto Flores" userId="f552c767-d18d-48d6-afef-71dc5a1f9f99" providerId="ADAL" clId="{E0DD9BE0-28EB-4E3E-8A93-F3E181FD4A82}" dt="2022-07-05T16:35:07.125" v="402" actId="1076"/>
          <ac:picMkLst>
            <pc:docMk/>
            <pc:sldMk cId="664393029" sldId="267"/>
            <ac:picMk id="41" creationId="{297EE743-BAC8-413F-2206-35CE365A1D8B}"/>
          </ac:picMkLst>
        </pc:picChg>
        <pc:picChg chg="mod">
          <ac:chgData name="Karen Nieto Flores" userId="f552c767-d18d-48d6-afef-71dc5a1f9f99" providerId="ADAL" clId="{E0DD9BE0-28EB-4E3E-8A93-F3E181FD4A82}" dt="2022-07-05T16:35:07.125" v="402" actId="1076"/>
          <ac:picMkLst>
            <pc:docMk/>
            <pc:sldMk cId="664393029" sldId="267"/>
            <ac:picMk id="42" creationId="{62CF5E56-890F-FE8E-820B-D04DC37E40EC}"/>
          </ac:picMkLst>
        </pc:picChg>
        <pc:picChg chg="mod">
          <ac:chgData name="Karen Nieto Flores" userId="f552c767-d18d-48d6-afef-71dc5a1f9f99" providerId="ADAL" clId="{E0DD9BE0-28EB-4E3E-8A93-F3E181FD4A82}" dt="2022-07-05T16:35:07.125" v="402" actId="1076"/>
          <ac:picMkLst>
            <pc:docMk/>
            <pc:sldMk cId="664393029" sldId="267"/>
            <ac:picMk id="44" creationId="{40DD651C-E4AC-F09C-89BD-DB81C091A81E}"/>
          </ac:picMkLst>
        </pc:picChg>
        <pc:picChg chg="mod">
          <ac:chgData name="Karen Nieto Flores" userId="f552c767-d18d-48d6-afef-71dc5a1f9f99" providerId="ADAL" clId="{E0DD9BE0-28EB-4E3E-8A93-F3E181FD4A82}" dt="2022-07-05T16:16:15.148" v="114" actId="1076"/>
          <ac:picMkLst>
            <pc:docMk/>
            <pc:sldMk cId="664393029" sldId="267"/>
            <ac:picMk id="46" creationId="{AC5BCA2B-F546-8397-4699-2E32164B3A5B}"/>
          </ac:picMkLst>
        </pc:picChg>
        <pc:picChg chg="add mod">
          <ac:chgData name="Karen Nieto Flores" userId="f552c767-d18d-48d6-afef-71dc5a1f9f99" providerId="ADAL" clId="{E0DD9BE0-28EB-4E3E-8A93-F3E181FD4A82}" dt="2022-07-05T16:35:07.125" v="402" actId="1076"/>
          <ac:picMkLst>
            <pc:docMk/>
            <pc:sldMk cId="664393029" sldId="267"/>
            <ac:picMk id="54" creationId="{FD72E366-ED20-7609-F9EC-FD9C3EE76BC3}"/>
          </ac:picMkLst>
        </pc:picChg>
        <pc:picChg chg="add del mod">
          <ac:chgData name="Karen Nieto Flores" userId="f552c767-d18d-48d6-afef-71dc5a1f9f99" providerId="ADAL" clId="{E0DD9BE0-28EB-4E3E-8A93-F3E181FD4A82}" dt="2022-07-05T16:20:11.093" v="281" actId="478"/>
          <ac:picMkLst>
            <pc:docMk/>
            <pc:sldMk cId="664393029" sldId="267"/>
            <ac:picMk id="55" creationId="{4342C9EF-2833-F158-C34A-839FF9F202AF}"/>
          </ac:picMkLst>
        </pc:picChg>
        <pc:cxnChg chg="add del">
          <ac:chgData name="Karen Nieto Flores" userId="f552c767-d18d-48d6-afef-71dc5a1f9f99" providerId="ADAL" clId="{E0DD9BE0-28EB-4E3E-8A93-F3E181FD4A82}" dt="2022-07-05T16:21:59.199" v="355" actId="478"/>
          <ac:cxnSpMkLst>
            <pc:docMk/>
            <pc:sldMk cId="664393029" sldId="267"/>
            <ac:cxnSpMk id="57" creationId="{2A2ACA39-4AA6-5D63-1A08-42DE28B62409}"/>
          </ac:cxnSpMkLst>
        </pc:cxnChg>
      </pc:sldChg>
    </pc:docChg>
  </pc:docChgLst>
  <pc:docChgLst>
    <pc:chgData name="Andreia Bianchini Huebner" userId="60ec0dcf-a489-4ddb-bcda-2e56cd02b15c" providerId="ADAL" clId="{B0B380B0-34DF-4B0F-B36D-2723F0540496}"/>
    <pc:docChg chg="undo custSel addSld delSld modSld sldOrd modMainMaster modNotesMaster">
      <pc:chgData name="Andreia Bianchini Huebner" userId="60ec0dcf-a489-4ddb-bcda-2e56cd02b15c" providerId="ADAL" clId="{B0B380B0-34DF-4B0F-B36D-2723F0540496}" dt="2021-11-10T05:03:11.738" v="3609" actId="20577"/>
      <pc:docMkLst>
        <pc:docMk/>
      </pc:docMkLst>
      <pc:sldChg chg="addSp delSp modSp add mod">
        <pc:chgData name="Andreia Bianchini Huebner" userId="60ec0dcf-a489-4ddb-bcda-2e56cd02b15c" providerId="ADAL" clId="{B0B380B0-34DF-4B0F-B36D-2723F0540496}" dt="2021-11-10T02:23:01.844" v="381" actId="1076"/>
        <pc:sldMkLst>
          <pc:docMk/>
          <pc:sldMk cId="0" sldId="256"/>
        </pc:sldMkLst>
        <pc:spChg chg="mod">
          <ac:chgData name="Andreia Bianchini Huebner" userId="60ec0dcf-a489-4ddb-bcda-2e56cd02b15c" providerId="ADAL" clId="{B0B380B0-34DF-4B0F-B36D-2723F0540496}" dt="2021-11-10T02:21:47.667" v="362" actId="27803"/>
          <ac:spMkLst>
            <pc:docMk/>
            <pc:sldMk cId="0" sldId="256"/>
            <ac:spMk id="9" creationId="{38163354-C6F4-41DF-8662-9AF4A712B826}"/>
          </ac:spMkLst>
        </pc:spChg>
        <pc:spChg chg="mod">
          <ac:chgData name="Andreia Bianchini Huebner" userId="60ec0dcf-a489-4ddb-bcda-2e56cd02b15c" providerId="ADAL" clId="{B0B380B0-34DF-4B0F-B36D-2723F0540496}" dt="2021-11-10T02:21:47.667" v="362" actId="27803"/>
          <ac:spMkLst>
            <pc:docMk/>
            <pc:sldMk cId="0" sldId="256"/>
            <ac:spMk id="10" creationId="{7C4758EF-EE5C-45FB-ACAE-8933661CBA21}"/>
          </ac:spMkLst>
        </pc:spChg>
        <pc:spChg chg="mod">
          <ac:chgData name="Andreia Bianchini Huebner" userId="60ec0dcf-a489-4ddb-bcda-2e56cd02b15c" providerId="ADAL" clId="{B0B380B0-34DF-4B0F-B36D-2723F0540496}" dt="2021-11-10T02:19:20.248" v="334" actId="255"/>
          <ac:spMkLst>
            <pc:docMk/>
            <pc:sldMk cId="0" sldId="256"/>
            <ac:spMk id="12" creationId="{00000000-0000-0000-0000-000000000000}"/>
          </ac:spMkLst>
        </pc:spChg>
        <pc:spChg chg="mod">
          <ac:chgData name="Andreia Bianchini Huebner" userId="60ec0dcf-a489-4ddb-bcda-2e56cd02b15c" providerId="ADAL" clId="{B0B380B0-34DF-4B0F-B36D-2723F0540496}" dt="2021-11-10T02:21:47.667" v="362" actId="27803"/>
          <ac:spMkLst>
            <pc:docMk/>
            <pc:sldMk cId="0" sldId="256"/>
            <ac:spMk id="13" creationId="{9FA6ECB3-0A33-4BC3-8C4E-2C5C3D74CD30}"/>
          </ac:spMkLst>
        </pc:spChg>
        <pc:spChg chg="mod">
          <ac:chgData name="Andreia Bianchini Huebner" userId="60ec0dcf-a489-4ddb-bcda-2e56cd02b15c" providerId="ADAL" clId="{B0B380B0-34DF-4B0F-B36D-2723F0540496}" dt="2021-11-10T02:21:47.667" v="362" actId="27803"/>
          <ac:spMkLst>
            <pc:docMk/>
            <pc:sldMk cId="0" sldId="256"/>
            <ac:spMk id="14" creationId="{DFE3C587-9DBF-40E6-BD1D-DAF94C75D98D}"/>
          </ac:spMkLst>
        </pc:spChg>
        <pc:spChg chg="mod">
          <ac:chgData name="Andreia Bianchini Huebner" userId="60ec0dcf-a489-4ddb-bcda-2e56cd02b15c" providerId="ADAL" clId="{B0B380B0-34DF-4B0F-B36D-2723F0540496}" dt="2021-11-10T02:21:47.667" v="362" actId="27803"/>
          <ac:spMkLst>
            <pc:docMk/>
            <pc:sldMk cId="0" sldId="256"/>
            <ac:spMk id="16" creationId="{FEC19501-2169-4484-A308-C34E15684AF0}"/>
          </ac:spMkLst>
        </pc:spChg>
        <pc:spChg chg="mod">
          <ac:chgData name="Andreia Bianchini Huebner" userId="60ec0dcf-a489-4ddb-bcda-2e56cd02b15c" providerId="ADAL" clId="{B0B380B0-34DF-4B0F-B36D-2723F0540496}" dt="2021-11-10T02:21:47.667" v="362" actId="27803"/>
          <ac:spMkLst>
            <pc:docMk/>
            <pc:sldMk cId="0" sldId="256"/>
            <ac:spMk id="17" creationId="{95AD273F-1148-4150-BA63-F70F2F08A716}"/>
          </ac:spMkLst>
        </pc:spChg>
        <pc:spChg chg="mod">
          <ac:chgData name="Andreia Bianchini Huebner" userId="60ec0dcf-a489-4ddb-bcda-2e56cd02b15c" providerId="ADAL" clId="{B0B380B0-34DF-4B0F-B36D-2723F0540496}" dt="2021-11-10T02:21:47.667" v="362" actId="27803"/>
          <ac:spMkLst>
            <pc:docMk/>
            <pc:sldMk cId="0" sldId="256"/>
            <ac:spMk id="18" creationId="{60253B67-868B-4D20-8D08-B0A7F9D5406B}"/>
          </ac:spMkLst>
        </pc:spChg>
        <pc:spChg chg="mod">
          <ac:chgData name="Andreia Bianchini Huebner" userId="60ec0dcf-a489-4ddb-bcda-2e56cd02b15c" providerId="ADAL" clId="{B0B380B0-34DF-4B0F-B36D-2723F0540496}" dt="2021-11-10T02:21:47.667" v="362" actId="27803"/>
          <ac:spMkLst>
            <pc:docMk/>
            <pc:sldMk cId="0" sldId="256"/>
            <ac:spMk id="19" creationId="{D6DE6A9B-304F-4FA0-A5FC-F317E6DBA769}"/>
          </ac:spMkLst>
        </pc:spChg>
        <pc:spChg chg="mod">
          <ac:chgData name="Andreia Bianchini Huebner" userId="60ec0dcf-a489-4ddb-bcda-2e56cd02b15c" providerId="ADAL" clId="{B0B380B0-34DF-4B0F-B36D-2723F0540496}" dt="2021-11-10T02:21:47.667" v="362" actId="27803"/>
          <ac:spMkLst>
            <pc:docMk/>
            <pc:sldMk cId="0" sldId="256"/>
            <ac:spMk id="20" creationId="{EA9F8FF5-186E-4614-8552-2A6DE1ADC42A}"/>
          </ac:spMkLst>
        </pc:spChg>
        <pc:spChg chg="mod">
          <ac:chgData name="Andreia Bianchini Huebner" userId="60ec0dcf-a489-4ddb-bcda-2e56cd02b15c" providerId="ADAL" clId="{B0B380B0-34DF-4B0F-B36D-2723F0540496}" dt="2021-11-10T02:23:01.844" v="381" actId="1076"/>
          <ac:spMkLst>
            <pc:docMk/>
            <pc:sldMk cId="0" sldId="256"/>
            <ac:spMk id="21" creationId="{655C4E4C-D8DA-4560-AFC6-C5D2AC062088}"/>
          </ac:spMkLst>
        </pc:spChg>
        <pc:spChg chg="mod">
          <ac:chgData name="Andreia Bianchini Huebner" userId="60ec0dcf-a489-4ddb-bcda-2e56cd02b15c" providerId="ADAL" clId="{B0B380B0-34DF-4B0F-B36D-2723F0540496}" dt="2021-11-10T02:21:47.667" v="362" actId="27803"/>
          <ac:spMkLst>
            <pc:docMk/>
            <pc:sldMk cId="0" sldId="256"/>
            <ac:spMk id="24" creationId="{E5AEFFFD-E073-47DA-9F59-DA4197668FB5}"/>
          </ac:spMkLst>
        </pc:spChg>
        <pc:spChg chg="mod">
          <ac:chgData name="Andreia Bianchini Huebner" userId="60ec0dcf-a489-4ddb-bcda-2e56cd02b15c" providerId="ADAL" clId="{B0B380B0-34DF-4B0F-B36D-2723F0540496}" dt="2021-11-10T02:21:47.667" v="362" actId="27803"/>
          <ac:spMkLst>
            <pc:docMk/>
            <pc:sldMk cId="0" sldId="256"/>
            <ac:spMk id="26" creationId="{988EECF3-EE57-42F7-B3A8-06AECAFBED2C}"/>
          </ac:spMkLst>
        </pc:spChg>
        <pc:spChg chg="mod">
          <ac:chgData name="Andreia Bianchini Huebner" userId="60ec0dcf-a489-4ddb-bcda-2e56cd02b15c" providerId="ADAL" clId="{B0B380B0-34DF-4B0F-B36D-2723F0540496}" dt="2021-11-10T02:21:47.667" v="362" actId="27803"/>
          <ac:spMkLst>
            <pc:docMk/>
            <pc:sldMk cId="0" sldId="256"/>
            <ac:spMk id="27" creationId="{43B49C60-E878-4EC0-9914-1CD5BF0A37EC}"/>
          </ac:spMkLst>
        </pc:spChg>
        <pc:spChg chg="mod">
          <ac:chgData name="Andreia Bianchini Huebner" userId="60ec0dcf-a489-4ddb-bcda-2e56cd02b15c" providerId="ADAL" clId="{B0B380B0-34DF-4B0F-B36D-2723F0540496}" dt="2021-11-10T02:21:47.667" v="362" actId="27803"/>
          <ac:spMkLst>
            <pc:docMk/>
            <pc:sldMk cId="0" sldId="256"/>
            <ac:spMk id="28" creationId="{02008F8D-643E-4813-BA10-34BA1EFEB0ED}"/>
          </ac:spMkLst>
        </pc:spChg>
        <pc:spChg chg="mod">
          <ac:chgData name="Andreia Bianchini Huebner" userId="60ec0dcf-a489-4ddb-bcda-2e56cd02b15c" providerId="ADAL" clId="{B0B380B0-34DF-4B0F-B36D-2723F0540496}" dt="2021-11-10T02:22:58.916" v="380" actId="1076"/>
          <ac:spMkLst>
            <pc:docMk/>
            <pc:sldMk cId="0" sldId="256"/>
            <ac:spMk id="31" creationId="{FB54CC32-1D9E-417C-8EC3-3DDE7FA9A8D3}"/>
          </ac:spMkLst>
        </pc:spChg>
        <pc:spChg chg="mod">
          <ac:chgData name="Andreia Bianchini Huebner" userId="60ec0dcf-a489-4ddb-bcda-2e56cd02b15c" providerId="ADAL" clId="{B0B380B0-34DF-4B0F-B36D-2723F0540496}" dt="2021-11-10T02:21:47.667" v="362" actId="27803"/>
          <ac:spMkLst>
            <pc:docMk/>
            <pc:sldMk cId="0" sldId="256"/>
            <ac:spMk id="32" creationId="{9AB74964-C2F2-47D8-824D-8B84F86AE93B}"/>
          </ac:spMkLst>
        </pc:spChg>
        <pc:spChg chg="mod">
          <ac:chgData name="Andreia Bianchini Huebner" userId="60ec0dcf-a489-4ddb-bcda-2e56cd02b15c" providerId="ADAL" clId="{B0B380B0-34DF-4B0F-B36D-2723F0540496}" dt="2021-11-10T02:21:47.667" v="362" actId="27803"/>
          <ac:spMkLst>
            <pc:docMk/>
            <pc:sldMk cId="0" sldId="256"/>
            <ac:spMk id="33" creationId="{48DFADAE-4C01-479F-A679-9CAAD515F4F6}"/>
          </ac:spMkLst>
        </pc:spChg>
        <pc:spChg chg="mod">
          <ac:chgData name="Andreia Bianchini Huebner" userId="60ec0dcf-a489-4ddb-bcda-2e56cd02b15c" providerId="ADAL" clId="{B0B380B0-34DF-4B0F-B36D-2723F0540496}" dt="2021-11-10T02:21:47.667" v="362" actId="27803"/>
          <ac:spMkLst>
            <pc:docMk/>
            <pc:sldMk cId="0" sldId="256"/>
            <ac:spMk id="34" creationId="{F83AC4EC-3A9C-4C9D-A2EA-0A49DD51CFBB}"/>
          </ac:spMkLst>
        </pc:spChg>
        <pc:spChg chg="mod">
          <ac:chgData name="Andreia Bianchini Huebner" userId="60ec0dcf-a489-4ddb-bcda-2e56cd02b15c" providerId="ADAL" clId="{B0B380B0-34DF-4B0F-B36D-2723F0540496}" dt="2021-11-10T02:21:47.667" v="362" actId="27803"/>
          <ac:spMkLst>
            <pc:docMk/>
            <pc:sldMk cId="0" sldId="256"/>
            <ac:spMk id="35" creationId="{4E9E55C9-C6FF-4183-9FF3-954CEB0077F0}"/>
          </ac:spMkLst>
        </pc:spChg>
        <pc:spChg chg="mod">
          <ac:chgData name="Andreia Bianchini Huebner" userId="60ec0dcf-a489-4ddb-bcda-2e56cd02b15c" providerId="ADAL" clId="{B0B380B0-34DF-4B0F-B36D-2723F0540496}" dt="2021-11-10T02:21:47.667" v="362" actId="27803"/>
          <ac:spMkLst>
            <pc:docMk/>
            <pc:sldMk cId="0" sldId="256"/>
            <ac:spMk id="36" creationId="{3324799C-0C78-4BF3-8236-130A4D55A5E8}"/>
          </ac:spMkLst>
        </pc:spChg>
        <pc:spChg chg="mod">
          <ac:chgData name="Andreia Bianchini Huebner" userId="60ec0dcf-a489-4ddb-bcda-2e56cd02b15c" providerId="ADAL" clId="{B0B380B0-34DF-4B0F-B36D-2723F0540496}" dt="2021-11-10T02:21:47.667" v="362" actId="27803"/>
          <ac:spMkLst>
            <pc:docMk/>
            <pc:sldMk cId="0" sldId="256"/>
            <ac:spMk id="37" creationId="{932BDF48-07FA-42A3-859D-E997326F4AD6}"/>
          </ac:spMkLst>
        </pc:spChg>
        <pc:spChg chg="mod">
          <ac:chgData name="Andreia Bianchini Huebner" userId="60ec0dcf-a489-4ddb-bcda-2e56cd02b15c" providerId="ADAL" clId="{B0B380B0-34DF-4B0F-B36D-2723F0540496}" dt="2021-11-10T02:21:47.667" v="362" actId="27803"/>
          <ac:spMkLst>
            <pc:docMk/>
            <pc:sldMk cId="0" sldId="256"/>
            <ac:spMk id="38" creationId="{BAB14A78-4B4E-4987-A3D8-AB674FC5B8AD}"/>
          </ac:spMkLst>
        </pc:spChg>
        <pc:spChg chg="mod">
          <ac:chgData name="Andreia Bianchini Huebner" userId="60ec0dcf-a489-4ddb-bcda-2e56cd02b15c" providerId="ADAL" clId="{B0B380B0-34DF-4B0F-B36D-2723F0540496}" dt="2021-11-10T02:21:47.667" v="362" actId="27803"/>
          <ac:spMkLst>
            <pc:docMk/>
            <pc:sldMk cId="0" sldId="256"/>
            <ac:spMk id="39" creationId="{B4EC0E74-65C6-4A60-A625-206CAF9EACF1}"/>
          </ac:spMkLst>
        </pc:spChg>
        <pc:spChg chg="mod">
          <ac:chgData name="Andreia Bianchini Huebner" userId="60ec0dcf-a489-4ddb-bcda-2e56cd02b15c" providerId="ADAL" clId="{B0B380B0-34DF-4B0F-B36D-2723F0540496}" dt="2021-11-10T02:21:47.667" v="362" actId="27803"/>
          <ac:spMkLst>
            <pc:docMk/>
            <pc:sldMk cId="0" sldId="256"/>
            <ac:spMk id="40" creationId="{3C180350-13A7-46C8-BF6F-438346786B25}"/>
          </ac:spMkLst>
        </pc:spChg>
        <pc:spChg chg="mod">
          <ac:chgData name="Andreia Bianchini Huebner" userId="60ec0dcf-a489-4ddb-bcda-2e56cd02b15c" providerId="ADAL" clId="{B0B380B0-34DF-4B0F-B36D-2723F0540496}" dt="2021-11-10T02:21:47.667" v="362" actId="27803"/>
          <ac:spMkLst>
            <pc:docMk/>
            <pc:sldMk cId="0" sldId="256"/>
            <ac:spMk id="41" creationId="{4F605E5A-4F73-4745-9AD3-71C355F80F18}"/>
          </ac:spMkLst>
        </pc:spChg>
        <pc:spChg chg="mod">
          <ac:chgData name="Andreia Bianchini Huebner" userId="60ec0dcf-a489-4ddb-bcda-2e56cd02b15c" providerId="ADAL" clId="{B0B380B0-34DF-4B0F-B36D-2723F0540496}" dt="2021-11-10T02:21:47.667" v="362" actId="27803"/>
          <ac:spMkLst>
            <pc:docMk/>
            <pc:sldMk cId="0" sldId="256"/>
            <ac:spMk id="42" creationId="{7F832CA0-EF8A-4695-9F62-E34CF9F44A2B}"/>
          </ac:spMkLst>
        </pc:spChg>
        <pc:spChg chg="mod">
          <ac:chgData name="Andreia Bianchini Huebner" userId="60ec0dcf-a489-4ddb-bcda-2e56cd02b15c" providerId="ADAL" clId="{B0B380B0-34DF-4B0F-B36D-2723F0540496}" dt="2021-11-10T02:21:47.667" v="362" actId="27803"/>
          <ac:spMkLst>
            <pc:docMk/>
            <pc:sldMk cId="0" sldId="256"/>
            <ac:spMk id="43" creationId="{3C3C1494-017D-4390-AE78-580DC6F6F9BA}"/>
          </ac:spMkLst>
        </pc:spChg>
        <pc:spChg chg="mod">
          <ac:chgData name="Andreia Bianchini Huebner" userId="60ec0dcf-a489-4ddb-bcda-2e56cd02b15c" providerId="ADAL" clId="{B0B380B0-34DF-4B0F-B36D-2723F0540496}" dt="2021-11-10T02:21:47.667" v="362" actId="27803"/>
          <ac:spMkLst>
            <pc:docMk/>
            <pc:sldMk cId="0" sldId="256"/>
            <ac:spMk id="44" creationId="{072ABF3E-B967-403D-B1CF-A2CE1C02CCF5}"/>
          </ac:spMkLst>
        </pc:spChg>
        <pc:spChg chg="mod">
          <ac:chgData name="Andreia Bianchini Huebner" userId="60ec0dcf-a489-4ddb-bcda-2e56cd02b15c" providerId="ADAL" clId="{B0B380B0-34DF-4B0F-B36D-2723F0540496}" dt="2021-11-10T02:21:47.667" v="362" actId="27803"/>
          <ac:spMkLst>
            <pc:docMk/>
            <pc:sldMk cId="0" sldId="256"/>
            <ac:spMk id="45" creationId="{BFBC7B28-3C9A-4E1E-A964-D6534A6C5C98}"/>
          </ac:spMkLst>
        </pc:spChg>
        <pc:spChg chg="mod">
          <ac:chgData name="Andreia Bianchini Huebner" userId="60ec0dcf-a489-4ddb-bcda-2e56cd02b15c" providerId="ADAL" clId="{B0B380B0-34DF-4B0F-B36D-2723F0540496}" dt="2021-11-10T02:21:47.667" v="362" actId="27803"/>
          <ac:spMkLst>
            <pc:docMk/>
            <pc:sldMk cId="0" sldId="256"/>
            <ac:spMk id="46" creationId="{26F28205-F670-4B2F-A9CE-ED3A532FA2F4}"/>
          </ac:spMkLst>
        </pc:spChg>
        <pc:spChg chg="mod">
          <ac:chgData name="Andreia Bianchini Huebner" userId="60ec0dcf-a489-4ddb-bcda-2e56cd02b15c" providerId="ADAL" clId="{B0B380B0-34DF-4B0F-B36D-2723F0540496}" dt="2021-11-10T02:21:47.667" v="362" actId="27803"/>
          <ac:spMkLst>
            <pc:docMk/>
            <pc:sldMk cId="0" sldId="256"/>
            <ac:spMk id="47" creationId="{039A7BC2-C6A0-44DB-9211-D77ABEB239C5}"/>
          </ac:spMkLst>
        </pc:spChg>
        <pc:spChg chg="mod">
          <ac:chgData name="Andreia Bianchini Huebner" userId="60ec0dcf-a489-4ddb-bcda-2e56cd02b15c" providerId="ADAL" clId="{B0B380B0-34DF-4B0F-B36D-2723F0540496}" dt="2021-11-10T02:21:47.667" v="362" actId="27803"/>
          <ac:spMkLst>
            <pc:docMk/>
            <pc:sldMk cId="0" sldId="256"/>
            <ac:spMk id="48" creationId="{7AC582D1-9783-450A-BFEC-EF2924E6487D}"/>
          </ac:spMkLst>
        </pc:spChg>
        <pc:spChg chg="mod">
          <ac:chgData name="Andreia Bianchini Huebner" userId="60ec0dcf-a489-4ddb-bcda-2e56cd02b15c" providerId="ADAL" clId="{B0B380B0-34DF-4B0F-B36D-2723F0540496}" dt="2021-11-10T02:21:47.667" v="362" actId="27803"/>
          <ac:spMkLst>
            <pc:docMk/>
            <pc:sldMk cId="0" sldId="256"/>
            <ac:spMk id="49" creationId="{345EA9D1-B34A-4AEF-A971-BAB8616B1094}"/>
          </ac:spMkLst>
        </pc:spChg>
        <pc:spChg chg="mod">
          <ac:chgData name="Andreia Bianchini Huebner" userId="60ec0dcf-a489-4ddb-bcda-2e56cd02b15c" providerId="ADAL" clId="{B0B380B0-34DF-4B0F-B36D-2723F0540496}" dt="2021-11-10T02:21:47.667" v="362" actId="27803"/>
          <ac:spMkLst>
            <pc:docMk/>
            <pc:sldMk cId="0" sldId="256"/>
            <ac:spMk id="50" creationId="{95CD313E-2AC8-4BFE-904D-7FBFDEC2AA91}"/>
          </ac:spMkLst>
        </pc:spChg>
        <pc:spChg chg="mod">
          <ac:chgData name="Andreia Bianchini Huebner" userId="60ec0dcf-a489-4ddb-bcda-2e56cd02b15c" providerId="ADAL" clId="{B0B380B0-34DF-4B0F-B36D-2723F0540496}" dt="2021-11-10T02:21:47.667" v="362" actId="27803"/>
          <ac:spMkLst>
            <pc:docMk/>
            <pc:sldMk cId="0" sldId="256"/>
            <ac:spMk id="51" creationId="{3FE3EE3E-FDBD-4E2E-AF65-3A8855376840}"/>
          </ac:spMkLst>
        </pc:spChg>
        <pc:spChg chg="mod">
          <ac:chgData name="Andreia Bianchini Huebner" userId="60ec0dcf-a489-4ddb-bcda-2e56cd02b15c" providerId="ADAL" clId="{B0B380B0-34DF-4B0F-B36D-2723F0540496}" dt="2021-11-10T02:21:47.667" v="362" actId="27803"/>
          <ac:spMkLst>
            <pc:docMk/>
            <pc:sldMk cId="0" sldId="256"/>
            <ac:spMk id="52" creationId="{D2AAF545-BDBE-4A7D-A067-FF269746B96C}"/>
          </ac:spMkLst>
        </pc:spChg>
        <pc:spChg chg="mod">
          <ac:chgData name="Andreia Bianchini Huebner" userId="60ec0dcf-a489-4ddb-bcda-2e56cd02b15c" providerId="ADAL" clId="{B0B380B0-34DF-4B0F-B36D-2723F0540496}" dt="2021-11-10T02:21:47.667" v="362" actId="27803"/>
          <ac:spMkLst>
            <pc:docMk/>
            <pc:sldMk cId="0" sldId="256"/>
            <ac:spMk id="53" creationId="{3E7F1EBB-2DB6-4FEE-98A2-B071C2B1ABFC}"/>
          </ac:spMkLst>
        </pc:spChg>
        <pc:spChg chg="mod">
          <ac:chgData name="Andreia Bianchini Huebner" userId="60ec0dcf-a489-4ddb-bcda-2e56cd02b15c" providerId="ADAL" clId="{B0B380B0-34DF-4B0F-B36D-2723F0540496}" dt="2021-11-10T02:21:47.667" v="362" actId="27803"/>
          <ac:spMkLst>
            <pc:docMk/>
            <pc:sldMk cId="0" sldId="256"/>
            <ac:spMk id="54" creationId="{2B710F1A-BD55-4E14-ADB6-1B5F6DFA3DCA}"/>
          </ac:spMkLst>
        </pc:spChg>
        <pc:spChg chg="mod">
          <ac:chgData name="Andreia Bianchini Huebner" userId="60ec0dcf-a489-4ddb-bcda-2e56cd02b15c" providerId="ADAL" clId="{B0B380B0-34DF-4B0F-B36D-2723F0540496}" dt="2021-11-10T02:21:47.667" v="362" actId="27803"/>
          <ac:spMkLst>
            <pc:docMk/>
            <pc:sldMk cId="0" sldId="256"/>
            <ac:spMk id="55" creationId="{B6D070E8-A92B-4E34-BBA6-EF97D85D6F94}"/>
          </ac:spMkLst>
        </pc:spChg>
        <pc:spChg chg="mod">
          <ac:chgData name="Andreia Bianchini Huebner" userId="60ec0dcf-a489-4ddb-bcda-2e56cd02b15c" providerId="ADAL" clId="{B0B380B0-34DF-4B0F-B36D-2723F0540496}" dt="2021-11-10T02:21:47.667" v="362" actId="27803"/>
          <ac:spMkLst>
            <pc:docMk/>
            <pc:sldMk cId="0" sldId="256"/>
            <ac:spMk id="56" creationId="{068CC309-9521-48B9-B66B-94E7BF9E16B5}"/>
          </ac:spMkLst>
        </pc:spChg>
        <pc:spChg chg="mod">
          <ac:chgData name="Andreia Bianchini Huebner" userId="60ec0dcf-a489-4ddb-bcda-2e56cd02b15c" providerId="ADAL" clId="{B0B380B0-34DF-4B0F-B36D-2723F0540496}" dt="2021-11-10T02:21:47.667" v="362" actId="27803"/>
          <ac:spMkLst>
            <pc:docMk/>
            <pc:sldMk cId="0" sldId="256"/>
            <ac:spMk id="57" creationId="{7D13E4B6-0CE5-426D-9124-326B8AE51AB1}"/>
          </ac:spMkLst>
        </pc:spChg>
        <pc:spChg chg="mod">
          <ac:chgData name="Andreia Bianchini Huebner" userId="60ec0dcf-a489-4ddb-bcda-2e56cd02b15c" providerId="ADAL" clId="{B0B380B0-34DF-4B0F-B36D-2723F0540496}" dt="2021-11-10T02:21:47.667" v="362" actId="27803"/>
          <ac:spMkLst>
            <pc:docMk/>
            <pc:sldMk cId="0" sldId="256"/>
            <ac:spMk id="58" creationId="{9FF4E650-E288-4A63-B74F-821F466694D7}"/>
          </ac:spMkLst>
        </pc:spChg>
        <pc:spChg chg="mod">
          <ac:chgData name="Andreia Bianchini Huebner" userId="60ec0dcf-a489-4ddb-bcda-2e56cd02b15c" providerId="ADAL" clId="{B0B380B0-34DF-4B0F-B36D-2723F0540496}" dt="2021-11-10T02:21:47.667" v="362" actId="27803"/>
          <ac:spMkLst>
            <pc:docMk/>
            <pc:sldMk cId="0" sldId="256"/>
            <ac:spMk id="59" creationId="{ADBB8299-F5E8-409B-8409-6351E7DA1DBE}"/>
          </ac:spMkLst>
        </pc:spChg>
        <pc:spChg chg="mod">
          <ac:chgData name="Andreia Bianchini Huebner" userId="60ec0dcf-a489-4ddb-bcda-2e56cd02b15c" providerId="ADAL" clId="{B0B380B0-34DF-4B0F-B36D-2723F0540496}" dt="2021-11-10T02:21:47.667" v="362" actId="27803"/>
          <ac:spMkLst>
            <pc:docMk/>
            <pc:sldMk cId="0" sldId="256"/>
            <ac:spMk id="60" creationId="{2460757F-D402-4F2C-9C7B-0905AF66F813}"/>
          </ac:spMkLst>
        </pc:spChg>
        <pc:spChg chg="mod">
          <ac:chgData name="Andreia Bianchini Huebner" userId="60ec0dcf-a489-4ddb-bcda-2e56cd02b15c" providerId="ADAL" clId="{B0B380B0-34DF-4B0F-B36D-2723F0540496}" dt="2021-11-10T02:21:47.667" v="362" actId="27803"/>
          <ac:spMkLst>
            <pc:docMk/>
            <pc:sldMk cId="0" sldId="256"/>
            <ac:spMk id="61" creationId="{27EB78B6-00EA-40BC-A8C1-DB593FBE1E9B}"/>
          </ac:spMkLst>
        </pc:spChg>
        <pc:spChg chg="mod">
          <ac:chgData name="Andreia Bianchini Huebner" userId="60ec0dcf-a489-4ddb-bcda-2e56cd02b15c" providerId="ADAL" clId="{B0B380B0-34DF-4B0F-B36D-2723F0540496}" dt="2021-11-10T02:21:47.667" v="362" actId="27803"/>
          <ac:spMkLst>
            <pc:docMk/>
            <pc:sldMk cId="0" sldId="256"/>
            <ac:spMk id="62" creationId="{A48DBC76-D682-40A3-AF32-40CBED977615}"/>
          </ac:spMkLst>
        </pc:spChg>
        <pc:spChg chg="mod">
          <ac:chgData name="Andreia Bianchini Huebner" userId="60ec0dcf-a489-4ddb-bcda-2e56cd02b15c" providerId="ADAL" clId="{B0B380B0-34DF-4B0F-B36D-2723F0540496}" dt="2021-11-10T02:21:47.667" v="362" actId="27803"/>
          <ac:spMkLst>
            <pc:docMk/>
            <pc:sldMk cId="0" sldId="256"/>
            <ac:spMk id="63" creationId="{759C4F24-9194-4331-A177-8696B5862189}"/>
          </ac:spMkLst>
        </pc:spChg>
        <pc:spChg chg="mod">
          <ac:chgData name="Andreia Bianchini Huebner" userId="60ec0dcf-a489-4ddb-bcda-2e56cd02b15c" providerId="ADAL" clId="{B0B380B0-34DF-4B0F-B36D-2723F0540496}" dt="2021-11-10T02:21:47.667" v="362" actId="27803"/>
          <ac:spMkLst>
            <pc:docMk/>
            <pc:sldMk cId="0" sldId="256"/>
            <ac:spMk id="64" creationId="{70C2C8E5-2359-4D63-A758-F0BAF0A3F12A}"/>
          </ac:spMkLst>
        </pc:spChg>
        <pc:spChg chg="mod">
          <ac:chgData name="Andreia Bianchini Huebner" userId="60ec0dcf-a489-4ddb-bcda-2e56cd02b15c" providerId="ADAL" clId="{B0B380B0-34DF-4B0F-B36D-2723F0540496}" dt="2021-11-10T02:21:47.667" v="362" actId="27803"/>
          <ac:spMkLst>
            <pc:docMk/>
            <pc:sldMk cId="0" sldId="256"/>
            <ac:spMk id="65" creationId="{0BF1DF89-17CC-4C46-9FB1-00B44EDDA69F}"/>
          </ac:spMkLst>
        </pc:spChg>
        <pc:spChg chg="mod">
          <ac:chgData name="Andreia Bianchini Huebner" userId="60ec0dcf-a489-4ddb-bcda-2e56cd02b15c" providerId="ADAL" clId="{B0B380B0-34DF-4B0F-B36D-2723F0540496}" dt="2021-11-10T02:21:47.667" v="362" actId="27803"/>
          <ac:spMkLst>
            <pc:docMk/>
            <pc:sldMk cId="0" sldId="256"/>
            <ac:spMk id="66" creationId="{17F2E2AB-1397-4B4C-BCE8-5876E4CBC430}"/>
          </ac:spMkLst>
        </pc:spChg>
        <pc:spChg chg="mod">
          <ac:chgData name="Andreia Bianchini Huebner" userId="60ec0dcf-a489-4ddb-bcda-2e56cd02b15c" providerId="ADAL" clId="{B0B380B0-34DF-4B0F-B36D-2723F0540496}" dt="2021-11-10T02:21:47.667" v="362" actId="27803"/>
          <ac:spMkLst>
            <pc:docMk/>
            <pc:sldMk cId="0" sldId="256"/>
            <ac:spMk id="67" creationId="{467AB90F-9271-499B-A95D-20B046172787}"/>
          </ac:spMkLst>
        </pc:spChg>
        <pc:spChg chg="mod">
          <ac:chgData name="Andreia Bianchini Huebner" userId="60ec0dcf-a489-4ddb-bcda-2e56cd02b15c" providerId="ADAL" clId="{B0B380B0-34DF-4B0F-B36D-2723F0540496}" dt="2021-11-10T02:21:47.667" v="362" actId="27803"/>
          <ac:spMkLst>
            <pc:docMk/>
            <pc:sldMk cId="0" sldId="256"/>
            <ac:spMk id="68" creationId="{893280D8-DDD5-4361-9C90-3DA2F142D185}"/>
          </ac:spMkLst>
        </pc:spChg>
        <pc:spChg chg="mod">
          <ac:chgData name="Andreia Bianchini Huebner" userId="60ec0dcf-a489-4ddb-bcda-2e56cd02b15c" providerId="ADAL" clId="{B0B380B0-34DF-4B0F-B36D-2723F0540496}" dt="2021-11-10T02:21:47.667" v="362" actId="27803"/>
          <ac:spMkLst>
            <pc:docMk/>
            <pc:sldMk cId="0" sldId="256"/>
            <ac:spMk id="69" creationId="{B027E284-E774-49C2-AA75-47C196073128}"/>
          </ac:spMkLst>
        </pc:spChg>
        <pc:spChg chg="mod">
          <ac:chgData name="Andreia Bianchini Huebner" userId="60ec0dcf-a489-4ddb-bcda-2e56cd02b15c" providerId="ADAL" clId="{B0B380B0-34DF-4B0F-B36D-2723F0540496}" dt="2021-11-10T02:21:47.667" v="362" actId="27803"/>
          <ac:spMkLst>
            <pc:docMk/>
            <pc:sldMk cId="0" sldId="256"/>
            <ac:spMk id="70" creationId="{69EFDCCC-9F77-4233-96F5-ECAF7485D84A}"/>
          </ac:spMkLst>
        </pc:spChg>
        <pc:spChg chg="mod">
          <ac:chgData name="Andreia Bianchini Huebner" userId="60ec0dcf-a489-4ddb-bcda-2e56cd02b15c" providerId="ADAL" clId="{B0B380B0-34DF-4B0F-B36D-2723F0540496}" dt="2021-11-10T02:21:47.667" v="362" actId="27803"/>
          <ac:spMkLst>
            <pc:docMk/>
            <pc:sldMk cId="0" sldId="256"/>
            <ac:spMk id="71" creationId="{40B5888D-5788-4B33-B66A-1EC98EDCAC53}"/>
          </ac:spMkLst>
        </pc:spChg>
        <pc:spChg chg="mod">
          <ac:chgData name="Andreia Bianchini Huebner" userId="60ec0dcf-a489-4ddb-bcda-2e56cd02b15c" providerId="ADAL" clId="{B0B380B0-34DF-4B0F-B36D-2723F0540496}" dt="2021-11-10T02:21:47.667" v="362" actId="27803"/>
          <ac:spMkLst>
            <pc:docMk/>
            <pc:sldMk cId="0" sldId="256"/>
            <ac:spMk id="72" creationId="{0B1EDE79-3123-47DB-9EDA-96CC1D10042E}"/>
          </ac:spMkLst>
        </pc:spChg>
        <pc:spChg chg="mod">
          <ac:chgData name="Andreia Bianchini Huebner" userId="60ec0dcf-a489-4ddb-bcda-2e56cd02b15c" providerId="ADAL" clId="{B0B380B0-34DF-4B0F-B36D-2723F0540496}" dt="2021-11-10T02:21:47.667" v="362" actId="27803"/>
          <ac:spMkLst>
            <pc:docMk/>
            <pc:sldMk cId="0" sldId="256"/>
            <ac:spMk id="73" creationId="{8E9412FB-A6D4-4AC7-9BB9-58589F7AA385}"/>
          </ac:spMkLst>
        </pc:spChg>
        <pc:spChg chg="mod">
          <ac:chgData name="Andreia Bianchini Huebner" userId="60ec0dcf-a489-4ddb-bcda-2e56cd02b15c" providerId="ADAL" clId="{B0B380B0-34DF-4B0F-B36D-2723F0540496}" dt="2021-11-10T02:21:47.667" v="362" actId="27803"/>
          <ac:spMkLst>
            <pc:docMk/>
            <pc:sldMk cId="0" sldId="256"/>
            <ac:spMk id="74" creationId="{85CCCD75-2F7A-45F6-B52A-94ED4AD8A5D7}"/>
          </ac:spMkLst>
        </pc:spChg>
        <pc:spChg chg="mod">
          <ac:chgData name="Andreia Bianchini Huebner" userId="60ec0dcf-a489-4ddb-bcda-2e56cd02b15c" providerId="ADAL" clId="{B0B380B0-34DF-4B0F-B36D-2723F0540496}" dt="2021-11-10T02:21:47.667" v="362" actId="27803"/>
          <ac:spMkLst>
            <pc:docMk/>
            <pc:sldMk cId="0" sldId="256"/>
            <ac:spMk id="75" creationId="{6CB4436B-D3AE-4F7B-823B-5DF149B69124}"/>
          </ac:spMkLst>
        </pc:spChg>
        <pc:spChg chg="mod">
          <ac:chgData name="Andreia Bianchini Huebner" userId="60ec0dcf-a489-4ddb-bcda-2e56cd02b15c" providerId="ADAL" clId="{B0B380B0-34DF-4B0F-B36D-2723F0540496}" dt="2021-11-10T02:21:47.667" v="362" actId="27803"/>
          <ac:spMkLst>
            <pc:docMk/>
            <pc:sldMk cId="0" sldId="256"/>
            <ac:spMk id="76" creationId="{3EDEE1D0-B148-4DB5-A13C-B4678134304F}"/>
          </ac:spMkLst>
        </pc:spChg>
        <pc:spChg chg="mod">
          <ac:chgData name="Andreia Bianchini Huebner" userId="60ec0dcf-a489-4ddb-bcda-2e56cd02b15c" providerId="ADAL" clId="{B0B380B0-34DF-4B0F-B36D-2723F0540496}" dt="2021-11-10T02:21:47.667" v="362" actId="27803"/>
          <ac:spMkLst>
            <pc:docMk/>
            <pc:sldMk cId="0" sldId="256"/>
            <ac:spMk id="77" creationId="{AAE98403-8832-4AD1-8671-9F26C8F6EBBD}"/>
          </ac:spMkLst>
        </pc:spChg>
        <pc:spChg chg="mod">
          <ac:chgData name="Andreia Bianchini Huebner" userId="60ec0dcf-a489-4ddb-bcda-2e56cd02b15c" providerId="ADAL" clId="{B0B380B0-34DF-4B0F-B36D-2723F0540496}" dt="2021-11-10T02:21:47.667" v="362" actId="27803"/>
          <ac:spMkLst>
            <pc:docMk/>
            <pc:sldMk cId="0" sldId="256"/>
            <ac:spMk id="78" creationId="{77C83F60-F098-4855-8EDE-4A8604B4A2DB}"/>
          </ac:spMkLst>
        </pc:spChg>
        <pc:spChg chg="mod">
          <ac:chgData name="Andreia Bianchini Huebner" userId="60ec0dcf-a489-4ddb-bcda-2e56cd02b15c" providerId="ADAL" clId="{B0B380B0-34DF-4B0F-B36D-2723F0540496}" dt="2021-11-10T02:21:47.667" v="362" actId="27803"/>
          <ac:spMkLst>
            <pc:docMk/>
            <pc:sldMk cId="0" sldId="256"/>
            <ac:spMk id="79" creationId="{89EF953A-D358-49B9-A32F-101F9F2A3FD8}"/>
          </ac:spMkLst>
        </pc:spChg>
        <pc:spChg chg="mod">
          <ac:chgData name="Andreia Bianchini Huebner" userId="60ec0dcf-a489-4ddb-bcda-2e56cd02b15c" providerId="ADAL" clId="{B0B380B0-34DF-4B0F-B36D-2723F0540496}" dt="2021-11-10T02:21:47.667" v="362" actId="27803"/>
          <ac:spMkLst>
            <pc:docMk/>
            <pc:sldMk cId="0" sldId="256"/>
            <ac:spMk id="80" creationId="{8D913D22-9633-40C5-A3E5-DDF776C01AFB}"/>
          </ac:spMkLst>
        </pc:spChg>
        <pc:spChg chg="mod">
          <ac:chgData name="Andreia Bianchini Huebner" userId="60ec0dcf-a489-4ddb-bcda-2e56cd02b15c" providerId="ADAL" clId="{B0B380B0-34DF-4B0F-B36D-2723F0540496}" dt="2021-11-10T02:21:47.667" v="362" actId="27803"/>
          <ac:spMkLst>
            <pc:docMk/>
            <pc:sldMk cId="0" sldId="256"/>
            <ac:spMk id="81" creationId="{FE37ABB7-08CE-408F-91CE-746EF9B711EA}"/>
          </ac:spMkLst>
        </pc:spChg>
        <pc:spChg chg="mod">
          <ac:chgData name="Andreia Bianchini Huebner" userId="60ec0dcf-a489-4ddb-bcda-2e56cd02b15c" providerId="ADAL" clId="{B0B380B0-34DF-4B0F-B36D-2723F0540496}" dt="2021-11-10T02:21:47.667" v="362" actId="27803"/>
          <ac:spMkLst>
            <pc:docMk/>
            <pc:sldMk cId="0" sldId="256"/>
            <ac:spMk id="82" creationId="{D09E7BE4-98A8-4856-95A4-483B5622C6A7}"/>
          </ac:spMkLst>
        </pc:spChg>
        <pc:spChg chg="mod">
          <ac:chgData name="Andreia Bianchini Huebner" userId="60ec0dcf-a489-4ddb-bcda-2e56cd02b15c" providerId="ADAL" clId="{B0B380B0-34DF-4B0F-B36D-2723F0540496}" dt="2021-11-10T02:21:47.667" v="362" actId="27803"/>
          <ac:spMkLst>
            <pc:docMk/>
            <pc:sldMk cId="0" sldId="256"/>
            <ac:spMk id="83" creationId="{727D1452-E29A-4DE2-81C3-78B8F7CA46A8}"/>
          </ac:spMkLst>
        </pc:spChg>
        <pc:spChg chg="mod">
          <ac:chgData name="Andreia Bianchini Huebner" userId="60ec0dcf-a489-4ddb-bcda-2e56cd02b15c" providerId="ADAL" clId="{B0B380B0-34DF-4B0F-B36D-2723F0540496}" dt="2021-11-10T02:21:47.667" v="362" actId="27803"/>
          <ac:spMkLst>
            <pc:docMk/>
            <pc:sldMk cId="0" sldId="256"/>
            <ac:spMk id="84" creationId="{379891E6-EB5B-4AF1-9FAF-B4D2D665D504}"/>
          </ac:spMkLst>
        </pc:spChg>
        <pc:spChg chg="mod">
          <ac:chgData name="Andreia Bianchini Huebner" userId="60ec0dcf-a489-4ddb-bcda-2e56cd02b15c" providerId="ADAL" clId="{B0B380B0-34DF-4B0F-B36D-2723F0540496}" dt="2021-11-10T02:21:47.667" v="362" actId="27803"/>
          <ac:spMkLst>
            <pc:docMk/>
            <pc:sldMk cId="0" sldId="256"/>
            <ac:spMk id="85" creationId="{44C1B8CC-3F8B-4E21-B1B3-D1D3300FBFCB}"/>
          </ac:spMkLst>
        </pc:spChg>
        <pc:spChg chg="mod">
          <ac:chgData name="Andreia Bianchini Huebner" userId="60ec0dcf-a489-4ddb-bcda-2e56cd02b15c" providerId="ADAL" clId="{B0B380B0-34DF-4B0F-B36D-2723F0540496}" dt="2021-11-10T02:21:47.667" v="362" actId="27803"/>
          <ac:spMkLst>
            <pc:docMk/>
            <pc:sldMk cId="0" sldId="256"/>
            <ac:spMk id="86" creationId="{5CC43586-7E0C-4744-B965-BBE3FC1BAC15}"/>
          </ac:spMkLst>
        </pc:spChg>
        <pc:spChg chg="mod">
          <ac:chgData name="Andreia Bianchini Huebner" userId="60ec0dcf-a489-4ddb-bcda-2e56cd02b15c" providerId="ADAL" clId="{B0B380B0-34DF-4B0F-B36D-2723F0540496}" dt="2021-11-10T02:21:47.667" v="362" actId="27803"/>
          <ac:spMkLst>
            <pc:docMk/>
            <pc:sldMk cId="0" sldId="256"/>
            <ac:spMk id="87" creationId="{5194D1B9-433D-43A0-A465-28F9A36BCF10}"/>
          </ac:spMkLst>
        </pc:spChg>
        <pc:spChg chg="mod">
          <ac:chgData name="Andreia Bianchini Huebner" userId="60ec0dcf-a489-4ddb-bcda-2e56cd02b15c" providerId="ADAL" clId="{B0B380B0-34DF-4B0F-B36D-2723F0540496}" dt="2021-11-10T02:21:47.667" v="362" actId="27803"/>
          <ac:spMkLst>
            <pc:docMk/>
            <pc:sldMk cId="0" sldId="256"/>
            <ac:spMk id="88" creationId="{0F1410A8-5B0F-4449-803E-E43A09CED55E}"/>
          </ac:spMkLst>
        </pc:spChg>
        <pc:spChg chg="mod">
          <ac:chgData name="Andreia Bianchini Huebner" userId="60ec0dcf-a489-4ddb-bcda-2e56cd02b15c" providerId="ADAL" clId="{B0B380B0-34DF-4B0F-B36D-2723F0540496}" dt="2021-11-10T02:21:47.667" v="362" actId="27803"/>
          <ac:spMkLst>
            <pc:docMk/>
            <pc:sldMk cId="0" sldId="256"/>
            <ac:spMk id="89" creationId="{CC16898B-72B9-43D8-A257-6BCBAA6D7005}"/>
          </ac:spMkLst>
        </pc:spChg>
        <pc:spChg chg="mod">
          <ac:chgData name="Andreia Bianchini Huebner" userId="60ec0dcf-a489-4ddb-bcda-2e56cd02b15c" providerId="ADAL" clId="{B0B380B0-34DF-4B0F-B36D-2723F0540496}" dt="2021-11-10T02:21:47.667" v="362" actId="27803"/>
          <ac:spMkLst>
            <pc:docMk/>
            <pc:sldMk cId="0" sldId="256"/>
            <ac:spMk id="90" creationId="{7BE4B96C-0F84-4FA8-9013-00774C63E55A}"/>
          </ac:spMkLst>
        </pc:spChg>
        <pc:spChg chg="mod">
          <ac:chgData name="Andreia Bianchini Huebner" userId="60ec0dcf-a489-4ddb-bcda-2e56cd02b15c" providerId="ADAL" clId="{B0B380B0-34DF-4B0F-B36D-2723F0540496}" dt="2021-11-10T02:21:47.667" v="362" actId="27803"/>
          <ac:spMkLst>
            <pc:docMk/>
            <pc:sldMk cId="0" sldId="256"/>
            <ac:spMk id="91" creationId="{95ED1595-781D-4707-824C-1BA4AE1B3A2F}"/>
          </ac:spMkLst>
        </pc:spChg>
        <pc:spChg chg="mod">
          <ac:chgData name="Andreia Bianchini Huebner" userId="60ec0dcf-a489-4ddb-bcda-2e56cd02b15c" providerId="ADAL" clId="{B0B380B0-34DF-4B0F-B36D-2723F0540496}" dt="2021-11-10T02:21:47.667" v="362" actId="27803"/>
          <ac:spMkLst>
            <pc:docMk/>
            <pc:sldMk cId="0" sldId="256"/>
            <ac:spMk id="92" creationId="{C79904B8-0953-46BE-9758-55B9A322CBA2}"/>
          </ac:spMkLst>
        </pc:spChg>
        <pc:spChg chg="mod">
          <ac:chgData name="Andreia Bianchini Huebner" userId="60ec0dcf-a489-4ddb-bcda-2e56cd02b15c" providerId="ADAL" clId="{B0B380B0-34DF-4B0F-B36D-2723F0540496}" dt="2021-11-10T02:21:47.667" v="362" actId="27803"/>
          <ac:spMkLst>
            <pc:docMk/>
            <pc:sldMk cId="0" sldId="256"/>
            <ac:spMk id="93" creationId="{88AF899B-BF02-446F-874F-1E943BC00640}"/>
          </ac:spMkLst>
        </pc:spChg>
        <pc:spChg chg="mod">
          <ac:chgData name="Andreia Bianchini Huebner" userId="60ec0dcf-a489-4ddb-bcda-2e56cd02b15c" providerId="ADAL" clId="{B0B380B0-34DF-4B0F-B36D-2723F0540496}" dt="2021-11-10T02:21:47.667" v="362" actId="27803"/>
          <ac:spMkLst>
            <pc:docMk/>
            <pc:sldMk cId="0" sldId="256"/>
            <ac:spMk id="94" creationId="{78216007-0625-4021-A178-9438FA4210E3}"/>
          </ac:spMkLst>
        </pc:spChg>
        <pc:spChg chg="mod">
          <ac:chgData name="Andreia Bianchini Huebner" userId="60ec0dcf-a489-4ddb-bcda-2e56cd02b15c" providerId="ADAL" clId="{B0B380B0-34DF-4B0F-B36D-2723F0540496}" dt="2021-11-10T02:21:47.667" v="362" actId="27803"/>
          <ac:spMkLst>
            <pc:docMk/>
            <pc:sldMk cId="0" sldId="256"/>
            <ac:spMk id="95" creationId="{485933BF-992F-4AA6-B575-34C113F31E9A}"/>
          </ac:spMkLst>
        </pc:spChg>
        <pc:spChg chg="mod">
          <ac:chgData name="Andreia Bianchini Huebner" userId="60ec0dcf-a489-4ddb-bcda-2e56cd02b15c" providerId="ADAL" clId="{B0B380B0-34DF-4B0F-B36D-2723F0540496}" dt="2021-11-10T02:21:47.667" v="362" actId="27803"/>
          <ac:spMkLst>
            <pc:docMk/>
            <pc:sldMk cId="0" sldId="256"/>
            <ac:spMk id="96" creationId="{D08F5FB3-D137-4838-916E-B1180FD82F1F}"/>
          </ac:spMkLst>
        </pc:spChg>
        <pc:spChg chg="mod">
          <ac:chgData name="Andreia Bianchini Huebner" userId="60ec0dcf-a489-4ddb-bcda-2e56cd02b15c" providerId="ADAL" clId="{B0B380B0-34DF-4B0F-B36D-2723F0540496}" dt="2021-11-10T02:21:47.667" v="362" actId="27803"/>
          <ac:spMkLst>
            <pc:docMk/>
            <pc:sldMk cId="0" sldId="256"/>
            <ac:spMk id="97" creationId="{BBBB9E00-0DEA-4E2B-AC0E-4B4B1F8A1B03}"/>
          </ac:spMkLst>
        </pc:spChg>
        <pc:spChg chg="mod">
          <ac:chgData name="Andreia Bianchini Huebner" userId="60ec0dcf-a489-4ddb-bcda-2e56cd02b15c" providerId="ADAL" clId="{B0B380B0-34DF-4B0F-B36D-2723F0540496}" dt="2021-11-10T02:21:47.667" v="362" actId="27803"/>
          <ac:spMkLst>
            <pc:docMk/>
            <pc:sldMk cId="0" sldId="256"/>
            <ac:spMk id="98" creationId="{E92DF210-3DA7-4BCF-8A46-FEBBAF1713E2}"/>
          </ac:spMkLst>
        </pc:spChg>
        <pc:spChg chg="mod">
          <ac:chgData name="Andreia Bianchini Huebner" userId="60ec0dcf-a489-4ddb-bcda-2e56cd02b15c" providerId="ADAL" clId="{B0B380B0-34DF-4B0F-B36D-2723F0540496}" dt="2021-11-10T02:21:47.667" v="362" actId="27803"/>
          <ac:spMkLst>
            <pc:docMk/>
            <pc:sldMk cId="0" sldId="256"/>
            <ac:spMk id="99" creationId="{FF8A1A39-9B4B-479F-A6CD-AC08CCFE84CF}"/>
          </ac:spMkLst>
        </pc:spChg>
        <pc:spChg chg="mod">
          <ac:chgData name="Andreia Bianchini Huebner" userId="60ec0dcf-a489-4ddb-bcda-2e56cd02b15c" providerId="ADAL" clId="{B0B380B0-34DF-4B0F-B36D-2723F0540496}" dt="2021-11-10T02:21:47.667" v="362" actId="27803"/>
          <ac:spMkLst>
            <pc:docMk/>
            <pc:sldMk cId="0" sldId="256"/>
            <ac:spMk id="100" creationId="{EA5C152A-6556-4E24-A058-56891E81957D}"/>
          </ac:spMkLst>
        </pc:spChg>
        <pc:spChg chg="mod">
          <ac:chgData name="Andreia Bianchini Huebner" userId="60ec0dcf-a489-4ddb-bcda-2e56cd02b15c" providerId="ADAL" clId="{B0B380B0-34DF-4B0F-B36D-2723F0540496}" dt="2021-11-10T02:21:47.667" v="362" actId="27803"/>
          <ac:spMkLst>
            <pc:docMk/>
            <pc:sldMk cId="0" sldId="256"/>
            <ac:spMk id="101" creationId="{2E123181-46F8-4623-8D6D-FE81FB132D5D}"/>
          </ac:spMkLst>
        </pc:spChg>
        <pc:spChg chg="mod">
          <ac:chgData name="Andreia Bianchini Huebner" userId="60ec0dcf-a489-4ddb-bcda-2e56cd02b15c" providerId="ADAL" clId="{B0B380B0-34DF-4B0F-B36D-2723F0540496}" dt="2021-11-10T02:21:47.667" v="362" actId="27803"/>
          <ac:spMkLst>
            <pc:docMk/>
            <pc:sldMk cId="0" sldId="256"/>
            <ac:spMk id="102" creationId="{F5F51A85-D6DF-4265-95F7-6F112925B95A}"/>
          </ac:spMkLst>
        </pc:spChg>
        <pc:spChg chg="mod">
          <ac:chgData name="Andreia Bianchini Huebner" userId="60ec0dcf-a489-4ddb-bcda-2e56cd02b15c" providerId="ADAL" clId="{B0B380B0-34DF-4B0F-B36D-2723F0540496}" dt="2021-11-10T02:21:47.667" v="362" actId="27803"/>
          <ac:spMkLst>
            <pc:docMk/>
            <pc:sldMk cId="0" sldId="256"/>
            <ac:spMk id="103" creationId="{367CA01D-D208-4389-BE08-FCE2E0E9B458}"/>
          </ac:spMkLst>
        </pc:spChg>
        <pc:spChg chg="mod">
          <ac:chgData name="Andreia Bianchini Huebner" userId="60ec0dcf-a489-4ddb-bcda-2e56cd02b15c" providerId="ADAL" clId="{B0B380B0-34DF-4B0F-B36D-2723F0540496}" dt="2021-11-10T02:21:47.667" v="362" actId="27803"/>
          <ac:spMkLst>
            <pc:docMk/>
            <pc:sldMk cId="0" sldId="256"/>
            <ac:spMk id="104" creationId="{9B9515EE-79C4-4984-B333-C49DE9DE433D}"/>
          </ac:spMkLst>
        </pc:spChg>
        <pc:spChg chg="mod">
          <ac:chgData name="Andreia Bianchini Huebner" userId="60ec0dcf-a489-4ddb-bcda-2e56cd02b15c" providerId="ADAL" clId="{B0B380B0-34DF-4B0F-B36D-2723F0540496}" dt="2021-11-10T02:21:47.667" v="362" actId="27803"/>
          <ac:spMkLst>
            <pc:docMk/>
            <pc:sldMk cId="0" sldId="256"/>
            <ac:spMk id="105" creationId="{E9E08E77-2133-4C16-9466-614EE588BDFC}"/>
          </ac:spMkLst>
        </pc:spChg>
        <pc:spChg chg="mod">
          <ac:chgData name="Andreia Bianchini Huebner" userId="60ec0dcf-a489-4ddb-bcda-2e56cd02b15c" providerId="ADAL" clId="{B0B380B0-34DF-4B0F-B36D-2723F0540496}" dt="2021-11-10T02:21:47.667" v="362" actId="27803"/>
          <ac:spMkLst>
            <pc:docMk/>
            <pc:sldMk cId="0" sldId="256"/>
            <ac:spMk id="106" creationId="{0AB8A4C3-B462-4A34-83D1-908BD55C6E25}"/>
          </ac:spMkLst>
        </pc:spChg>
        <pc:spChg chg="mod">
          <ac:chgData name="Andreia Bianchini Huebner" userId="60ec0dcf-a489-4ddb-bcda-2e56cd02b15c" providerId="ADAL" clId="{B0B380B0-34DF-4B0F-B36D-2723F0540496}" dt="2021-11-10T02:21:47.667" v="362" actId="27803"/>
          <ac:spMkLst>
            <pc:docMk/>
            <pc:sldMk cId="0" sldId="256"/>
            <ac:spMk id="107" creationId="{59EB32E2-1CD7-4E0E-A419-4CAF6B775E95}"/>
          </ac:spMkLst>
        </pc:spChg>
        <pc:spChg chg="mod">
          <ac:chgData name="Andreia Bianchini Huebner" userId="60ec0dcf-a489-4ddb-bcda-2e56cd02b15c" providerId="ADAL" clId="{B0B380B0-34DF-4B0F-B36D-2723F0540496}" dt="2021-11-10T02:21:47.667" v="362" actId="27803"/>
          <ac:spMkLst>
            <pc:docMk/>
            <pc:sldMk cId="0" sldId="256"/>
            <ac:spMk id="108" creationId="{C44FE8F6-BED1-4B4D-85C7-25DC5B28752C}"/>
          </ac:spMkLst>
        </pc:spChg>
        <pc:spChg chg="mod">
          <ac:chgData name="Andreia Bianchini Huebner" userId="60ec0dcf-a489-4ddb-bcda-2e56cd02b15c" providerId="ADAL" clId="{B0B380B0-34DF-4B0F-B36D-2723F0540496}" dt="2021-11-10T02:21:47.667" v="362" actId="27803"/>
          <ac:spMkLst>
            <pc:docMk/>
            <pc:sldMk cId="0" sldId="256"/>
            <ac:spMk id="109" creationId="{0DC721CB-9E87-414A-A590-032CDADF7214}"/>
          </ac:spMkLst>
        </pc:spChg>
        <pc:spChg chg="mod">
          <ac:chgData name="Andreia Bianchini Huebner" userId="60ec0dcf-a489-4ddb-bcda-2e56cd02b15c" providerId="ADAL" clId="{B0B380B0-34DF-4B0F-B36D-2723F0540496}" dt="2021-11-10T02:21:47.667" v="362" actId="27803"/>
          <ac:spMkLst>
            <pc:docMk/>
            <pc:sldMk cId="0" sldId="256"/>
            <ac:spMk id="110" creationId="{353C6C87-A3AE-4AC4-A31A-9FA4CB0693CB}"/>
          </ac:spMkLst>
        </pc:spChg>
        <pc:spChg chg="mod">
          <ac:chgData name="Andreia Bianchini Huebner" userId="60ec0dcf-a489-4ddb-bcda-2e56cd02b15c" providerId="ADAL" clId="{B0B380B0-34DF-4B0F-B36D-2723F0540496}" dt="2021-11-10T02:21:47.667" v="362" actId="27803"/>
          <ac:spMkLst>
            <pc:docMk/>
            <pc:sldMk cId="0" sldId="256"/>
            <ac:spMk id="111" creationId="{9054D9D2-7E2C-43B6-82AD-786A359A6D0A}"/>
          </ac:spMkLst>
        </pc:spChg>
        <pc:spChg chg="mod">
          <ac:chgData name="Andreia Bianchini Huebner" userId="60ec0dcf-a489-4ddb-bcda-2e56cd02b15c" providerId="ADAL" clId="{B0B380B0-34DF-4B0F-B36D-2723F0540496}" dt="2021-11-10T02:21:47.667" v="362" actId="27803"/>
          <ac:spMkLst>
            <pc:docMk/>
            <pc:sldMk cId="0" sldId="256"/>
            <ac:spMk id="112" creationId="{8E9A093A-0959-423D-978F-4447DA074FF0}"/>
          </ac:spMkLst>
        </pc:spChg>
        <pc:spChg chg="mod">
          <ac:chgData name="Andreia Bianchini Huebner" userId="60ec0dcf-a489-4ddb-bcda-2e56cd02b15c" providerId="ADAL" clId="{B0B380B0-34DF-4B0F-B36D-2723F0540496}" dt="2021-11-10T02:21:47.667" v="362" actId="27803"/>
          <ac:spMkLst>
            <pc:docMk/>
            <pc:sldMk cId="0" sldId="256"/>
            <ac:spMk id="113" creationId="{25014455-9846-42A2-8CAD-E96A2BEEC24D}"/>
          </ac:spMkLst>
        </pc:spChg>
        <pc:spChg chg="mod">
          <ac:chgData name="Andreia Bianchini Huebner" userId="60ec0dcf-a489-4ddb-bcda-2e56cd02b15c" providerId="ADAL" clId="{B0B380B0-34DF-4B0F-B36D-2723F0540496}" dt="2021-11-10T02:21:47.667" v="362" actId="27803"/>
          <ac:spMkLst>
            <pc:docMk/>
            <pc:sldMk cId="0" sldId="256"/>
            <ac:spMk id="114" creationId="{E202A920-D2E9-476D-AB3F-2C801744EC18}"/>
          </ac:spMkLst>
        </pc:spChg>
        <pc:spChg chg="mod">
          <ac:chgData name="Andreia Bianchini Huebner" userId="60ec0dcf-a489-4ddb-bcda-2e56cd02b15c" providerId="ADAL" clId="{B0B380B0-34DF-4B0F-B36D-2723F0540496}" dt="2021-11-10T02:21:47.667" v="362" actId="27803"/>
          <ac:spMkLst>
            <pc:docMk/>
            <pc:sldMk cId="0" sldId="256"/>
            <ac:spMk id="115" creationId="{4C01A177-9084-439E-A182-4575CC55A7D7}"/>
          </ac:spMkLst>
        </pc:spChg>
        <pc:spChg chg="mod">
          <ac:chgData name="Andreia Bianchini Huebner" userId="60ec0dcf-a489-4ddb-bcda-2e56cd02b15c" providerId="ADAL" clId="{B0B380B0-34DF-4B0F-B36D-2723F0540496}" dt="2021-11-10T02:21:47.667" v="362" actId="27803"/>
          <ac:spMkLst>
            <pc:docMk/>
            <pc:sldMk cId="0" sldId="256"/>
            <ac:spMk id="116" creationId="{F06D64CD-3A43-4BD0-B583-DE31374C0922}"/>
          </ac:spMkLst>
        </pc:spChg>
        <pc:spChg chg="mod">
          <ac:chgData name="Andreia Bianchini Huebner" userId="60ec0dcf-a489-4ddb-bcda-2e56cd02b15c" providerId="ADAL" clId="{B0B380B0-34DF-4B0F-B36D-2723F0540496}" dt="2021-11-10T02:21:47.667" v="362" actId="27803"/>
          <ac:spMkLst>
            <pc:docMk/>
            <pc:sldMk cId="0" sldId="256"/>
            <ac:spMk id="117" creationId="{19F2F42B-F09C-48C5-8F0B-FE131D922AA0}"/>
          </ac:spMkLst>
        </pc:spChg>
        <pc:spChg chg="mod">
          <ac:chgData name="Andreia Bianchini Huebner" userId="60ec0dcf-a489-4ddb-bcda-2e56cd02b15c" providerId="ADAL" clId="{B0B380B0-34DF-4B0F-B36D-2723F0540496}" dt="2021-11-10T02:21:47.667" v="362" actId="27803"/>
          <ac:spMkLst>
            <pc:docMk/>
            <pc:sldMk cId="0" sldId="256"/>
            <ac:spMk id="118" creationId="{04989F66-468D-40F5-8363-CD8366A661B9}"/>
          </ac:spMkLst>
        </pc:spChg>
        <pc:spChg chg="mod">
          <ac:chgData name="Andreia Bianchini Huebner" userId="60ec0dcf-a489-4ddb-bcda-2e56cd02b15c" providerId="ADAL" clId="{B0B380B0-34DF-4B0F-B36D-2723F0540496}" dt="2021-11-10T02:21:47.667" v="362" actId="27803"/>
          <ac:spMkLst>
            <pc:docMk/>
            <pc:sldMk cId="0" sldId="256"/>
            <ac:spMk id="119" creationId="{5351EBC7-3DF0-465E-8CA5-F3FF8B1CC871}"/>
          </ac:spMkLst>
        </pc:spChg>
        <pc:spChg chg="mod">
          <ac:chgData name="Andreia Bianchini Huebner" userId="60ec0dcf-a489-4ddb-bcda-2e56cd02b15c" providerId="ADAL" clId="{B0B380B0-34DF-4B0F-B36D-2723F0540496}" dt="2021-11-10T02:21:47.667" v="362" actId="27803"/>
          <ac:spMkLst>
            <pc:docMk/>
            <pc:sldMk cId="0" sldId="256"/>
            <ac:spMk id="120" creationId="{AE288B81-F25E-43EA-BC8A-1B7A46DE8E8A}"/>
          </ac:spMkLst>
        </pc:spChg>
        <pc:spChg chg="mod">
          <ac:chgData name="Andreia Bianchini Huebner" userId="60ec0dcf-a489-4ddb-bcda-2e56cd02b15c" providerId="ADAL" clId="{B0B380B0-34DF-4B0F-B36D-2723F0540496}" dt="2021-11-10T02:21:47.667" v="362" actId="27803"/>
          <ac:spMkLst>
            <pc:docMk/>
            <pc:sldMk cId="0" sldId="256"/>
            <ac:spMk id="121" creationId="{84265368-4922-4CC6-90B4-2B81915F9FBF}"/>
          </ac:spMkLst>
        </pc:spChg>
        <pc:spChg chg="mod">
          <ac:chgData name="Andreia Bianchini Huebner" userId="60ec0dcf-a489-4ddb-bcda-2e56cd02b15c" providerId="ADAL" clId="{B0B380B0-34DF-4B0F-B36D-2723F0540496}" dt="2021-11-10T02:21:47.667" v="362" actId="27803"/>
          <ac:spMkLst>
            <pc:docMk/>
            <pc:sldMk cId="0" sldId="256"/>
            <ac:spMk id="122" creationId="{0D064CE5-EA06-47A6-8023-F8CF52468160}"/>
          </ac:spMkLst>
        </pc:spChg>
        <pc:spChg chg="mod">
          <ac:chgData name="Andreia Bianchini Huebner" userId="60ec0dcf-a489-4ddb-bcda-2e56cd02b15c" providerId="ADAL" clId="{B0B380B0-34DF-4B0F-B36D-2723F0540496}" dt="2021-11-10T02:21:47.667" v="362" actId="27803"/>
          <ac:spMkLst>
            <pc:docMk/>
            <pc:sldMk cId="0" sldId="256"/>
            <ac:spMk id="123" creationId="{982B607E-4ED9-4481-A7EE-B9A58A90FF50}"/>
          </ac:spMkLst>
        </pc:spChg>
        <pc:spChg chg="mod">
          <ac:chgData name="Andreia Bianchini Huebner" userId="60ec0dcf-a489-4ddb-bcda-2e56cd02b15c" providerId="ADAL" clId="{B0B380B0-34DF-4B0F-B36D-2723F0540496}" dt="2021-11-10T02:21:47.667" v="362" actId="27803"/>
          <ac:spMkLst>
            <pc:docMk/>
            <pc:sldMk cId="0" sldId="256"/>
            <ac:spMk id="124" creationId="{65A68F79-AF95-46AA-B990-2A0EC0DD622A}"/>
          </ac:spMkLst>
        </pc:spChg>
        <pc:spChg chg="mod">
          <ac:chgData name="Andreia Bianchini Huebner" userId="60ec0dcf-a489-4ddb-bcda-2e56cd02b15c" providerId="ADAL" clId="{B0B380B0-34DF-4B0F-B36D-2723F0540496}" dt="2021-11-10T02:21:47.667" v="362" actId="27803"/>
          <ac:spMkLst>
            <pc:docMk/>
            <pc:sldMk cId="0" sldId="256"/>
            <ac:spMk id="125" creationId="{92D3E03E-D124-4C9A-AC86-C0E7BCBA2A81}"/>
          </ac:spMkLst>
        </pc:spChg>
        <pc:spChg chg="mod">
          <ac:chgData name="Andreia Bianchini Huebner" userId="60ec0dcf-a489-4ddb-bcda-2e56cd02b15c" providerId="ADAL" clId="{B0B380B0-34DF-4B0F-B36D-2723F0540496}" dt="2021-11-10T02:21:47.667" v="362" actId="27803"/>
          <ac:spMkLst>
            <pc:docMk/>
            <pc:sldMk cId="0" sldId="256"/>
            <ac:spMk id="126" creationId="{38D7EAD9-D8CC-4B74-AAD2-14BA76F7DF0C}"/>
          </ac:spMkLst>
        </pc:spChg>
        <pc:spChg chg="mod">
          <ac:chgData name="Andreia Bianchini Huebner" userId="60ec0dcf-a489-4ddb-bcda-2e56cd02b15c" providerId="ADAL" clId="{B0B380B0-34DF-4B0F-B36D-2723F0540496}" dt="2021-11-10T02:21:47.667" v="362" actId="27803"/>
          <ac:spMkLst>
            <pc:docMk/>
            <pc:sldMk cId="0" sldId="256"/>
            <ac:spMk id="127" creationId="{42C70ABA-15FE-49DC-A82B-64C21FDDFC0C}"/>
          </ac:spMkLst>
        </pc:spChg>
        <pc:spChg chg="mod">
          <ac:chgData name="Andreia Bianchini Huebner" userId="60ec0dcf-a489-4ddb-bcda-2e56cd02b15c" providerId="ADAL" clId="{B0B380B0-34DF-4B0F-B36D-2723F0540496}" dt="2021-11-10T02:21:47.667" v="362" actId="27803"/>
          <ac:spMkLst>
            <pc:docMk/>
            <pc:sldMk cId="0" sldId="256"/>
            <ac:spMk id="128" creationId="{D8F67BD6-B0D5-49FC-9CC8-FAA440A12CB8}"/>
          </ac:spMkLst>
        </pc:spChg>
        <pc:spChg chg="mod">
          <ac:chgData name="Andreia Bianchini Huebner" userId="60ec0dcf-a489-4ddb-bcda-2e56cd02b15c" providerId="ADAL" clId="{B0B380B0-34DF-4B0F-B36D-2723F0540496}" dt="2021-11-10T02:21:47.667" v="362" actId="27803"/>
          <ac:spMkLst>
            <pc:docMk/>
            <pc:sldMk cId="0" sldId="256"/>
            <ac:spMk id="129" creationId="{B46A9C50-6C7B-43DA-9793-1DD13A35DB62}"/>
          </ac:spMkLst>
        </pc:spChg>
        <pc:spChg chg="mod">
          <ac:chgData name="Andreia Bianchini Huebner" userId="60ec0dcf-a489-4ddb-bcda-2e56cd02b15c" providerId="ADAL" clId="{B0B380B0-34DF-4B0F-B36D-2723F0540496}" dt="2021-11-10T02:21:47.667" v="362" actId="27803"/>
          <ac:spMkLst>
            <pc:docMk/>
            <pc:sldMk cId="0" sldId="256"/>
            <ac:spMk id="130" creationId="{7D8AB58C-DEC8-48EA-BB36-917E3FD888AD}"/>
          </ac:spMkLst>
        </pc:spChg>
        <pc:spChg chg="mod">
          <ac:chgData name="Andreia Bianchini Huebner" userId="60ec0dcf-a489-4ddb-bcda-2e56cd02b15c" providerId="ADAL" clId="{B0B380B0-34DF-4B0F-B36D-2723F0540496}" dt="2021-11-10T02:21:47.667" v="362" actId="27803"/>
          <ac:spMkLst>
            <pc:docMk/>
            <pc:sldMk cId="0" sldId="256"/>
            <ac:spMk id="131" creationId="{C6003F2F-15A5-4BD2-8E05-C6C60B1527D7}"/>
          </ac:spMkLst>
        </pc:spChg>
        <pc:spChg chg="mod">
          <ac:chgData name="Andreia Bianchini Huebner" userId="60ec0dcf-a489-4ddb-bcda-2e56cd02b15c" providerId="ADAL" clId="{B0B380B0-34DF-4B0F-B36D-2723F0540496}" dt="2021-11-10T02:21:47.667" v="362" actId="27803"/>
          <ac:spMkLst>
            <pc:docMk/>
            <pc:sldMk cId="0" sldId="256"/>
            <ac:spMk id="132" creationId="{600EF34F-24D5-4955-8194-A3024AF82D3C}"/>
          </ac:spMkLst>
        </pc:spChg>
        <pc:spChg chg="mod">
          <ac:chgData name="Andreia Bianchini Huebner" userId="60ec0dcf-a489-4ddb-bcda-2e56cd02b15c" providerId="ADAL" clId="{B0B380B0-34DF-4B0F-B36D-2723F0540496}" dt="2021-11-10T02:21:47.667" v="362" actId="27803"/>
          <ac:spMkLst>
            <pc:docMk/>
            <pc:sldMk cId="0" sldId="256"/>
            <ac:spMk id="133" creationId="{4694948A-D233-4EC7-B809-978826B1A5DE}"/>
          </ac:spMkLst>
        </pc:spChg>
        <pc:spChg chg="mod">
          <ac:chgData name="Andreia Bianchini Huebner" userId="60ec0dcf-a489-4ddb-bcda-2e56cd02b15c" providerId="ADAL" clId="{B0B380B0-34DF-4B0F-B36D-2723F0540496}" dt="2021-11-10T02:21:47.667" v="362" actId="27803"/>
          <ac:spMkLst>
            <pc:docMk/>
            <pc:sldMk cId="0" sldId="256"/>
            <ac:spMk id="134" creationId="{6309B288-B08F-4D1B-B900-CBA66A47F39A}"/>
          </ac:spMkLst>
        </pc:spChg>
        <pc:spChg chg="mod">
          <ac:chgData name="Andreia Bianchini Huebner" userId="60ec0dcf-a489-4ddb-bcda-2e56cd02b15c" providerId="ADAL" clId="{B0B380B0-34DF-4B0F-B36D-2723F0540496}" dt="2021-11-10T02:21:47.667" v="362" actId="27803"/>
          <ac:spMkLst>
            <pc:docMk/>
            <pc:sldMk cId="0" sldId="256"/>
            <ac:spMk id="135" creationId="{AD9723DE-52DC-47E9-8641-3D62FCDF20A2}"/>
          </ac:spMkLst>
        </pc:spChg>
        <pc:spChg chg="mod">
          <ac:chgData name="Andreia Bianchini Huebner" userId="60ec0dcf-a489-4ddb-bcda-2e56cd02b15c" providerId="ADAL" clId="{B0B380B0-34DF-4B0F-B36D-2723F0540496}" dt="2021-11-10T02:21:47.667" v="362" actId="27803"/>
          <ac:spMkLst>
            <pc:docMk/>
            <pc:sldMk cId="0" sldId="256"/>
            <ac:spMk id="136" creationId="{153CB61A-5492-4B57-BF24-8738C52A407A}"/>
          </ac:spMkLst>
        </pc:spChg>
        <pc:spChg chg="mod">
          <ac:chgData name="Andreia Bianchini Huebner" userId="60ec0dcf-a489-4ddb-bcda-2e56cd02b15c" providerId="ADAL" clId="{B0B380B0-34DF-4B0F-B36D-2723F0540496}" dt="2021-11-10T02:21:47.667" v="362" actId="27803"/>
          <ac:spMkLst>
            <pc:docMk/>
            <pc:sldMk cId="0" sldId="256"/>
            <ac:spMk id="137" creationId="{CE248E1F-FC89-454D-A8B0-03E3E1CDBDA7}"/>
          </ac:spMkLst>
        </pc:spChg>
        <pc:spChg chg="mod">
          <ac:chgData name="Andreia Bianchini Huebner" userId="60ec0dcf-a489-4ddb-bcda-2e56cd02b15c" providerId="ADAL" clId="{B0B380B0-34DF-4B0F-B36D-2723F0540496}" dt="2021-11-10T02:21:47.667" v="362" actId="27803"/>
          <ac:spMkLst>
            <pc:docMk/>
            <pc:sldMk cId="0" sldId="256"/>
            <ac:spMk id="138" creationId="{711FA2DC-DF42-4FA8-BF3C-B9543423D73B}"/>
          </ac:spMkLst>
        </pc:spChg>
        <pc:spChg chg="mod">
          <ac:chgData name="Andreia Bianchini Huebner" userId="60ec0dcf-a489-4ddb-bcda-2e56cd02b15c" providerId="ADAL" clId="{B0B380B0-34DF-4B0F-B36D-2723F0540496}" dt="2021-11-10T02:21:47.667" v="362" actId="27803"/>
          <ac:spMkLst>
            <pc:docMk/>
            <pc:sldMk cId="0" sldId="256"/>
            <ac:spMk id="139" creationId="{3C25C057-E11B-45E7-9939-4916B32C0135}"/>
          </ac:spMkLst>
        </pc:spChg>
        <pc:spChg chg="mod">
          <ac:chgData name="Andreia Bianchini Huebner" userId="60ec0dcf-a489-4ddb-bcda-2e56cd02b15c" providerId="ADAL" clId="{B0B380B0-34DF-4B0F-B36D-2723F0540496}" dt="2021-11-10T02:21:47.667" v="362" actId="27803"/>
          <ac:spMkLst>
            <pc:docMk/>
            <pc:sldMk cId="0" sldId="256"/>
            <ac:spMk id="140" creationId="{58281F6A-4C92-45F4-959C-D4E6B1F6159A}"/>
          </ac:spMkLst>
        </pc:spChg>
        <pc:spChg chg="mod">
          <ac:chgData name="Andreia Bianchini Huebner" userId="60ec0dcf-a489-4ddb-bcda-2e56cd02b15c" providerId="ADAL" clId="{B0B380B0-34DF-4B0F-B36D-2723F0540496}" dt="2021-11-10T02:21:47.667" v="362" actId="27803"/>
          <ac:spMkLst>
            <pc:docMk/>
            <pc:sldMk cId="0" sldId="256"/>
            <ac:spMk id="141" creationId="{0C262E3D-3C8F-48D3-9402-B906A2CA407F}"/>
          </ac:spMkLst>
        </pc:spChg>
        <pc:spChg chg="mod">
          <ac:chgData name="Andreia Bianchini Huebner" userId="60ec0dcf-a489-4ddb-bcda-2e56cd02b15c" providerId="ADAL" clId="{B0B380B0-34DF-4B0F-B36D-2723F0540496}" dt="2021-11-10T02:21:47.667" v="362" actId="27803"/>
          <ac:spMkLst>
            <pc:docMk/>
            <pc:sldMk cId="0" sldId="256"/>
            <ac:spMk id="142" creationId="{C9A12B45-F7CF-4B6D-A4DA-871B505CAA1B}"/>
          </ac:spMkLst>
        </pc:spChg>
        <pc:spChg chg="mod">
          <ac:chgData name="Andreia Bianchini Huebner" userId="60ec0dcf-a489-4ddb-bcda-2e56cd02b15c" providerId="ADAL" clId="{B0B380B0-34DF-4B0F-B36D-2723F0540496}" dt="2021-11-10T02:21:47.667" v="362" actId="27803"/>
          <ac:spMkLst>
            <pc:docMk/>
            <pc:sldMk cId="0" sldId="256"/>
            <ac:spMk id="143" creationId="{80CEAA1C-F4BD-4D52-9982-92CC13432F53}"/>
          </ac:spMkLst>
        </pc:spChg>
        <pc:spChg chg="mod">
          <ac:chgData name="Andreia Bianchini Huebner" userId="60ec0dcf-a489-4ddb-bcda-2e56cd02b15c" providerId="ADAL" clId="{B0B380B0-34DF-4B0F-B36D-2723F0540496}" dt="2021-11-10T02:21:47.667" v="362" actId="27803"/>
          <ac:spMkLst>
            <pc:docMk/>
            <pc:sldMk cId="0" sldId="256"/>
            <ac:spMk id="144" creationId="{82E8E96D-33D7-432B-93C9-2426D4ED46E6}"/>
          </ac:spMkLst>
        </pc:spChg>
        <pc:spChg chg="mod">
          <ac:chgData name="Andreia Bianchini Huebner" userId="60ec0dcf-a489-4ddb-bcda-2e56cd02b15c" providerId="ADAL" clId="{B0B380B0-34DF-4B0F-B36D-2723F0540496}" dt="2021-11-10T02:21:47.667" v="362" actId="27803"/>
          <ac:spMkLst>
            <pc:docMk/>
            <pc:sldMk cId="0" sldId="256"/>
            <ac:spMk id="145" creationId="{4EBBFB62-EAAD-4F5F-8EFA-B842EFEEA8F0}"/>
          </ac:spMkLst>
        </pc:spChg>
        <pc:spChg chg="mod">
          <ac:chgData name="Andreia Bianchini Huebner" userId="60ec0dcf-a489-4ddb-bcda-2e56cd02b15c" providerId="ADAL" clId="{B0B380B0-34DF-4B0F-B36D-2723F0540496}" dt="2021-11-10T02:21:47.667" v="362" actId="27803"/>
          <ac:spMkLst>
            <pc:docMk/>
            <pc:sldMk cId="0" sldId="256"/>
            <ac:spMk id="146" creationId="{039EB1D8-B595-48B2-B495-DF40715F8BD7}"/>
          </ac:spMkLst>
        </pc:spChg>
        <pc:spChg chg="mod">
          <ac:chgData name="Andreia Bianchini Huebner" userId="60ec0dcf-a489-4ddb-bcda-2e56cd02b15c" providerId="ADAL" clId="{B0B380B0-34DF-4B0F-B36D-2723F0540496}" dt="2021-11-10T02:21:47.667" v="362" actId="27803"/>
          <ac:spMkLst>
            <pc:docMk/>
            <pc:sldMk cId="0" sldId="256"/>
            <ac:spMk id="147" creationId="{C1CB1F63-7234-4D2B-9DB4-33E08AB05828}"/>
          </ac:spMkLst>
        </pc:spChg>
        <pc:spChg chg="mod">
          <ac:chgData name="Andreia Bianchini Huebner" userId="60ec0dcf-a489-4ddb-bcda-2e56cd02b15c" providerId="ADAL" clId="{B0B380B0-34DF-4B0F-B36D-2723F0540496}" dt="2021-11-10T02:21:47.667" v="362" actId="27803"/>
          <ac:spMkLst>
            <pc:docMk/>
            <pc:sldMk cId="0" sldId="256"/>
            <ac:spMk id="148" creationId="{2CB236C3-753A-4553-9155-5E81B8362B11}"/>
          </ac:spMkLst>
        </pc:spChg>
        <pc:spChg chg="mod">
          <ac:chgData name="Andreia Bianchini Huebner" userId="60ec0dcf-a489-4ddb-bcda-2e56cd02b15c" providerId="ADAL" clId="{B0B380B0-34DF-4B0F-B36D-2723F0540496}" dt="2021-11-10T02:21:47.667" v="362" actId="27803"/>
          <ac:spMkLst>
            <pc:docMk/>
            <pc:sldMk cId="0" sldId="256"/>
            <ac:spMk id="149" creationId="{40F39853-63EE-42A0-A1B5-AA540166D24F}"/>
          </ac:spMkLst>
        </pc:spChg>
        <pc:spChg chg="mod">
          <ac:chgData name="Andreia Bianchini Huebner" userId="60ec0dcf-a489-4ddb-bcda-2e56cd02b15c" providerId="ADAL" clId="{B0B380B0-34DF-4B0F-B36D-2723F0540496}" dt="2021-11-10T02:21:47.667" v="362" actId="27803"/>
          <ac:spMkLst>
            <pc:docMk/>
            <pc:sldMk cId="0" sldId="256"/>
            <ac:spMk id="150" creationId="{6221E907-8FF1-46DA-B15D-C1D81B0D7347}"/>
          </ac:spMkLst>
        </pc:spChg>
        <pc:spChg chg="mod">
          <ac:chgData name="Andreia Bianchini Huebner" userId="60ec0dcf-a489-4ddb-bcda-2e56cd02b15c" providerId="ADAL" clId="{B0B380B0-34DF-4B0F-B36D-2723F0540496}" dt="2021-11-10T02:21:47.667" v="362" actId="27803"/>
          <ac:spMkLst>
            <pc:docMk/>
            <pc:sldMk cId="0" sldId="256"/>
            <ac:spMk id="151" creationId="{523E1FA6-1D15-4437-9B4E-FA8B559E06CC}"/>
          </ac:spMkLst>
        </pc:spChg>
        <pc:spChg chg="mod">
          <ac:chgData name="Andreia Bianchini Huebner" userId="60ec0dcf-a489-4ddb-bcda-2e56cd02b15c" providerId="ADAL" clId="{B0B380B0-34DF-4B0F-B36D-2723F0540496}" dt="2021-11-10T02:21:47.667" v="362" actId="27803"/>
          <ac:spMkLst>
            <pc:docMk/>
            <pc:sldMk cId="0" sldId="256"/>
            <ac:spMk id="152" creationId="{98C5C67E-EDD6-4CEC-8AC8-1691E9189873}"/>
          </ac:spMkLst>
        </pc:spChg>
        <pc:spChg chg="mod">
          <ac:chgData name="Andreia Bianchini Huebner" userId="60ec0dcf-a489-4ddb-bcda-2e56cd02b15c" providerId="ADAL" clId="{B0B380B0-34DF-4B0F-B36D-2723F0540496}" dt="2021-11-10T02:21:47.667" v="362" actId="27803"/>
          <ac:spMkLst>
            <pc:docMk/>
            <pc:sldMk cId="0" sldId="256"/>
            <ac:spMk id="153" creationId="{9A15D833-E4DB-4AA1-A4D7-C2CC02B76E7D}"/>
          </ac:spMkLst>
        </pc:spChg>
        <pc:spChg chg="mod">
          <ac:chgData name="Andreia Bianchini Huebner" userId="60ec0dcf-a489-4ddb-bcda-2e56cd02b15c" providerId="ADAL" clId="{B0B380B0-34DF-4B0F-B36D-2723F0540496}" dt="2021-11-10T02:21:47.667" v="362" actId="27803"/>
          <ac:spMkLst>
            <pc:docMk/>
            <pc:sldMk cId="0" sldId="256"/>
            <ac:spMk id="154" creationId="{DBB9ADF5-83A3-4794-9B62-4553B5ADCCB0}"/>
          </ac:spMkLst>
        </pc:spChg>
        <pc:spChg chg="mod">
          <ac:chgData name="Andreia Bianchini Huebner" userId="60ec0dcf-a489-4ddb-bcda-2e56cd02b15c" providerId="ADAL" clId="{B0B380B0-34DF-4B0F-B36D-2723F0540496}" dt="2021-11-10T02:21:47.667" v="362" actId="27803"/>
          <ac:spMkLst>
            <pc:docMk/>
            <pc:sldMk cId="0" sldId="256"/>
            <ac:spMk id="155" creationId="{91773D8F-0E22-481D-9135-8DBE94246B67}"/>
          </ac:spMkLst>
        </pc:spChg>
        <pc:spChg chg="mod">
          <ac:chgData name="Andreia Bianchini Huebner" userId="60ec0dcf-a489-4ddb-bcda-2e56cd02b15c" providerId="ADAL" clId="{B0B380B0-34DF-4B0F-B36D-2723F0540496}" dt="2021-11-10T02:21:47.667" v="362" actId="27803"/>
          <ac:spMkLst>
            <pc:docMk/>
            <pc:sldMk cId="0" sldId="256"/>
            <ac:spMk id="156" creationId="{26A261C0-BAE3-4F27-B0D5-106433116DB1}"/>
          </ac:spMkLst>
        </pc:spChg>
        <pc:spChg chg="mod">
          <ac:chgData name="Andreia Bianchini Huebner" userId="60ec0dcf-a489-4ddb-bcda-2e56cd02b15c" providerId="ADAL" clId="{B0B380B0-34DF-4B0F-B36D-2723F0540496}" dt="2021-11-10T02:21:47.667" v="362" actId="27803"/>
          <ac:spMkLst>
            <pc:docMk/>
            <pc:sldMk cId="0" sldId="256"/>
            <ac:spMk id="157" creationId="{A70644AF-879D-4FB6-8BCF-DBF60E4C16E2}"/>
          </ac:spMkLst>
        </pc:spChg>
        <pc:spChg chg="mod">
          <ac:chgData name="Andreia Bianchini Huebner" userId="60ec0dcf-a489-4ddb-bcda-2e56cd02b15c" providerId="ADAL" clId="{B0B380B0-34DF-4B0F-B36D-2723F0540496}" dt="2021-11-10T02:21:47.667" v="362" actId="27803"/>
          <ac:spMkLst>
            <pc:docMk/>
            <pc:sldMk cId="0" sldId="256"/>
            <ac:spMk id="158" creationId="{50C6AE4F-565D-49CB-AEBF-64CFED05C71D}"/>
          </ac:spMkLst>
        </pc:spChg>
        <pc:spChg chg="mod">
          <ac:chgData name="Andreia Bianchini Huebner" userId="60ec0dcf-a489-4ddb-bcda-2e56cd02b15c" providerId="ADAL" clId="{B0B380B0-34DF-4B0F-B36D-2723F0540496}" dt="2021-11-10T02:21:47.667" v="362" actId="27803"/>
          <ac:spMkLst>
            <pc:docMk/>
            <pc:sldMk cId="0" sldId="256"/>
            <ac:spMk id="159" creationId="{5FFBA937-53F2-4849-946F-BC996FD80260}"/>
          </ac:spMkLst>
        </pc:spChg>
        <pc:spChg chg="mod">
          <ac:chgData name="Andreia Bianchini Huebner" userId="60ec0dcf-a489-4ddb-bcda-2e56cd02b15c" providerId="ADAL" clId="{B0B380B0-34DF-4B0F-B36D-2723F0540496}" dt="2021-11-10T02:21:47.667" v="362" actId="27803"/>
          <ac:spMkLst>
            <pc:docMk/>
            <pc:sldMk cId="0" sldId="256"/>
            <ac:spMk id="160" creationId="{D68F5A56-E279-4F59-95F5-C087EB6CEDAC}"/>
          </ac:spMkLst>
        </pc:spChg>
        <pc:spChg chg="mod">
          <ac:chgData name="Andreia Bianchini Huebner" userId="60ec0dcf-a489-4ddb-bcda-2e56cd02b15c" providerId="ADAL" clId="{B0B380B0-34DF-4B0F-B36D-2723F0540496}" dt="2021-11-10T02:21:47.667" v="362" actId="27803"/>
          <ac:spMkLst>
            <pc:docMk/>
            <pc:sldMk cId="0" sldId="256"/>
            <ac:spMk id="161" creationId="{73FD92DA-DBD1-43F5-B5E8-0E83DA609589}"/>
          </ac:spMkLst>
        </pc:spChg>
        <pc:spChg chg="mod">
          <ac:chgData name="Andreia Bianchini Huebner" userId="60ec0dcf-a489-4ddb-bcda-2e56cd02b15c" providerId="ADAL" clId="{B0B380B0-34DF-4B0F-B36D-2723F0540496}" dt="2021-11-10T02:21:47.667" v="362" actId="27803"/>
          <ac:spMkLst>
            <pc:docMk/>
            <pc:sldMk cId="0" sldId="256"/>
            <ac:spMk id="162" creationId="{8E99E27D-121D-4170-9F1C-1ACA955F8E98}"/>
          </ac:spMkLst>
        </pc:spChg>
        <pc:spChg chg="mod">
          <ac:chgData name="Andreia Bianchini Huebner" userId="60ec0dcf-a489-4ddb-bcda-2e56cd02b15c" providerId="ADAL" clId="{B0B380B0-34DF-4B0F-B36D-2723F0540496}" dt="2021-11-10T02:21:47.667" v="362" actId="27803"/>
          <ac:spMkLst>
            <pc:docMk/>
            <pc:sldMk cId="0" sldId="256"/>
            <ac:spMk id="163" creationId="{71A5AF56-6A52-48DB-B617-04E4F2BC03D1}"/>
          </ac:spMkLst>
        </pc:spChg>
        <pc:spChg chg="mod">
          <ac:chgData name="Andreia Bianchini Huebner" userId="60ec0dcf-a489-4ddb-bcda-2e56cd02b15c" providerId="ADAL" clId="{B0B380B0-34DF-4B0F-B36D-2723F0540496}" dt="2021-11-10T02:21:47.667" v="362" actId="27803"/>
          <ac:spMkLst>
            <pc:docMk/>
            <pc:sldMk cId="0" sldId="256"/>
            <ac:spMk id="164" creationId="{836BD33F-0A4B-4EA8-8C5C-F8A505409878}"/>
          </ac:spMkLst>
        </pc:spChg>
        <pc:spChg chg="mod">
          <ac:chgData name="Andreia Bianchini Huebner" userId="60ec0dcf-a489-4ddb-bcda-2e56cd02b15c" providerId="ADAL" clId="{B0B380B0-34DF-4B0F-B36D-2723F0540496}" dt="2021-11-10T02:21:47.667" v="362" actId="27803"/>
          <ac:spMkLst>
            <pc:docMk/>
            <pc:sldMk cId="0" sldId="256"/>
            <ac:spMk id="165" creationId="{B163EE99-A80C-4D08-8AAA-8D71E01221FE}"/>
          </ac:spMkLst>
        </pc:spChg>
        <pc:spChg chg="mod">
          <ac:chgData name="Andreia Bianchini Huebner" userId="60ec0dcf-a489-4ddb-bcda-2e56cd02b15c" providerId="ADAL" clId="{B0B380B0-34DF-4B0F-B36D-2723F0540496}" dt="2021-11-10T02:21:47.667" v="362" actId="27803"/>
          <ac:spMkLst>
            <pc:docMk/>
            <pc:sldMk cId="0" sldId="256"/>
            <ac:spMk id="166" creationId="{0CFED253-E460-41F0-9312-F5B4D28542C4}"/>
          </ac:spMkLst>
        </pc:spChg>
        <pc:spChg chg="mod">
          <ac:chgData name="Andreia Bianchini Huebner" userId="60ec0dcf-a489-4ddb-bcda-2e56cd02b15c" providerId="ADAL" clId="{B0B380B0-34DF-4B0F-B36D-2723F0540496}" dt="2021-11-10T02:21:47.667" v="362" actId="27803"/>
          <ac:spMkLst>
            <pc:docMk/>
            <pc:sldMk cId="0" sldId="256"/>
            <ac:spMk id="167" creationId="{0CB0C4C1-DA7C-4037-92F1-5BEAEF5EB129}"/>
          </ac:spMkLst>
        </pc:spChg>
        <pc:spChg chg="mod">
          <ac:chgData name="Andreia Bianchini Huebner" userId="60ec0dcf-a489-4ddb-bcda-2e56cd02b15c" providerId="ADAL" clId="{B0B380B0-34DF-4B0F-B36D-2723F0540496}" dt="2021-11-10T02:21:47.667" v="362" actId="27803"/>
          <ac:spMkLst>
            <pc:docMk/>
            <pc:sldMk cId="0" sldId="256"/>
            <ac:spMk id="168" creationId="{E080B9EB-0BD7-4F58-9F0B-9E3064A0B59C}"/>
          </ac:spMkLst>
        </pc:spChg>
        <pc:spChg chg="mod">
          <ac:chgData name="Andreia Bianchini Huebner" userId="60ec0dcf-a489-4ddb-bcda-2e56cd02b15c" providerId="ADAL" clId="{B0B380B0-34DF-4B0F-B36D-2723F0540496}" dt="2021-11-10T02:21:47.667" v="362" actId="27803"/>
          <ac:spMkLst>
            <pc:docMk/>
            <pc:sldMk cId="0" sldId="256"/>
            <ac:spMk id="169" creationId="{533225C3-D39A-4971-B54B-0F54A6E372A3}"/>
          </ac:spMkLst>
        </pc:spChg>
        <pc:spChg chg="mod">
          <ac:chgData name="Andreia Bianchini Huebner" userId="60ec0dcf-a489-4ddb-bcda-2e56cd02b15c" providerId="ADAL" clId="{B0B380B0-34DF-4B0F-B36D-2723F0540496}" dt="2021-11-10T02:21:47.667" v="362" actId="27803"/>
          <ac:spMkLst>
            <pc:docMk/>
            <pc:sldMk cId="0" sldId="256"/>
            <ac:spMk id="170" creationId="{9BF2595D-DB19-4BEF-BCA0-3417DA3E0B15}"/>
          </ac:spMkLst>
        </pc:spChg>
        <pc:spChg chg="mod">
          <ac:chgData name="Andreia Bianchini Huebner" userId="60ec0dcf-a489-4ddb-bcda-2e56cd02b15c" providerId="ADAL" clId="{B0B380B0-34DF-4B0F-B36D-2723F0540496}" dt="2021-11-10T02:21:47.667" v="362" actId="27803"/>
          <ac:spMkLst>
            <pc:docMk/>
            <pc:sldMk cId="0" sldId="256"/>
            <ac:spMk id="171" creationId="{EF4FC9A8-E794-4EB5-BC35-6761A6CE2B90}"/>
          </ac:spMkLst>
        </pc:spChg>
        <pc:spChg chg="mod">
          <ac:chgData name="Andreia Bianchini Huebner" userId="60ec0dcf-a489-4ddb-bcda-2e56cd02b15c" providerId="ADAL" clId="{B0B380B0-34DF-4B0F-B36D-2723F0540496}" dt="2021-11-10T02:21:47.667" v="362" actId="27803"/>
          <ac:spMkLst>
            <pc:docMk/>
            <pc:sldMk cId="0" sldId="256"/>
            <ac:spMk id="172" creationId="{93F321FE-5A2C-41A6-8AC1-2CA5C7E55144}"/>
          </ac:spMkLst>
        </pc:spChg>
        <pc:spChg chg="mod">
          <ac:chgData name="Andreia Bianchini Huebner" userId="60ec0dcf-a489-4ddb-bcda-2e56cd02b15c" providerId="ADAL" clId="{B0B380B0-34DF-4B0F-B36D-2723F0540496}" dt="2021-11-10T02:21:47.667" v="362" actId="27803"/>
          <ac:spMkLst>
            <pc:docMk/>
            <pc:sldMk cId="0" sldId="256"/>
            <ac:spMk id="173" creationId="{8AB7E3B9-467E-4A3C-B565-DF21FBBF494B}"/>
          </ac:spMkLst>
        </pc:spChg>
        <pc:spChg chg="mod">
          <ac:chgData name="Andreia Bianchini Huebner" userId="60ec0dcf-a489-4ddb-bcda-2e56cd02b15c" providerId="ADAL" clId="{B0B380B0-34DF-4B0F-B36D-2723F0540496}" dt="2021-11-10T02:21:47.667" v="362" actId="27803"/>
          <ac:spMkLst>
            <pc:docMk/>
            <pc:sldMk cId="0" sldId="256"/>
            <ac:spMk id="174" creationId="{7FFC6D61-CD73-4F26-B799-ECBEEBEDF5F4}"/>
          </ac:spMkLst>
        </pc:spChg>
        <pc:spChg chg="mod">
          <ac:chgData name="Andreia Bianchini Huebner" userId="60ec0dcf-a489-4ddb-bcda-2e56cd02b15c" providerId="ADAL" clId="{B0B380B0-34DF-4B0F-B36D-2723F0540496}" dt="2021-11-10T02:21:47.667" v="362" actId="27803"/>
          <ac:spMkLst>
            <pc:docMk/>
            <pc:sldMk cId="0" sldId="256"/>
            <ac:spMk id="175" creationId="{DD46BF04-E93F-4D65-84F7-34C7C5D017C8}"/>
          </ac:spMkLst>
        </pc:spChg>
        <pc:spChg chg="mod">
          <ac:chgData name="Andreia Bianchini Huebner" userId="60ec0dcf-a489-4ddb-bcda-2e56cd02b15c" providerId="ADAL" clId="{B0B380B0-34DF-4B0F-B36D-2723F0540496}" dt="2021-11-10T02:21:47.667" v="362" actId="27803"/>
          <ac:spMkLst>
            <pc:docMk/>
            <pc:sldMk cId="0" sldId="256"/>
            <ac:spMk id="176" creationId="{04A81EC2-D192-49BC-8202-800626C901A0}"/>
          </ac:spMkLst>
        </pc:spChg>
        <pc:spChg chg="mod">
          <ac:chgData name="Andreia Bianchini Huebner" userId="60ec0dcf-a489-4ddb-bcda-2e56cd02b15c" providerId="ADAL" clId="{B0B380B0-34DF-4B0F-B36D-2723F0540496}" dt="2021-11-10T02:21:47.667" v="362" actId="27803"/>
          <ac:spMkLst>
            <pc:docMk/>
            <pc:sldMk cId="0" sldId="256"/>
            <ac:spMk id="177" creationId="{279FDEE0-2979-4411-AD31-9EF823E5B611}"/>
          </ac:spMkLst>
        </pc:spChg>
        <pc:spChg chg="mod">
          <ac:chgData name="Andreia Bianchini Huebner" userId="60ec0dcf-a489-4ddb-bcda-2e56cd02b15c" providerId="ADAL" clId="{B0B380B0-34DF-4B0F-B36D-2723F0540496}" dt="2021-11-10T02:21:47.667" v="362" actId="27803"/>
          <ac:spMkLst>
            <pc:docMk/>
            <pc:sldMk cId="0" sldId="256"/>
            <ac:spMk id="178" creationId="{094511A9-1D11-419B-A523-A3963F06BD8F}"/>
          </ac:spMkLst>
        </pc:spChg>
        <pc:spChg chg="mod">
          <ac:chgData name="Andreia Bianchini Huebner" userId="60ec0dcf-a489-4ddb-bcda-2e56cd02b15c" providerId="ADAL" clId="{B0B380B0-34DF-4B0F-B36D-2723F0540496}" dt="2021-11-10T02:21:47.667" v="362" actId="27803"/>
          <ac:spMkLst>
            <pc:docMk/>
            <pc:sldMk cId="0" sldId="256"/>
            <ac:spMk id="179" creationId="{795AFFAC-66C3-421F-B614-B6FCE27E1A10}"/>
          </ac:spMkLst>
        </pc:spChg>
        <pc:spChg chg="mod">
          <ac:chgData name="Andreia Bianchini Huebner" userId="60ec0dcf-a489-4ddb-bcda-2e56cd02b15c" providerId="ADAL" clId="{B0B380B0-34DF-4B0F-B36D-2723F0540496}" dt="2021-11-10T02:21:47.667" v="362" actId="27803"/>
          <ac:spMkLst>
            <pc:docMk/>
            <pc:sldMk cId="0" sldId="256"/>
            <ac:spMk id="180" creationId="{F56161F4-543E-4538-A3A7-0E356F78F3E0}"/>
          </ac:spMkLst>
        </pc:spChg>
        <pc:spChg chg="mod">
          <ac:chgData name="Andreia Bianchini Huebner" userId="60ec0dcf-a489-4ddb-bcda-2e56cd02b15c" providerId="ADAL" clId="{B0B380B0-34DF-4B0F-B36D-2723F0540496}" dt="2021-11-10T02:21:47.667" v="362" actId="27803"/>
          <ac:spMkLst>
            <pc:docMk/>
            <pc:sldMk cId="0" sldId="256"/>
            <ac:spMk id="181" creationId="{0030B508-BE0D-45A5-8AAD-BFA23D9E1B1A}"/>
          </ac:spMkLst>
        </pc:spChg>
        <pc:spChg chg="mod">
          <ac:chgData name="Andreia Bianchini Huebner" userId="60ec0dcf-a489-4ddb-bcda-2e56cd02b15c" providerId="ADAL" clId="{B0B380B0-34DF-4B0F-B36D-2723F0540496}" dt="2021-11-10T02:21:47.667" v="362" actId="27803"/>
          <ac:spMkLst>
            <pc:docMk/>
            <pc:sldMk cId="0" sldId="256"/>
            <ac:spMk id="182" creationId="{6E5E29E9-1B0C-4EA4-BCF1-056999FF06AB}"/>
          </ac:spMkLst>
        </pc:spChg>
        <pc:spChg chg="mod">
          <ac:chgData name="Andreia Bianchini Huebner" userId="60ec0dcf-a489-4ddb-bcda-2e56cd02b15c" providerId="ADAL" clId="{B0B380B0-34DF-4B0F-B36D-2723F0540496}" dt="2021-11-10T02:21:47.667" v="362" actId="27803"/>
          <ac:spMkLst>
            <pc:docMk/>
            <pc:sldMk cId="0" sldId="256"/>
            <ac:spMk id="183" creationId="{E4DA0B66-2543-4B4D-9457-0584E6B91D52}"/>
          </ac:spMkLst>
        </pc:spChg>
        <pc:spChg chg="mod">
          <ac:chgData name="Andreia Bianchini Huebner" userId="60ec0dcf-a489-4ddb-bcda-2e56cd02b15c" providerId="ADAL" clId="{B0B380B0-34DF-4B0F-B36D-2723F0540496}" dt="2021-11-10T02:21:47.667" v="362" actId="27803"/>
          <ac:spMkLst>
            <pc:docMk/>
            <pc:sldMk cId="0" sldId="256"/>
            <ac:spMk id="184" creationId="{83370D5A-58C5-4663-BDEA-979B8A3C8D4A}"/>
          </ac:spMkLst>
        </pc:spChg>
        <pc:spChg chg="mod">
          <ac:chgData name="Andreia Bianchini Huebner" userId="60ec0dcf-a489-4ddb-bcda-2e56cd02b15c" providerId="ADAL" clId="{B0B380B0-34DF-4B0F-B36D-2723F0540496}" dt="2021-11-10T02:21:47.667" v="362" actId="27803"/>
          <ac:spMkLst>
            <pc:docMk/>
            <pc:sldMk cId="0" sldId="256"/>
            <ac:spMk id="185" creationId="{6753A759-5771-4A51-ADD8-9B0B89197D3D}"/>
          </ac:spMkLst>
        </pc:spChg>
        <pc:spChg chg="mod">
          <ac:chgData name="Andreia Bianchini Huebner" userId="60ec0dcf-a489-4ddb-bcda-2e56cd02b15c" providerId="ADAL" clId="{B0B380B0-34DF-4B0F-B36D-2723F0540496}" dt="2021-11-10T02:21:47.667" v="362" actId="27803"/>
          <ac:spMkLst>
            <pc:docMk/>
            <pc:sldMk cId="0" sldId="256"/>
            <ac:spMk id="186" creationId="{423390A1-897A-4639-9531-20B3C019FA70}"/>
          </ac:spMkLst>
        </pc:spChg>
        <pc:spChg chg="mod">
          <ac:chgData name="Andreia Bianchini Huebner" userId="60ec0dcf-a489-4ddb-bcda-2e56cd02b15c" providerId="ADAL" clId="{B0B380B0-34DF-4B0F-B36D-2723F0540496}" dt="2021-11-10T02:21:47.667" v="362" actId="27803"/>
          <ac:spMkLst>
            <pc:docMk/>
            <pc:sldMk cId="0" sldId="256"/>
            <ac:spMk id="187" creationId="{FB1AE439-073A-4722-80DA-E20831F2F8C8}"/>
          </ac:spMkLst>
        </pc:spChg>
        <pc:spChg chg="mod">
          <ac:chgData name="Andreia Bianchini Huebner" userId="60ec0dcf-a489-4ddb-bcda-2e56cd02b15c" providerId="ADAL" clId="{B0B380B0-34DF-4B0F-B36D-2723F0540496}" dt="2021-11-10T02:21:47.667" v="362" actId="27803"/>
          <ac:spMkLst>
            <pc:docMk/>
            <pc:sldMk cId="0" sldId="256"/>
            <ac:spMk id="188" creationId="{41F1E1B6-3DD0-4FAA-9A9E-FC42756CEE7C}"/>
          </ac:spMkLst>
        </pc:spChg>
        <pc:spChg chg="mod">
          <ac:chgData name="Andreia Bianchini Huebner" userId="60ec0dcf-a489-4ddb-bcda-2e56cd02b15c" providerId="ADAL" clId="{B0B380B0-34DF-4B0F-B36D-2723F0540496}" dt="2021-11-10T02:21:47.667" v="362" actId="27803"/>
          <ac:spMkLst>
            <pc:docMk/>
            <pc:sldMk cId="0" sldId="256"/>
            <ac:spMk id="189" creationId="{0FC36CBE-0032-45CC-BD2E-A8BDF18E3234}"/>
          </ac:spMkLst>
        </pc:spChg>
        <pc:spChg chg="mod">
          <ac:chgData name="Andreia Bianchini Huebner" userId="60ec0dcf-a489-4ddb-bcda-2e56cd02b15c" providerId="ADAL" clId="{B0B380B0-34DF-4B0F-B36D-2723F0540496}" dt="2021-11-10T02:21:47.667" v="362" actId="27803"/>
          <ac:spMkLst>
            <pc:docMk/>
            <pc:sldMk cId="0" sldId="256"/>
            <ac:spMk id="190" creationId="{B61E6D28-D995-415C-99C5-448B76821EF0}"/>
          </ac:spMkLst>
        </pc:spChg>
        <pc:spChg chg="mod">
          <ac:chgData name="Andreia Bianchini Huebner" userId="60ec0dcf-a489-4ddb-bcda-2e56cd02b15c" providerId="ADAL" clId="{B0B380B0-34DF-4B0F-B36D-2723F0540496}" dt="2021-11-10T02:21:47.667" v="362" actId="27803"/>
          <ac:spMkLst>
            <pc:docMk/>
            <pc:sldMk cId="0" sldId="256"/>
            <ac:spMk id="191" creationId="{4565C9F4-AD22-4CF6-9316-7ADBBFC37C0E}"/>
          </ac:spMkLst>
        </pc:spChg>
        <pc:spChg chg="mod">
          <ac:chgData name="Andreia Bianchini Huebner" userId="60ec0dcf-a489-4ddb-bcda-2e56cd02b15c" providerId="ADAL" clId="{B0B380B0-34DF-4B0F-B36D-2723F0540496}" dt="2021-11-10T02:21:47.667" v="362" actId="27803"/>
          <ac:spMkLst>
            <pc:docMk/>
            <pc:sldMk cId="0" sldId="256"/>
            <ac:spMk id="192" creationId="{F4C7D3BF-55CF-4DA1-AD67-03DA07EAF7CC}"/>
          </ac:spMkLst>
        </pc:spChg>
        <pc:spChg chg="mod">
          <ac:chgData name="Andreia Bianchini Huebner" userId="60ec0dcf-a489-4ddb-bcda-2e56cd02b15c" providerId="ADAL" clId="{B0B380B0-34DF-4B0F-B36D-2723F0540496}" dt="2021-11-10T02:21:47.667" v="362" actId="27803"/>
          <ac:spMkLst>
            <pc:docMk/>
            <pc:sldMk cId="0" sldId="256"/>
            <ac:spMk id="193" creationId="{457CBC11-4220-464D-ABFE-960341C23349}"/>
          </ac:spMkLst>
        </pc:spChg>
        <pc:spChg chg="mod">
          <ac:chgData name="Andreia Bianchini Huebner" userId="60ec0dcf-a489-4ddb-bcda-2e56cd02b15c" providerId="ADAL" clId="{B0B380B0-34DF-4B0F-B36D-2723F0540496}" dt="2021-11-10T02:21:47.667" v="362" actId="27803"/>
          <ac:spMkLst>
            <pc:docMk/>
            <pc:sldMk cId="0" sldId="256"/>
            <ac:spMk id="194" creationId="{AE9539E7-F908-41D8-8D07-05DAA4300546}"/>
          </ac:spMkLst>
        </pc:spChg>
        <pc:spChg chg="mod">
          <ac:chgData name="Andreia Bianchini Huebner" userId="60ec0dcf-a489-4ddb-bcda-2e56cd02b15c" providerId="ADAL" clId="{B0B380B0-34DF-4B0F-B36D-2723F0540496}" dt="2021-11-10T02:21:47.667" v="362" actId="27803"/>
          <ac:spMkLst>
            <pc:docMk/>
            <pc:sldMk cId="0" sldId="256"/>
            <ac:spMk id="195" creationId="{D9ED17A8-8780-42C0-8BD5-4D62430F7E68}"/>
          </ac:spMkLst>
        </pc:spChg>
        <pc:spChg chg="mod">
          <ac:chgData name="Andreia Bianchini Huebner" userId="60ec0dcf-a489-4ddb-bcda-2e56cd02b15c" providerId="ADAL" clId="{B0B380B0-34DF-4B0F-B36D-2723F0540496}" dt="2021-11-10T02:21:47.667" v="362" actId="27803"/>
          <ac:spMkLst>
            <pc:docMk/>
            <pc:sldMk cId="0" sldId="256"/>
            <ac:spMk id="196" creationId="{9AF0DBB4-A858-417A-B6BB-79D784AF4FD6}"/>
          </ac:spMkLst>
        </pc:spChg>
        <pc:spChg chg="mod">
          <ac:chgData name="Andreia Bianchini Huebner" userId="60ec0dcf-a489-4ddb-bcda-2e56cd02b15c" providerId="ADAL" clId="{B0B380B0-34DF-4B0F-B36D-2723F0540496}" dt="2021-11-10T02:21:47.667" v="362" actId="27803"/>
          <ac:spMkLst>
            <pc:docMk/>
            <pc:sldMk cId="0" sldId="256"/>
            <ac:spMk id="197" creationId="{6ECD8E15-22CB-426F-B282-D40C540C51DB}"/>
          </ac:spMkLst>
        </pc:spChg>
        <pc:spChg chg="mod">
          <ac:chgData name="Andreia Bianchini Huebner" userId="60ec0dcf-a489-4ddb-bcda-2e56cd02b15c" providerId="ADAL" clId="{B0B380B0-34DF-4B0F-B36D-2723F0540496}" dt="2021-11-10T02:21:47.667" v="362" actId="27803"/>
          <ac:spMkLst>
            <pc:docMk/>
            <pc:sldMk cId="0" sldId="256"/>
            <ac:spMk id="198" creationId="{3FBB2ACC-1E7D-42D5-A48F-1650DD13416D}"/>
          </ac:spMkLst>
        </pc:spChg>
        <pc:spChg chg="mod">
          <ac:chgData name="Andreia Bianchini Huebner" userId="60ec0dcf-a489-4ddb-bcda-2e56cd02b15c" providerId="ADAL" clId="{B0B380B0-34DF-4B0F-B36D-2723F0540496}" dt="2021-11-10T02:21:47.667" v="362" actId="27803"/>
          <ac:spMkLst>
            <pc:docMk/>
            <pc:sldMk cId="0" sldId="256"/>
            <ac:spMk id="199" creationId="{BB6FD682-88AB-4F9D-8D09-A2036AF5C716}"/>
          </ac:spMkLst>
        </pc:spChg>
        <pc:spChg chg="mod">
          <ac:chgData name="Andreia Bianchini Huebner" userId="60ec0dcf-a489-4ddb-bcda-2e56cd02b15c" providerId="ADAL" clId="{B0B380B0-34DF-4B0F-B36D-2723F0540496}" dt="2021-11-10T02:21:47.667" v="362" actId="27803"/>
          <ac:spMkLst>
            <pc:docMk/>
            <pc:sldMk cId="0" sldId="256"/>
            <ac:spMk id="200" creationId="{370546CB-8192-48D4-BDA8-E4092879B0D1}"/>
          </ac:spMkLst>
        </pc:spChg>
        <pc:spChg chg="mod">
          <ac:chgData name="Andreia Bianchini Huebner" userId="60ec0dcf-a489-4ddb-bcda-2e56cd02b15c" providerId="ADAL" clId="{B0B380B0-34DF-4B0F-B36D-2723F0540496}" dt="2021-11-10T02:21:47.667" v="362" actId="27803"/>
          <ac:spMkLst>
            <pc:docMk/>
            <pc:sldMk cId="0" sldId="256"/>
            <ac:spMk id="201" creationId="{60EF973C-6721-4109-A158-8C24DF208C06}"/>
          </ac:spMkLst>
        </pc:spChg>
        <pc:spChg chg="mod">
          <ac:chgData name="Andreia Bianchini Huebner" userId="60ec0dcf-a489-4ddb-bcda-2e56cd02b15c" providerId="ADAL" clId="{B0B380B0-34DF-4B0F-B36D-2723F0540496}" dt="2021-11-10T02:21:47.667" v="362" actId="27803"/>
          <ac:spMkLst>
            <pc:docMk/>
            <pc:sldMk cId="0" sldId="256"/>
            <ac:spMk id="202" creationId="{0CA0571A-3966-4C30-8225-92793AC9B0BF}"/>
          </ac:spMkLst>
        </pc:spChg>
        <pc:spChg chg="mod">
          <ac:chgData name="Andreia Bianchini Huebner" userId="60ec0dcf-a489-4ddb-bcda-2e56cd02b15c" providerId="ADAL" clId="{B0B380B0-34DF-4B0F-B36D-2723F0540496}" dt="2021-11-10T02:21:47.667" v="362" actId="27803"/>
          <ac:spMkLst>
            <pc:docMk/>
            <pc:sldMk cId="0" sldId="256"/>
            <ac:spMk id="203" creationId="{3A969934-A36D-4131-8E3D-FE3E29F00631}"/>
          </ac:spMkLst>
        </pc:spChg>
        <pc:spChg chg="mod">
          <ac:chgData name="Andreia Bianchini Huebner" userId="60ec0dcf-a489-4ddb-bcda-2e56cd02b15c" providerId="ADAL" clId="{B0B380B0-34DF-4B0F-B36D-2723F0540496}" dt="2021-11-10T02:21:47.667" v="362" actId="27803"/>
          <ac:spMkLst>
            <pc:docMk/>
            <pc:sldMk cId="0" sldId="256"/>
            <ac:spMk id="204" creationId="{2255721D-D01D-4F83-A61A-6BD5E14AC3AF}"/>
          </ac:spMkLst>
        </pc:spChg>
        <pc:spChg chg="mod">
          <ac:chgData name="Andreia Bianchini Huebner" userId="60ec0dcf-a489-4ddb-bcda-2e56cd02b15c" providerId="ADAL" clId="{B0B380B0-34DF-4B0F-B36D-2723F0540496}" dt="2021-11-10T02:21:47.667" v="362" actId="27803"/>
          <ac:spMkLst>
            <pc:docMk/>
            <pc:sldMk cId="0" sldId="256"/>
            <ac:spMk id="205" creationId="{16CCB3D8-2851-4310-947E-3D2E41404B13}"/>
          </ac:spMkLst>
        </pc:spChg>
        <pc:spChg chg="mod">
          <ac:chgData name="Andreia Bianchini Huebner" userId="60ec0dcf-a489-4ddb-bcda-2e56cd02b15c" providerId="ADAL" clId="{B0B380B0-34DF-4B0F-B36D-2723F0540496}" dt="2021-11-10T02:21:47.667" v="362" actId="27803"/>
          <ac:spMkLst>
            <pc:docMk/>
            <pc:sldMk cId="0" sldId="256"/>
            <ac:spMk id="206" creationId="{1DED0637-25E9-4E6B-91E3-EF03653511D7}"/>
          </ac:spMkLst>
        </pc:spChg>
        <pc:spChg chg="mod">
          <ac:chgData name="Andreia Bianchini Huebner" userId="60ec0dcf-a489-4ddb-bcda-2e56cd02b15c" providerId="ADAL" clId="{B0B380B0-34DF-4B0F-B36D-2723F0540496}" dt="2021-11-10T02:21:47.667" v="362" actId="27803"/>
          <ac:spMkLst>
            <pc:docMk/>
            <pc:sldMk cId="0" sldId="256"/>
            <ac:spMk id="207" creationId="{ECED93D1-F6EB-4FEB-89EB-4124E0728A04}"/>
          </ac:spMkLst>
        </pc:spChg>
        <pc:spChg chg="mod">
          <ac:chgData name="Andreia Bianchini Huebner" userId="60ec0dcf-a489-4ddb-bcda-2e56cd02b15c" providerId="ADAL" clId="{B0B380B0-34DF-4B0F-B36D-2723F0540496}" dt="2021-11-10T02:21:47.667" v="362" actId="27803"/>
          <ac:spMkLst>
            <pc:docMk/>
            <pc:sldMk cId="0" sldId="256"/>
            <ac:spMk id="208" creationId="{FAECD603-6BAC-4C6E-BFEF-477C75C989EA}"/>
          </ac:spMkLst>
        </pc:spChg>
        <pc:spChg chg="mod">
          <ac:chgData name="Andreia Bianchini Huebner" userId="60ec0dcf-a489-4ddb-bcda-2e56cd02b15c" providerId="ADAL" clId="{B0B380B0-34DF-4B0F-B36D-2723F0540496}" dt="2021-11-10T02:21:47.667" v="362" actId="27803"/>
          <ac:spMkLst>
            <pc:docMk/>
            <pc:sldMk cId="0" sldId="256"/>
            <ac:spMk id="209" creationId="{8110B30A-231C-4026-8194-1158FE90C920}"/>
          </ac:spMkLst>
        </pc:spChg>
        <pc:spChg chg="mod">
          <ac:chgData name="Andreia Bianchini Huebner" userId="60ec0dcf-a489-4ddb-bcda-2e56cd02b15c" providerId="ADAL" clId="{B0B380B0-34DF-4B0F-B36D-2723F0540496}" dt="2021-11-10T02:21:47.667" v="362" actId="27803"/>
          <ac:spMkLst>
            <pc:docMk/>
            <pc:sldMk cId="0" sldId="256"/>
            <ac:spMk id="210" creationId="{081D3207-C919-424E-867D-B9881E5FD7FB}"/>
          </ac:spMkLst>
        </pc:spChg>
        <pc:spChg chg="mod">
          <ac:chgData name="Andreia Bianchini Huebner" userId="60ec0dcf-a489-4ddb-bcda-2e56cd02b15c" providerId="ADAL" clId="{B0B380B0-34DF-4B0F-B36D-2723F0540496}" dt="2021-11-10T02:21:47.667" v="362" actId="27803"/>
          <ac:spMkLst>
            <pc:docMk/>
            <pc:sldMk cId="0" sldId="256"/>
            <ac:spMk id="211" creationId="{AE2E5DE1-809D-41DE-AEAE-11A2AB5E40F8}"/>
          </ac:spMkLst>
        </pc:spChg>
        <pc:spChg chg="mod">
          <ac:chgData name="Andreia Bianchini Huebner" userId="60ec0dcf-a489-4ddb-bcda-2e56cd02b15c" providerId="ADAL" clId="{B0B380B0-34DF-4B0F-B36D-2723F0540496}" dt="2021-11-10T02:21:47.667" v="362" actId="27803"/>
          <ac:spMkLst>
            <pc:docMk/>
            <pc:sldMk cId="0" sldId="256"/>
            <ac:spMk id="212" creationId="{BF2ED5DD-790F-48ED-97FE-A3279509FAFA}"/>
          </ac:spMkLst>
        </pc:spChg>
        <pc:spChg chg="mod">
          <ac:chgData name="Andreia Bianchini Huebner" userId="60ec0dcf-a489-4ddb-bcda-2e56cd02b15c" providerId="ADAL" clId="{B0B380B0-34DF-4B0F-B36D-2723F0540496}" dt="2021-11-10T02:21:47.667" v="362" actId="27803"/>
          <ac:spMkLst>
            <pc:docMk/>
            <pc:sldMk cId="0" sldId="256"/>
            <ac:spMk id="213" creationId="{F51140BE-4B9C-4DAC-A07B-A334D99F37BE}"/>
          </ac:spMkLst>
        </pc:spChg>
        <pc:spChg chg="mod">
          <ac:chgData name="Andreia Bianchini Huebner" userId="60ec0dcf-a489-4ddb-bcda-2e56cd02b15c" providerId="ADAL" clId="{B0B380B0-34DF-4B0F-B36D-2723F0540496}" dt="2021-11-10T02:21:47.667" v="362" actId="27803"/>
          <ac:spMkLst>
            <pc:docMk/>
            <pc:sldMk cId="0" sldId="256"/>
            <ac:spMk id="214" creationId="{631EDE38-CF34-4EFE-8E19-C38D19A35D7A}"/>
          </ac:spMkLst>
        </pc:spChg>
        <pc:spChg chg="mod">
          <ac:chgData name="Andreia Bianchini Huebner" userId="60ec0dcf-a489-4ddb-bcda-2e56cd02b15c" providerId="ADAL" clId="{B0B380B0-34DF-4B0F-B36D-2723F0540496}" dt="2021-11-10T02:21:47.667" v="362" actId="27803"/>
          <ac:spMkLst>
            <pc:docMk/>
            <pc:sldMk cId="0" sldId="256"/>
            <ac:spMk id="215" creationId="{1FEA9E67-49C5-424F-9BB7-84B47DBC8A76}"/>
          </ac:spMkLst>
        </pc:spChg>
        <pc:spChg chg="mod">
          <ac:chgData name="Andreia Bianchini Huebner" userId="60ec0dcf-a489-4ddb-bcda-2e56cd02b15c" providerId="ADAL" clId="{B0B380B0-34DF-4B0F-B36D-2723F0540496}" dt="2021-11-10T02:21:47.667" v="362" actId="27803"/>
          <ac:spMkLst>
            <pc:docMk/>
            <pc:sldMk cId="0" sldId="256"/>
            <ac:spMk id="216" creationId="{06BF6234-1266-4EDD-AC54-0CEFF170DBAA}"/>
          </ac:spMkLst>
        </pc:spChg>
        <pc:spChg chg="mod">
          <ac:chgData name="Andreia Bianchini Huebner" userId="60ec0dcf-a489-4ddb-bcda-2e56cd02b15c" providerId="ADAL" clId="{B0B380B0-34DF-4B0F-B36D-2723F0540496}" dt="2021-11-10T02:21:47.667" v="362" actId="27803"/>
          <ac:spMkLst>
            <pc:docMk/>
            <pc:sldMk cId="0" sldId="256"/>
            <ac:spMk id="217" creationId="{F9976485-385B-41F0-A220-B403F13230F1}"/>
          </ac:spMkLst>
        </pc:spChg>
        <pc:spChg chg="mod">
          <ac:chgData name="Andreia Bianchini Huebner" userId="60ec0dcf-a489-4ddb-bcda-2e56cd02b15c" providerId="ADAL" clId="{B0B380B0-34DF-4B0F-B36D-2723F0540496}" dt="2021-11-10T02:21:47.667" v="362" actId="27803"/>
          <ac:spMkLst>
            <pc:docMk/>
            <pc:sldMk cId="0" sldId="256"/>
            <ac:spMk id="218" creationId="{E1A46C52-8197-4E70-9ABA-9E0A2A9C38B2}"/>
          </ac:spMkLst>
        </pc:spChg>
        <pc:spChg chg="mod">
          <ac:chgData name="Andreia Bianchini Huebner" userId="60ec0dcf-a489-4ddb-bcda-2e56cd02b15c" providerId="ADAL" clId="{B0B380B0-34DF-4B0F-B36D-2723F0540496}" dt="2021-11-10T02:21:47.667" v="362" actId="27803"/>
          <ac:spMkLst>
            <pc:docMk/>
            <pc:sldMk cId="0" sldId="256"/>
            <ac:spMk id="219" creationId="{F536D48F-0D09-4FB0-9E9A-A618BBE8C51F}"/>
          </ac:spMkLst>
        </pc:spChg>
        <pc:spChg chg="mod">
          <ac:chgData name="Andreia Bianchini Huebner" userId="60ec0dcf-a489-4ddb-bcda-2e56cd02b15c" providerId="ADAL" clId="{B0B380B0-34DF-4B0F-B36D-2723F0540496}" dt="2021-11-10T02:21:47.667" v="362" actId="27803"/>
          <ac:spMkLst>
            <pc:docMk/>
            <pc:sldMk cId="0" sldId="256"/>
            <ac:spMk id="220" creationId="{7977BB1F-E920-4165-A29F-ECA30909A187}"/>
          </ac:spMkLst>
        </pc:spChg>
        <pc:spChg chg="mod">
          <ac:chgData name="Andreia Bianchini Huebner" userId="60ec0dcf-a489-4ddb-bcda-2e56cd02b15c" providerId="ADAL" clId="{B0B380B0-34DF-4B0F-B36D-2723F0540496}" dt="2021-11-10T02:21:47.667" v="362" actId="27803"/>
          <ac:spMkLst>
            <pc:docMk/>
            <pc:sldMk cId="0" sldId="256"/>
            <ac:spMk id="221" creationId="{4A51F6CA-DCBD-4E5A-86F1-523109B8E14D}"/>
          </ac:spMkLst>
        </pc:spChg>
        <pc:spChg chg="mod">
          <ac:chgData name="Andreia Bianchini Huebner" userId="60ec0dcf-a489-4ddb-bcda-2e56cd02b15c" providerId="ADAL" clId="{B0B380B0-34DF-4B0F-B36D-2723F0540496}" dt="2021-11-10T02:21:47.667" v="362" actId="27803"/>
          <ac:spMkLst>
            <pc:docMk/>
            <pc:sldMk cId="0" sldId="256"/>
            <ac:spMk id="222" creationId="{4715C9CD-233D-419C-991E-9DF414988A95}"/>
          </ac:spMkLst>
        </pc:spChg>
        <pc:spChg chg="mod">
          <ac:chgData name="Andreia Bianchini Huebner" userId="60ec0dcf-a489-4ddb-bcda-2e56cd02b15c" providerId="ADAL" clId="{B0B380B0-34DF-4B0F-B36D-2723F0540496}" dt="2021-11-10T02:21:47.667" v="362" actId="27803"/>
          <ac:spMkLst>
            <pc:docMk/>
            <pc:sldMk cId="0" sldId="256"/>
            <ac:spMk id="223" creationId="{64DAD47F-6FC2-4F7F-AB18-69E083891A79}"/>
          </ac:spMkLst>
        </pc:spChg>
        <pc:spChg chg="mod">
          <ac:chgData name="Andreia Bianchini Huebner" userId="60ec0dcf-a489-4ddb-bcda-2e56cd02b15c" providerId="ADAL" clId="{B0B380B0-34DF-4B0F-B36D-2723F0540496}" dt="2021-11-10T02:21:47.667" v="362" actId="27803"/>
          <ac:spMkLst>
            <pc:docMk/>
            <pc:sldMk cId="0" sldId="256"/>
            <ac:spMk id="224" creationId="{42C10B76-927C-466C-9F4F-62BFFE07A3D0}"/>
          </ac:spMkLst>
        </pc:spChg>
        <pc:spChg chg="mod">
          <ac:chgData name="Andreia Bianchini Huebner" userId="60ec0dcf-a489-4ddb-bcda-2e56cd02b15c" providerId="ADAL" clId="{B0B380B0-34DF-4B0F-B36D-2723F0540496}" dt="2021-11-10T02:21:47.667" v="362" actId="27803"/>
          <ac:spMkLst>
            <pc:docMk/>
            <pc:sldMk cId="0" sldId="256"/>
            <ac:spMk id="225" creationId="{1C36A71B-CCBE-4F76-A22F-B083B93D49C4}"/>
          </ac:spMkLst>
        </pc:spChg>
        <pc:spChg chg="mod">
          <ac:chgData name="Andreia Bianchini Huebner" userId="60ec0dcf-a489-4ddb-bcda-2e56cd02b15c" providerId="ADAL" clId="{B0B380B0-34DF-4B0F-B36D-2723F0540496}" dt="2021-11-10T02:21:47.667" v="362" actId="27803"/>
          <ac:spMkLst>
            <pc:docMk/>
            <pc:sldMk cId="0" sldId="256"/>
            <ac:spMk id="226" creationId="{DFAE01F2-229B-486C-9644-EB8522E17E88}"/>
          </ac:spMkLst>
        </pc:spChg>
        <pc:spChg chg="mod">
          <ac:chgData name="Andreia Bianchini Huebner" userId="60ec0dcf-a489-4ddb-bcda-2e56cd02b15c" providerId="ADAL" clId="{B0B380B0-34DF-4B0F-B36D-2723F0540496}" dt="2021-11-10T02:21:47.667" v="362" actId="27803"/>
          <ac:spMkLst>
            <pc:docMk/>
            <pc:sldMk cId="0" sldId="256"/>
            <ac:spMk id="227" creationId="{8FADFC19-0EB4-49C6-810A-6E6E34F14D4A}"/>
          </ac:spMkLst>
        </pc:spChg>
        <pc:spChg chg="mod">
          <ac:chgData name="Andreia Bianchini Huebner" userId="60ec0dcf-a489-4ddb-bcda-2e56cd02b15c" providerId="ADAL" clId="{B0B380B0-34DF-4B0F-B36D-2723F0540496}" dt="2021-11-10T02:21:47.667" v="362" actId="27803"/>
          <ac:spMkLst>
            <pc:docMk/>
            <pc:sldMk cId="0" sldId="256"/>
            <ac:spMk id="228" creationId="{8B4CEAA6-7295-4683-9413-C63245785B30}"/>
          </ac:spMkLst>
        </pc:spChg>
        <pc:spChg chg="mod">
          <ac:chgData name="Andreia Bianchini Huebner" userId="60ec0dcf-a489-4ddb-bcda-2e56cd02b15c" providerId="ADAL" clId="{B0B380B0-34DF-4B0F-B36D-2723F0540496}" dt="2021-11-10T02:21:47.667" v="362" actId="27803"/>
          <ac:spMkLst>
            <pc:docMk/>
            <pc:sldMk cId="0" sldId="256"/>
            <ac:spMk id="229" creationId="{94F2CC2E-3DA1-4232-A76D-62B58566ABA9}"/>
          </ac:spMkLst>
        </pc:spChg>
        <pc:spChg chg="mod">
          <ac:chgData name="Andreia Bianchini Huebner" userId="60ec0dcf-a489-4ddb-bcda-2e56cd02b15c" providerId="ADAL" clId="{B0B380B0-34DF-4B0F-B36D-2723F0540496}" dt="2021-11-10T02:21:47.667" v="362" actId="27803"/>
          <ac:spMkLst>
            <pc:docMk/>
            <pc:sldMk cId="0" sldId="256"/>
            <ac:spMk id="230" creationId="{6D19DAD9-7D88-4702-976E-D3E02BE0100C}"/>
          </ac:spMkLst>
        </pc:spChg>
        <pc:spChg chg="mod">
          <ac:chgData name="Andreia Bianchini Huebner" userId="60ec0dcf-a489-4ddb-bcda-2e56cd02b15c" providerId="ADAL" clId="{B0B380B0-34DF-4B0F-B36D-2723F0540496}" dt="2021-11-10T02:21:47.667" v="362" actId="27803"/>
          <ac:spMkLst>
            <pc:docMk/>
            <pc:sldMk cId="0" sldId="256"/>
            <ac:spMk id="231" creationId="{872ADBD4-A2DC-47C9-BAD2-DFB3E1989213}"/>
          </ac:spMkLst>
        </pc:spChg>
        <pc:spChg chg="mod">
          <ac:chgData name="Andreia Bianchini Huebner" userId="60ec0dcf-a489-4ddb-bcda-2e56cd02b15c" providerId="ADAL" clId="{B0B380B0-34DF-4B0F-B36D-2723F0540496}" dt="2021-11-10T02:21:47.667" v="362" actId="27803"/>
          <ac:spMkLst>
            <pc:docMk/>
            <pc:sldMk cId="0" sldId="256"/>
            <ac:spMk id="232" creationId="{0520DE43-1E0F-4529-8112-D38427A4AEA4}"/>
          </ac:spMkLst>
        </pc:spChg>
        <pc:spChg chg="mod">
          <ac:chgData name="Andreia Bianchini Huebner" userId="60ec0dcf-a489-4ddb-bcda-2e56cd02b15c" providerId="ADAL" clId="{B0B380B0-34DF-4B0F-B36D-2723F0540496}" dt="2021-11-10T02:21:47.667" v="362" actId="27803"/>
          <ac:spMkLst>
            <pc:docMk/>
            <pc:sldMk cId="0" sldId="256"/>
            <ac:spMk id="233" creationId="{4C7787DB-B512-4B90-9B33-C115875540D4}"/>
          </ac:spMkLst>
        </pc:spChg>
        <pc:spChg chg="mod">
          <ac:chgData name="Andreia Bianchini Huebner" userId="60ec0dcf-a489-4ddb-bcda-2e56cd02b15c" providerId="ADAL" clId="{B0B380B0-34DF-4B0F-B36D-2723F0540496}" dt="2021-11-10T02:21:47.667" v="362" actId="27803"/>
          <ac:spMkLst>
            <pc:docMk/>
            <pc:sldMk cId="0" sldId="256"/>
            <ac:spMk id="234" creationId="{3F8F95B1-6D5C-43EB-95FC-999B5A53DB8D}"/>
          </ac:spMkLst>
        </pc:spChg>
        <pc:spChg chg="mod">
          <ac:chgData name="Andreia Bianchini Huebner" userId="60ec0dcf-a489-4ddb-bcda-2e56cd02b15c" providerId="ADAL" clId="{B0B380B0-34DF-4B0F-B36D-2723F0540496}" dt="2021-11-10T02:21:47.667" v="362" actId="27803"/>
          <ac:spMkLst>
            <pc:docMk/>
            <pc:sldMk cId="0" sldId="256"/>
            <ac:spMk id="235" creationId="{F2D22458-DE31-4909-A028-6E229D09C47D}"/>
          </ac:spMkLst>
        </pc:spChg>
        <pc:spChg chg="mod">
          <ac:chgData name="Andreia Bianchini Huebner" userId="60ec0dcf-a489-4ddb-bcda-2e56cd02b15c" providerId="ADAL" clId="{B0B380B0-34DF-4B0F-B36D-2723F0540496}" dt="2021-11-10T02:21:47.667" v="362" actId="27803"/>
          <ac:spMkLst>
            <pc:docMk/>
            <pc:sldMk cId="0" sldId="256"/>
            <ac:spMk id="236" creationId="{E83040E6-8E93-47FD-BB18-8A27E85B68EE}"/>
          </ac:spMkLst>
        </pc:spChg>
        <pc:spChg chg="mod">
          <ac:chgData name="Andreia Bianchini Huebner" userId="60ec0dcf-a489-4ddb-bcda-2e56cd02b15c" providerId="ADAL" clId="{B0B380B0-34DF-4B0F-B36D-2723F0540496}" dt="2021-11-10T02:21:47.667" v="362" actId="27803"/>
          <ac:spMkLst>
            <pc:docMk/>
            <pc:sldMk cId="0" sldId="256"/>
            <ac:spMk id="237" creationId="{CEF2AE98-C68B-457B-A609-4F7C67D454FC}"/>
          </ac:spMkLst>
        </pc:spChg>
        <pc:spChg chg="mod">
          <ac:chgData name="Andreia Bianchini Huebner" userId="60ec0dcf-a489-4ddb-bcda-2e56cd02b15c" providerId="ADAL" clId="{B0B380B0-34DF-4B0F-B36D-2723F0540496}" dt="2021-11-10T02:21:47.667" v="362" actId="27803"/>
          <ac:spMkLst>
            <pc:docMk/>
            <pc:sldMk cId="0" sldId="256"/>
            <ac:spMk id="238" creationId="{83A7F85A-CE8B-4339-A273-53006E24D451}"/>
          </ac:spMkLst>
        </pc:spChg>
        <pc:spChg chg="mod">
          <ac:chgData name="Andreia Bianchini Huebner" userId="60ec0dcf-a489-4ddb-bcda-2e56cd02b15c" providerId="ADAL" clId="{B0B380B0-34DF-4B0F-B36D-2723F0540496}" dt="2021-11-10T02:21:47.667" v="362" actId="27803"/>
          <ac:spMkLst>
            <pc:docMk/>
            <pc:sldMk cId="0" sldId="256"/>
            <ac:spMk id="239" creationId="{721B8436-7A83-40F5-A9F2-40860BB305D8}"/>
          </ac:spMkLst>
        </pc:spChg>
        <pc:spChg chg="mod">
          <ac:chgData name="Andreia Bianchini Huebner" userId="60ec0dcf-a489-4ddb-bcda-2e56cd02b15c" providerId="ADAL" clId="{B0B380B0-34DF-4B0F-B36D-2723F0540496}" dt="2021-11-10T02:21:47.667" v="362" actId="27803"/>
          <ac:spMkLst>
            <pc:docMk/>
            <pc:sldMk cId="0" sldId="256"/>
            <ac:spMk id="240" creationId="{723D4E86-9297-4735-881B-F0B0FC22C10B}"/>
          </ac:spMkLst>
        </pc:spChg>
        <pc:spChg chg="mod">
          <ac:chgData name="Andreia Bianchini Huebner" userId="60ec0dcf-a489-4ddb-bcda-2e56cd02b15c" providerId="ADAL" clId="{B0B380B0-34DF-4B0F-B36D-2723F0540496}" dt="2021-11-10T02:21:47.667" v="362" actId="27803"/>
          <ac:spMkLst>
            <pc:docMk/>
            <pc:sldMk cId="0" sldId="256"/>
            <ac:spMk id="241" creationId="{B7016735-B944-481C-ACCB-20BC73F633E3}"/>
          </ac:spMkLst>
        </pc:spChg>
        <pc:spChg chg="mod">
          <ac:chgData name="Andreia Bianchini Huebner" userId="60ec0dcf-a489-4ddb-bcda-2e56cd02b15c" providerId="ADAL" clId="{B0B380B0-34DF-4B0F-B36D-2723F0540496}" dt="2021-11-10T02:21:47.667" v="362" actId="27803"/>
          <ac:spMkLst>
            <pc:docMk/>
            <pc:sldMk cId="0" sldId="256"/>
            <ac:spMk id="242" creationId="{B9844D37-940E-43FC-A478-59833B909B09}"/>
          </ac:spMkLst>
        </pc:spChg>
        <pc:spChg chg="mod">
          <ac:chgData name="Andreia Bianchini Huebner" userId="60ec0dcf-a489-4ddb-bcda-2e56cd02b15c" providerId="ADAL" clId="{B0B380B0-34DF-4B0F-B36D-2723F0540496}" dt="2021-11-10T02:21:47.667" v="362" actId="27803"/>
          <ac:spMkLst>
            <pc:docMk/>
            <pc:sldMk cId="0" sldId="256"/>
            <ac:spMk id="243" creationId="{96DE3205-3682-43FE-9587-0AF9954F49DF}"/>
          </ac:spMkLst>
        </pc:spChg>
        <pc:spChg chg="mod">
          <ac:chgData name="Andreia Bianchini Huebner" userId="60ec0dcf-a489-4ddb-bcda-2e56cd02b15c" providerId="ADAL" clId="{B0B380B0-34DF-4B0F-B36D-2723F0540496}" dt="2021-11-10T02:21:47.667" v="362" actId="27803"/>
          <ac:spMkLst>
            <pc:docMk/>
            <pc:sldMk cId="0" sldId="256"/>
            <ac:spMk id="244" creationId="{1A015F69-387F-4A62-A866-370A837183C5}"/>
          </ac:spMkLst>
        </pc:spChg>
        <pc:spChg chg="mod">
          <ac:chgData name="Andreia Bianchini Huebner" userId="60ec0dcf-a489-4ddb-bcda-2e56cd02b15c" providerId="ADAL" clId="{B0B380B0-34DF-4B0F-B36D-2723F0540496}" dt="2021-11-10T02:21:47.667" v="362" actId="27803"/>
          <ac:spMkLst>
            <pc:docMk/>
            <pc:sldMk cId="0" sldId="256"/>
            <ac:spMk id="245" creationId="{264D6868-5FA6-49F5-BBBA-703ADB7882D7}"/>
          </ac:spMkLst>
        </pc:spChg>
        <pc:spChg chg="mod">
          <ac:chgData name="Andreia Bianchini Huebner" userId="60ec0dcf-a489-4ddb-bcda-2e56cd02b15c" providerId="ADAL" clId="{B0B380B0-34DF-4B0F-B36D-2723F0540496}" dt="2021-11-10T02:21:47.667" v="362" actId="27803"/>
          <ac:spMkLst>
            <pc:docMk/>
            <pc:sldMk cId="0" sldId="256"/>
            <ac:spMk id="246" creationId="{E1FB7529-07F1-4C0B-971F-4A7243AE6DA6}"/>
          </ac:spMkLst>
        </pc:spChg>
        <pc:spChg chg="mod">
          <ac:chgData name="Andreia Bianchini Huebner" userId="60ec0dcf-a489-4ddb-bcda-2e56cd02b15c" providerId="ADAL" clId="{B0B380B0-34DF-4B0F-B36D-2723F0540496}" dt="2021-11-10T02:21:47.667" v="362" actId="27803"/>
          <ac:spMkLst>
            <pc:docMk/>
            <pc:sldMk cId="0" sldId="256"/>
            <ac:spMk id="247" creationId="{CFF8248E-1149-4BD9-8BB3-D7B60E61EB2E}"/>
          </ac:spMkLst>
        </pc:spChg>
        <pc:spChg chg="mod">
          <ac:chgData name="Andreia Bianchini Huebner" userId="60ec0dcf-a489-4ddb-bcda-2e56cd02b15c" providerId="ADAL" clId="{B0B380B0-34DF-4B0F-B36D-2723F0540496}" dt="2021-11-10T02:21:47.667" v="362" actId="27803"/>
          <ac:spMkLst>
            <pc:docMk/>
            <pc:sldMk cId="0" sldId="256"/>
            <ac:spMk id="248" creationId="{152BBA17-1631-4387-B08A-39D89631DB7B}"/>
          </ac:spMkLst>
        </pc:spChg>
        <pc:spChg chg="mod">
          <ac:chgData name="Andreia Bianchini Huebner" userId="60ec0dcf-a489-4ddb-bcda-2e56cd02b15c" providerId="ADAL" clId="{B0B380B0-34DF-4B0F-B36D-2723F0540496}" dt="2021-11-10T02:21:47.667" v="362" actId="27803"/>
          <ac:spMkLst>
            <pc:docMk/>
            <pc:sldMk cId="0" sldId="256"/>
            <ac:spMk id="249" creationId="{892D461F-1A5F-4BB1-A95C-46A16E7E7BDE}"/>
          </ac:spMkLst>
        </pc:spChg>
        <pc:spChg chg="mod">
          <ac:chgData name="Andreia Bianchini Huebner" userId="60ec0dcf-a489-4ddb-bcda-2e56cd02b15c" providerId="ADAL" clId="{B0B380B0-34DF-4B0F-B36D-2723F0540496}" dt="2021-11-10T02:21:47.667" v="362" actId="27803"/>
          <ac:spMkLst>
            <pc:docMk/>
            <pc:sldMk cId="0" sldId="256"/>
            <ac:spMk id="250" creationId="{FC5FEB5C-E765-416A-A44D-9DD6196E6205}"/>
          </ac:spMkLst>
        </pc:spChg>
        <pc:spChg chg="mod">
          <ac:chgData name="Andreia Bianchini Huebner" userId="60ec0dcf-a489-4ddb-bcda-2e56cd02b15c" providerId="ADAL" clId="{B0B380B0-34DF-4B0F-B36D-2723F0540496}" dt="2021-11-10T02:21:47.667" v="362" actId="27803"/>
          <ac:spMkLst>
            <pc:docMk/>
            <pc:sldMk cId="0" sldId="256"/>
            <ac:spMk id="251" creationId="{25890C0E-03DF-4ADD-ACC6-414B13AA2192}"/>
          </ac:spMkLst>
        </pc:spChg>
        <pc:spChg chg="mod">
          <ac:chgData name="Andreia Bianchini Huebner" userId="60ec0dcf-a489-4ddb-bcda-2e56cd02b15c" providerId="ADAL" clId="{B0B380B0-34DF-4B0F-B36D-2723F0540496}" dt="2021-11-10T02:21:47.667" v="362" actId="27803"/>
          <ac:spMkLst>
            <pc:docMk/>
            <pc:sldMk cId="0" sldId="256"/>
            <ac:spMk id="252" creationId="{93B2CCE1-654F-4869-B228-08440BA8E193}"/>
          </ac:spMkLst>
        </pc:spChg>
        <pc:spChg chg="mod">
          <ac:chgData name="Andreia Bianchini Huebner" userId="60ec0dcf-a489-4ddb-bcda-2e56cd02b15c" providerId="ADAL" clId="{B0B380B0-34DF-4B0F-B36D-2723F0540496}" dt="2021-11-10T02:21:47.667" v="362" actId="27803"/>
          <ac:spMkLst>
            <pc:docMk/>
            <pc:sldMk cId="0" sldId="256"/>
            <ac:spMk id="253" creationId="{0C113237-9C37-4851-B391-10C6791B4A47}"/>
          </ac:spMkLst>
        </pc:spChg>
        <pc:spChg chg="mod">
          <ac:chgData name="Andreia Bianchini Huebner" userId="60ec0dcf-a489-4ddb-bcda-2e56cd02b15c" providerId="ADAL" clId="{B0B380B0-34DF-4B0F-B36D-2723F0540496}" dt="2021-11-10T02:21:47.667" v="362" actId="27803"/>
          <ac:spMkLst>
            <pc:docMk/>
            <pc:sldMk cId="0" sldId="256"/>
            <ac:spMk id="254" creationId="{DBA07618-FA28-472D-9FD1-027D80F3ED53}"/>
          </ac:spMkLst>
        </pc:spChg>
        <pc:spChg chg="mod">
          <ac:chgData name="Andreia Bianchini Huebner" userId="60ec0dcf-a489-4ddb-bcda-2e56cd02b15c" providerId="ADAL" clId="{B0B380B0-34DF-4B0F-B36D-2723F0540496}" dt="2021-11-10T02:21:47.667" v="362" actId="27803"/>
          <ac:spMkLst>
            <pc:docMk/>
            <pc:sldMk cId="0" sldId="256"/>
            <ac:spMk id="255" creationId="{A20F442A-C5AC-4BFD-935A-6F981B240822}"/>
          </ac:spMkLst>
        </pc:spChg>
        <pc:spChg chg="mod">
          <ac:chgData name="Andreia Bianchini Huebner" userId="60ec0dcf-a489-4ddb-bcda-2e56cd02b15c" providerId="ADAL" clId="{B0B380B0-34DF-4B0F-B36D-2723F0540496}" dt="2021-11-10T02:21:47.667" v="362" actId="27803"/>
          <ac:spMkLst>
            <pc:docMk/>
            <pc:sldMk cId="0" sldId="256"/>
            <ac:spMk id="256" creationId="{1EA263CD-4D0B-4206-BEC0-B309B1ED6954}"/>
          </ac:spMkLst>
        </pc:spChg>
        <pc:spChg chg="mod">
          <ac:chgData name="Andreia Bianchini Huebner" userId="60ec0dcf-a489-4ddb-bcda-2e56cd02b15c" providerId="ADAL" clId="{B0B380B0-34DF-4B0F-B36D-2723F0540496}" dt="2021-11-10T02:21:47.667" v="362" actId="27803"/>
          <ac:spMkLst>
            <pc:docMk/>
            <pc:sldMk cId="0" sldId="256"/>
            <ac:spMk id="257" creationId="{60C3996D-8CE7-41C0-8A73-107D167B4042}"/>
          </ac:spMkLst>
        </pc:spChg>
        <pc:spChg chg="mod">
          <ac:chgData name="Andreia Bianchini Huebner" userId="60ec0dcf-a489-4ddb-bcda-2e56cd02b15c" providerId="ADAL" clId="{B0B380B0-34DF-4B0F-B36D-2723F0540496}" dt="2021-11-10T02:21:47.667" v="362" actId="27803"/>
          <ac:spMkLst>
            <pc:docMk/>
            <pc:sldMk cId="0" sldId="256"/>
            <ac:spMk id="258" creationId="{22D32E47-2F58-4481-B89D-AFD012979B22}"/>
          </ac:spMkLst>
        </pc:spChg>
        <pc:spChg chg="mod">
          <ac:chgData name="Andreia Bianchini Huebner" userId="60ec0dcf-a489-4ddb-bcda-2e56cd02b15c" providerId="ADAL" clId="{B0B380B0-34DF-4B0F-B36D-2723F0540496}" dt="2021-11-10T02:21:47.667" v="362" actId="27803"/>
          <ac:spMkLst>
            <pc:docMk/>
            <pc:sldMk cId="0" sldId="256"/>
            <ac:spMk id="259" creationId="{CA5AC4BC-19A6-4AD2-9EF4-096970EC235F}"/>
          </ac:spMkLst>
        </pc:spChg>
        <pc:spChg chg="mod">
          <ac:chgData name="Andreia Bianchini Huebner" userId="60ec0dcf-a489-4ddb-bcda-2e56cd02b15c" providerId="ADAL" clId="{B0B380B0-34DF-4B0F-B36D-2723F0540496}" dt="2021-11-10T02:21:47.667" v="362" actId="27803"/>
          <ac:spMkLst>
            <pc:docMk/>
            <pc:sldMk cId="0" sldId="256"/>
            <ac:spMk id="260" creationId="{BA34A7C2-33DC-4B46-885F-AE9897B16373}"/>
          </ac:spMkLst>
        </pc:spChg>
        <pc:spChg chg="mod">
          <ac:chgData name="Andreia Bianchini Huebner" userId="60ec0dcf-a489-4ddb-bcda-2e56cd02b15c" providerId="ADAL" clId="{B0B380B0-34DF-4B0F-B36D-2723F0540496}" dt="2021-11-10T02:21:47.667" v="362" actId="27803"/>
          <ac:spMkLst>
            <pc:docMk/>
            <pc:sldMk cId="0" sldId="256"/>
            <ac:spMk id="261" creationId="{23C0C812-E4B2-4B03-9D95-7DD586CD78A8}"/>
          </ac:spMkLst>
        </pc:spChg>
        <pc:spChg chg="mod">
          <ac:chgData name="Andreia Bianchini Huebner" userId="60ec0dcf-a489-4ddb-bcda-2e56cd02b15c" providerId="ADAL" clId="{B0B380B0-34DF-4B0F-B36D-2723F0540496}" dt="2021-11-10T02:21:47.667" v="362" actId="27803"/>
          <ac:spMkLst>
            <pc:docMk/>
            <pc:sldMk cId="0" sldId="256"/>
            <ac:spMk id="262" creationId="{BFF9A1A2-5D22-4900-A1E0-97569F31F2BF}"/>
          </ac:spMkLst>
        </pc:spChg>
        <pc:spChg chg="mod">
          <ac:chgData name="Andreia Bianchini Huebner" userId="60ec0dcf-a489-4ddb-bcda-2e56cd02b15c" providerId="ADAL" clId="{B0B380B0-34DF-4B0F-B36D-2723F0540496}" dt="2021-11-10T02:21:47.667" v="362" actId="27803"/>
          <ac:spMkLst>
            <pc:docMk/>
            <pc:sldMk cId="0" sldId="256"/>
            <ac:spMk id="263" creationId="{29A82F8A-7774-4691-B350-88C3952C3709}"/>
          </ac:spMkLst>
        </pc:spChg>
        <pc:spChg chg="mod">
          <ac:chgData name="Andreia Bianchini Huebner" userId="60ec0dcf-a489-4ddb-bcda-2e56cd02b15c" providerId="ADAL" clId="{B0B380B0-34DF-4B0F-B36D-2723F0540496}" dt="2021-11-10T02:21:47.667" v="362" actId="27803"/>
          <ac:spMkLst>
            <pc:docMk/>
            <pc:sldMk cId="0" sldId="256"/>
            <ac:spMk id="264" creationId="{2E3DB57D-0C2C-4D8B-9A5E-6CD3724BD5EE}"/>
          </ac:spMkLst>
        </pc:spChg>
        <pc:spChg chg="mod">
          <ac:chgData name="Andreia Bianchini Huebner" userId="60ec0dcf-a489-4ddb-bcda-2e56cd02b15c" providerId="ADAL" clId="{B0B380B0-34DF-4B0F-B36D-2723F0540496}" dt="2021-11-10T02:21:47.667" v="362" actId="27803"/>
          <ac:spMkLst>
            <pc:docMk/>
            <pc:sldMk cId="0" sldId="256"/>
            <ac:spMk id="265" creationId="{D412E73E-6A82-405B-AE84-87E869533D48}"/>
          </ac:spMkLst>
        </pc:spChg>
        <pc:spChg chg="mod">
          <ac:chgData name="Andreia Bianchini Huebner" userId="60ec0dcf-a489-4ddb-bcda-2e56cd02b15c" providerId="ADAL" clId="{B0B380B0-34DF-4B0F-B36D-2723F0540496}" dt="2021-11-10T02:21:47.667" v="362" actId="27803"/>
          <ac:spMkLst>
            <pc:docMk/>
            <pc:sldMk cId="0" sldId="256"/>
            <ac:spMk id="266" creationId="{FC72BC69-030F-48E4-8CC0-7F12FEDF0F35}"/>
          </ac:spMkLst>
        </pc:spChg>
        <pc:spChg chg="mod">
          <ac:chgData name="Andreia Bianchini Huebner" userId="60ec0dcf-a489-4ddb-bcda-2e56cd02b15c" providerId="ADAL" clId="{B0B380B0-34DF-4B0F-B36D-2723F0540496}" dt="2021-11-10T02:21:47.667" v="362" actId="27803"/>
          <ac:spMkLst>
            <pc:docMk/>
            <pc:sldMk cId="0" sldId="256"/>
            <ac:spMk id="267" creationId="{F2A86B2B-71D0-405E-891F-DC95C63FAA4F}"/>
          </ac:spMkLst>
        </pc:spChg>
        <pc:spChg chg="mod">
          <ac:chgData name="Andreia Bianchini Huebner" userId="60ec0dcf-a489-4ddb-bcda-2e56cd02b15c" providerId="ADAL" clId="{B0B380B0-34DF-4B0F-B36D-2723F0540496}" dt="2021-11-10T02:21:47.667" v="362" actId="27803"/>
          <ac:spMkLst>
            <pc:docMk/>
            <pc:sldMk cId="0" sldId="256"/>
            <ac:spMk id="268" creationId="{35B5B2BF-6F33-4AC8-BF14-8AA26C3F0879}"/>
          </ac:spMkLst>
        </pc:spChg>
        <pc:spChg chg="mod">
          <ac:chgData name="Andreia Bianchini Huebner" userId="60ec0dcf-a489-4ddb-bcda-2e56cd02b15c" providerId="ADAL" clId="{B0B380B0-34DF-4B0F-B36D-2723F0540496}" dt="2021-11-10T02:21:47.667" v="362" actId="27803"/>
          <ac:spMkLst>
            <pc:docMk/>
            <pc:sldMk cId="0" sldId="256"/>
            <ac:spMk id="269" creationId="{B77BC67F-8FD3-4132-8C57-4E04C3EB7B11}"/>
          </ac:spMkLst>
        </pc:spChg>
        <pc:spChg chg="mod">
          <ac:chgData name="Andreia Bianchini Huebner" userId="60ec0dcf-a489-4ddb-bcda-2e56cd02b15c" providerId="ADAL" clId="{B0B380B0-34DF-4B0F-B36D-2723F0540496}" dt="2021-11-10T02:21:47.667" v="362" actId="27803"/>
          <ac:spMkLst>
            <pc:docMk/>
            <pc:sldMk cId="0" sldId="256"/>
            <ac:spMk id="270" creationId="{A7F1F220-03E9-4CC4-98E7-9E988256728C}"/>
          </ac:spMkLst>
        </pc:spChg>
        <pc:spChg chg="mod">
          <ac:chgData name="Andreia Bianchini Huebner" userId="60ec0dcf-a489-4ddb-bcda-2e56cd02b15c" providerId="ADAL" clId="{B0B380B0-34DF-4B0F-B36D-2723F0540496}" dt="2021-11-10T02:21:47.667" v="362" actId="27803"/>
          <ac:spMkLst>
            <pc:docMk/>
            <pc:sldMk cId="0" sldId="256"/>
            <ac:spMk id="271" creationId="{4F862272-D41E-4331-9864-347547CD21C3}"/>
          </ac:spMkLst>
        </pc:spChg>
        <pc:spChg chg="mod">
          <ac:chgData name="Andreia Bianchini Huebner" userId="60ec0dcf-a489-4ddb-bcda-2e56cd02b15c" providerId="ADAL" clId="{B0B380B0-34DF-4B0F-B36D-2723F0540496}" dt="2021-11-10T02:21:47.667" v="362" actId="27803"/>
          <ac:spMkLst>
            <pc:docMk/>
            <pc:sldMk cId="0" sldId="256"/>
            <ac:spMk id="272" creationId="{F1FBEFB0-53F2-43EE-8136-0DD77F188431}"/>
          </ac:spMkLst>
        </pc:spChg>
        <pc:spChg chg="mod">
          <ac:chgData name="Andreia Bianchini Huebner" userId="60ec0dcf-a489-4ddb-bcda-2e56cd02b15c" providerId="ADAL" clId="{B0B380B0-34DF-4B0F-B36D-2723F0540496}" dt="2021-11-10T02:21:47.667" v="362" actId="27803"/>
          <ac:spMkLst>
            <pc:docMk/>
            <pc:sldMk cId="0" sldId="256"/>
            <ac:spMk id="273" creationId="{0D394B08-9E7A-42D1-90E5-96B4ECF2AA4B}"/>
          </ac:spMkLst>
        </pc:spChg>
        <pc:spChg chg="mod">
          <ac:chgData name="Andreia Bianchini Huebner" userId="60ec0dcf-a489-4ddb-bcda-2e56cd02b15c" providerId="ADAL" clId="{B0B380B0-34DF-4B0F-B36D-2723F0540496}" dt="2021-11-10T02:21:47.667" v="362" actId="27803"/>
          <ac:spMkLst>
            <pc:docMk/>
            <pc:sldMk cId="0" sldId="256"/>
            <ac:spMk id="274" creationId="{C8755BB6-AD6B-4173-9B06-C0080338F94B}"/>
          </ac:spMkLst>
        </pc:spChg>
        <pc:spChg chg="mod">
          <ac:chgData name="Andreia Bianchini Huebner" userId="60ec0dcf-a489-4ddb-bcda-2e56cd02b15c" providerId="ADAL" clId="{B0B380B0-34DF-4B0F-B36D-2723F0540496}" dt="2021-11-10T02:21:47.667" v="362" actId="27803"/>
          <ac:spMkLst>
            <pc:docMk/>
            <pc:sldMk cId="0" sldId="256"/>
            <ac:spMk id="275" creationId="{D694B6BF-6127-4374-92C9-374CCECD4089}"/>
          </ac:spMkLst>
        </pc:spChg>
        <pc:spChg chg="mod">
          <ac:chgData name="Andreia Bianchini Huebner" userId="60ec0dcf-a489-4ddb-bcda-2e56cd02b15c" providerId="ADAL" clId="{B0B380B0-34DF-4B0F-B36D-2723F0540496}" dt="2021-11-10T02:21:47.667" v="362" actId="27803"/>
          <ac:spMkLst>
            <pc:docMk/>
            <pc:sldMk cId="0" sldId="256"/>
            <ac:spMk id="276" creationId="{FC3CCFF1-1E50-418D-B358-F0F05F25B808}"/>
          </ac:spMkLst>
        </pc:spChg>
        <pc:spChg chg="mod">
          <ac:chgData name="Andreia Bianchini Huebner" userId="60ec0dcf-a489-4ddb-bcda-2e56cd02b15c" providerId="ADAL" clId="{B0B380B0-34DF-4B0F-B36D-2723F0540496}" dt="2021-11-10T02:21:47.667" v="362" actId="27803"/>
          <ac:spMkLst>
            <pc:docMk/>
            <pc:sldMk cId="0" sldId="256"/>
            <ac:spMk id="277" creationId="{AB837FD8-3615-437F-BEE3-DA1D53900323}"/>
          </ac:spMkLst>
        </pc:spChg>
        <pc:spChg chg="mod">
          <ac:chgData name="Andreia Bianchini Huebner" userId="60ec0dcf-a489-4ddb-bcda-2e56cd02b15c" providerId="ADAL" clId="{B0B380B0-34DF-4B0F-B36D-2723F0540496}" dt="2021-11-10T02:21:47.667" v="362" actId="27803"/>
          <ac:spMkLst>
            <pc:docMk/>
            <pc:sldMk cId="0" sldId="256"/>
            <ac:spMk id="278" creationId="{FFB698DB-D593-4DC7-BFD5-BB0F9CE8ED6F}"/>
          </ac:spMkLst>
        </pc:spChg>
        <pc:spChg chg="mod">
          <ac:chgData name="Andreia Bianchini Huebner" userId="60ec0dcf-a489-4ddb-bcda-2e56cd02b15c" providerId="ADAL" clId="{B0B380B0-34DF-4B0F-B36D-2723F0540496}" dt="2021-11-10T02:21:47.667" v="362" actId="27803"/>
          <ac:spMkLst>
            <pc:docMk/>
            <pc:sldMk cId="0" sldId="256"/>
            <ac:spMk id="279" creationId="{A6452B82-C43E-4CBA-9498-9AA9A3D086DB}"/>
          </ac:spMkLst>
        </pc:spChg>
        <pc:spChg chg="mod">
          <ac:chgData name="Andreia Bianchini Huebner" userId="60ec0dcf-a489-4ddb-bcda-2e56cd02b15c" providerId="ADAL" clId="{B0B380B0-34DF-4B0F-B36D-2723F0540496}" dt="2021-11-10T02:21:47.667" v="362" actId="27803"/>
          <ac:spMkLst>
            <pc:docMk/>
            <pc:sldMk cId="0" sldId="256"/>
            <ac:spMk id="280" creationId="{E44FADB7-6EFB-49CD-BAD4-6DC9C5812F15}"/>
          </ac:spMkLst>
        </pc:spChg>
        <pc:spChg chg="mod">
          <ac:chgData name="Andreia Bianchini Huebner" userId="60ec0dcf-a489-4ddb-bcda-2e56cd02b15c" providerId="ADAL" clId="{B0B380B0-34DF-4B0F-B36D-2723F0540496}" dt="2021-11-10T02:21:47.667" v="362" actId="27803"/>
          <ac:spMkLst>
            <pc:docMk/>
            <pc:sldMk cId="0" sldId="256"/>
            <ac:spMk id="281" creationId="{99A02660-DF22-4312-AAE5-6174C4D7F474}"/>
          </ac:spMkLst>
        </pc:spChg>
        <pc:spChg chg="mod">
          <ac:chgData name="Andreia Bianchini Huebner" userId="60ec0dcf-a489-4ddb-bcda-2e56cd02b15c" providerId="ADAL" clId="{B0B380B0-34DF-4B0F-B36D-2723F0540496}" dt="2021-11-10T02:21:47.667" v="362" actId="27803"/>
          <ac:spMkLst>
            <pc:docMk/>
            <pc:sldMk cId="0" sldId="256"/>
            <ac:spMk id="282" creationId="{B57C6A00-AD61-4331-B4A2-705EC30BEEAC}"/>
          </ac:spMkLst>
        </pc:spChg>
        <pc:spChg chg="mod">
          <ac:chgData name="Andreia Bianchini Huebner" userId="60ec0dcf-a489-4ddb-bcda-2e56cd02b15c" providerId="ADAL" clId="{B0B380B0-34DF-4B0F-B36D-2723F0540496}" dt="2021-11-10T02:21:47.667" v="362" actId="27803"/>
          <ac:spMkLst>
            <pc:docMk/>
            <pc:sldMk cId="0" sldId="256"/>
            <ac:spMk id="283" creationId="{A9993D83-BD9D-45C1-A14F-DB32CB007BF6}"/>
          </ac:spMkLst>
        </pc:spChg>
        <pc:spChg chg="mod">
          <ac:chgData name="Andreia Bianchini Huebner" userId="60ec0dcf-a489-4ddb-bcda-2e56cd02b15c" providerId="ADAL" clId="{B0B380B0-34DF-4B0F-B36D-2723F0540496}" dt="2021-11-10T02:21:47.667" v="362" actId="27803"/>
          <ac:spMkLst>
            <pc:docMk/>
            <pc:sldMk cId="0" sldId="256"/>
            <ac:spMk id="284" creationId="{E2C53E46-F345-4E16-BF0C-98C38D4ECE69}"/>
          </ac:spMkLst>
        </pc:spChg>
        <pc:spChg chg="mod">
          <ac:chgData name="Andreia Bianchini Huebner" userId="60ec0dcf-a489-4ddb-bcda-2e56cd02b15c" providerId="ADAL" clId="{B0B380B0-34DF-4B0F-B36D-2723F0540496}" dt="2021-11-10T02:21:47.667" v="362" actId="27803"/>
          <ac:spMkLst>
            <pc:docMk/>
            <pc:sldMk cId="0" sldId="256"/>
            <ac:spMk id="285" creationId="{C3C765FD-AAEE-4FFE-9A2C-7FA710553252}"/>
          </ac:spMkLst>
        </pc:spChg>
        <pc:spChg chg="mod">
          <ac:chgData name="Andreia Bianchini Huebner" userId="60ec0dcf-a489-4ddb-bcda-2e56cd02b15c" providerId="ADAL" clId="{B0B380B0-34DF-4B0F-B36D-2723F0540496}" dt="2021-11-10T02:21:47.667" v="362" actId="27803"/>
          <ac:spMkLst>
            <pc:docMk/>
            <pc:sldMk cId="0" sldId="256"/>
            <ac:spMk id="286" creationId="{F841B78E-FB19-4AD8-BB01-7CB977D50CF2}"/>
          </ac:spMkLst>
        </pc:spChg>
        <pc:spChg chg="mod">
          <ac:chgData name="Andreia Bianchini Huebner" userId="60ec0dcf-a489-4ddb-bcda-2e56cd02b15c" providerId="ADAL" clId="{B0B380B0-34DF-4B0F-B36D-2723F0540496}" dt="2021-11-10T02:21:47.667" v="362" actId="27803"/>
          <ac:spMkLst>
            <pc:docMk/>
            <pc:sldMk cId="0" sldId="256"/>
            <ac:spMk id="287" creationId="{642C36EE-3836-4C2E-A7FB-1BA86060243A}"/>
          </ac:spMkLst>
        </pc:spChg>
        <pc:spChg chg="mod">
          <ac:chgData name="Andreia Bianchini Huebner" userId="60ec0dcf-a489-4ddb-bcda-2e56cd02b15c" providerId="ADAL" clId="{B0B380B0-34DF-4B0F-B36D-2723F0540496}" dt="2021-11-10T02:21:47.667" v="362" actId="27803"/>
          <ac:spMkLst>
            <pc:docMk/>
            <pc:sldMk cId="0" sldId="256"/>
            <ac:spMk id="288" creationId="{F497BB79-E23E-4263-92A7-255307785F7F}"/>
          </ac:spMkLst>
        </pc:spChg>
        <pc:spChg chg="mod">
          <ac:chgData name="Andreia Bianchini Huebner" userId="60ec0dcf-a489-4ddb-bcda-2e56cd02b15c" providerId="ADAL" clId="{B0B380B0-34DF-4B0F-B36D-2723F0540496}" dt="2021-11-10T02:21:47.667" v="362" actId="27803"/>
          <ac:spMkLst>
            <pc:docMk/>
            <pc:sldMk cId="0" sldId="256"/>
            <ac:spMk id="289" creationId="{A78D3C7A-C312-4C1C-A25D-4B2B8ED893CB}"/>
          </ac:spMkLst>
        </pc:spChg>
        <pc:spChg chg="mod">
          <ac:chgData name="Andreia Bianchini Huebner" userId="60ec0dcf-a489-4ddb-bcda-2e56cd02b15c" providerId="ADAL" clId="{B0B380B0-34DF-4B0F-B36D-2723F0540496}" dt="2021-11-10T02:21:47.667" v="362" actId="27803"/>
          <ac:spMkLst>
            <pc:docMk/>
            <pc:sldMk cId="0" sldId="256"/>
            <ac:spMk id="290" creationId="{4DB5BEB8-D100-4800-9600-B5D56CFD5A6D}"/>
          </ac:spMkLst>
        </pc:spChg>
        <pc:spChg chg="mod">
          <ac:chgData name="Andreia Bianchini Huebner" userId="60ec0dcf-a489-4ddb-bcda-2e56cd02b15c" providerId="ADAL" clId="{B0B380B0-34DF-4B0F-B36D-2723F0540496}" dt="2021-11-10T02:21:47.667" v="362" actId="27803"/>
          <ac:spMkLst>
            <pc:docMk/>
            <pc:sldMk cId="0" sldId="256"/>
            <ac:spMk id="291" creationId="{154BA96D-A5D6-44F1-BCD0-E8BB0201561B}"/>
          </ac:spMkLst>
        </pc:spChg>
        <pc:spChg chg="mod">
          <ac:chgData name="Andreia Bianchini Huebner" userId="60ec0dcf-a489-4ddb-bcda-2e56cd02b15c" providerId="ADAL" clId="{B0B380B0-34DF-4B0F-B36D-2723F0540496}" dt="2021-11-10T02:21:47.667" v="362" actId="27803"/>
          <ac:spMkLst>
            <pc:docMk/>
            <pc:sldMk cId="0" sldId="256"/>
            <ac:spMk id="292" creationId="{25E05343-55DB-49B3-9AB4-503EC4EE337F}"/>
          </ac:spMkLst>
        </pc:spChg>
        <pc:spChg chg="mod">
          <ac:chgData name="Andreia Bianchini Huebner" userId="60ec0dcf-a489-4ddb-bcda-2e56cd02b15c" providerId="ADAL" clId="{B0B380B0-34DF-4B0F-B36D-2723F0540496}" dt="2021-11-10T02:21:47.667" v="362" actId="27803"/>
          <ac:spMkLst>
            <pc:docMk/>
            <pc:sldMk cId="0" sldId="256"/>
            <ac:spMk id="293" creationId="{414C4DA8-BE1B-439B-B4A2-23917505AD46}"/>
          </ac:spMkLst>
        </pc:spChg>
        <pc:spChg chg="mod">
          <ac:chgData name="Andreia Bianchini Huebner" userId="60ec0dcf-a489-4ddb-bcda-2e56cd02b15c" providerId="ADAL" clId="{B0B380B0-34DF-4B0F-B36D-2723F0540496}" dt="2021-11-10T02:21:47.667" v="362" actId="27803"/>
          <ac:spMkLst>
            <pc:docMk/>
            <pc:sldMk cId="0" sldId="256"/>
            <ac:spMk id="294" creationId="{B277CFAE-79CA-479F-B64C-2AFF691AAC6A}"/>
          </ac:spMkLst>
        </pc:spChg>
        <pc:spChg chg="mod">
          <ac:chgData name="Andreia Bianchini Huebner" userId="60ec0dcf-a489-4ddb-bcda-2e56cd02b15c" providerId="ADAL" clId="{B0B380B0-34DF-4B0F-B36D-2723F0540496}" dt="2021-11-10T02:21:47.667" v="362" actId="27803"/>
          <ac:spMkLst>
            <pc:docMk/>
            <pc:sldMk cId="0" sldId="256"/>
            <ac:spMk id="295" creationId="{A6FA9FD5-7A36-4CA0-9254-A63FAC02005C}"/>
          </ac:spMkLst>
        </pc:spChg>
        <pc:spChg chg="mod">
          <ac:chgData name="Andreia Bianchini Huebner" userId="60ec0dcf-a489-4ddb-bcda-2e56cd02b15c" providerId="ADAL" clId="{B0B380B0-34DF-4B0F-B36D-2723F0540496}" dt="2021-11-10T02:21:47.667" v="362" actId="27803"/>
          <ac:spMkLst>
            <pc:docMk/>
            <pc:sldMk cId="0" sldId="256"/>
            <ac:spMk id="296" creationId="{8A91C384-61E8-4BD6-B4E6-077D96EB51DD}"/>
          </ac:spMkLst>
        </pc:spChg>
        <pc:spChg chg="mod">
          <ac:chgData name="Andreia Bianchini Huebner" userId="60ec0dcf-a489-4ddb-bcda-2e56cd02b15c" providerId="ADAL" clId="{B0B380B0-34DF-4B0F-B36D-2723F0540496}" dt="2021-11-10T02:21:47.667" v="362" actId="27803"/>
          <ac:spMkLst>
            <pc:docMk/>
            <pc:sldMk cId="0" sldId="256"/>
            <ac:spMk id="297" creationId="{1EAF422E-DE23-4B67-A261-D7EDBD00D84F}"/>
          </ac:spMkLst>
        </pc:spChg>
        <pc:spChg chg="mod">
          <ac:chgData name="Andreia Bianchini Huebner" userId="60ec0dcf-a489-4ddb-bcda-2e56cd02b15c" providerId="ADAL" clId="{B0B380B0-34DF-4B0F-B36D-2723F0540496}" dt="2021-11-10T02:21:47.667" v="362" actId="27803"/>
          <ac:spMkLst>
            <pc:docMk/>
            <pc:sldMk cId="0" sldId="256"/>
            <ac:spMk id="298" creationId="{DD61A3BE-5816-4711-8167-94FEF3F564CF}"/>
          </ac:spMkLst>
        </pc:spChg>
        <pc:spChg chg="mod">
          <ac:chgData name="Andreia Bianchini Huebner" userId="60ec0dcf-a489-4ddb-bcda-2e56cd02b15c" providerId="ADAL" clId="{B0B380B0-34DF-4B0F-B36D-2723F0540496}" dt="2021-11-10T02:21:47.667" v="362" actId="27803"/>
          <ac:spMkLst>
            <pc:docMk/>
            <pc:sldMk cId="0" sldId="256"/>
            <ac:spMk id="299" creationId="{B099D59B-D04C-4F6E-94A2-FB259C034E3D}"/>
          </ac:spMkLst>
        </pc:spChg>
        <pc:spChg chg="mod">
          <ac:chgData name="Andreia Bianchini Huebner" userId="60ec0dcf-a489-4ddb-bcda-2e56cd02b15c" providerId="ADAL" clId="{B0B380B0-34DF-4B0F-B36D-2723F0540496}" dt="2021-11-10T02:21:47.667" v="362" actId="27803"/>
          <ac:spMkLst>
            <pc:docMk/>
            <pc:sldMk cId="0" sldId="256"/>
            <ac:spMk id="300" creationId="{1FE0BBB0-8ED2-49F4-994A-43526733A29B}"/>
          </ac:spMkLst>
        </pc:spChg>
        <pc:spChg chg="mod">
          <ac:chgData name="Andreia Bianchini Huebner" userId="60ec0dcf-a489-4ddb-bcda-2e56cd02b15c" providerId="ADAL" clId="{B0B380B0-34DF-4B0F-B36D-2723F0540496}" dt="2021-11-10T02:21:47.667" v="362" actId="27803"/>
          <ac:spMkLst>
            <pc:docMk/>
            <pc:sldMk cId="0" sldId="256"/>
            <ac:spMk id="301" creationId="{5F899F2B-5986-4DB4-97EB-84365EF14597}"/>
          </ac:spMkLst>
        </pc:spChg>
        <pc:spChg chg="mod">
          <ac:chgData name="Andreia Bianchini Huebner" userId="60ec0dcf-a489-4ddb-bcda-2e56cd02b15c" providerId="ADAL" clId="{B0B380B0-34DF-4B0F-B36D-2723F0540496}" dt="2021-11-10T02:21:47.667" v="362" actId="27803"/>
          <ac:spMkLst>
            <pc:docMk/>
            <pc:sldMk cId="0" sldId="256"/>
            <ac:spMk id="302" creationId="{10EFB764-2991-45AD-A095-DE99C942244F}"/>
          </ac:spMkLst>
        </pc:spChg>
        <pc:spChg chg="mod">
          <ac:chgData name="Andreia Bianchini Huebner" userId="60ec0dcf-a489-4ddb-bcda-2e56cd02b15c" providerId="ADAL" clId="{B0B380B0-34DF-4B0F-B36D-2723F0540496}" dt="2021-11-10T02:21:47.667" v="362" actId="27803"/>
          <ac:spMkLst>
            <pc:docMk/>
            <pc:sldMk cId="0" sldId="256"/>
            <ac:spMk id="303" creationId="{62653936-3623-437E-A06E-735414098818}"/>
          </ac:spMkLst>
        </pc:spChg>
        <pc:spChg chg="mod">
          <ac:chgData name="Andreia Bianchini Huebner" userId="60ec0dcf-a489-4ddb-bcda-2e56cd02b15c" providerId="ADAL" clId="{B0B380B0-34DF-4B0F-B36D-2723F0540496}" dt="2021-11-10T02:21:47.667" v="362" actId="27803"/>
          <ac:spMkLst>
            <pc:docMk/>
            <pc:sldMk cId="0" sldId="256"/>
            <ac:spMk id="304" creationId="{0BF1F5F3-CD2E-49F7-A64B-3291FF1C03D4}"/>
          </ac:spMkLst>
        </pc:spChg>
        <pc:spChg chg="mod">
          <ac:chgData name="Andreia Bianchini Huebner" userId="60ec0dcf-a489-4ddb-bcda-2e56cd02b15c" providerId="ADAL" clId="{B0B380B0-34DF-4B0F-B36D-2723F0540496}" dt="2021-11-10T02:21:47.667" v="362" actId="27803"/>
          <ac:spMkLst>
            <pc:docMk/>
            <pc:sldMk cId="0" sldId="256"/>
            <ac:spMk id="305" creationId="{54B92FC6-0FDE-45CA-99A7-43552F189404}"/>
          </ac:spMkLst>
        </pc:spChg>
        <pc:spChg chg="mod">
          <ac:chgData name="Andreia Bianchini Huebner" userId="60ec0dcf-a489-4ddb-bcda-2e56cd02b15c" providerId="ADAL" clId="{B0B380B0-34DF-4B0F-B36D-2723F0540496}" dt="2021-11-10T02:21:47.667" v="362" actId="27803"/>
          <ac:spMkLst>
            <pc:docMk/>
            <pc:sldMk cId="0" sldId="256"/>
            <ac:spMk id="306" creationId="{D5A292EC-1FFE-4629-B8F8-2AC8E0979183}"/>
          </ac:spMkLst>
        </pc:spChg>
        <pc:spChg chg="mod">
          <ac:chgData name="Andreia Bianchini Huebner" userId="60ec0dcf-a489-4ddb-bcda-2e56cd02b15c" providerId="ADAL" clId="{B0B380B0-34DF-4B0F-B36D-2723F0540496}" dt="2021-11-10T02:21:47.667" v="362" actId="27803"/>
          <ac:spMkLst>
            <pc:docMk/>
            <pc:sldMk cId="0" sldId="256"/>
            <ac:spMk id="307" creationId="{F49CD719-4DAA-4094-AA01-806E8418F38C}"/>
          </ac:spMkLst>
        </pc:spChg>
        <pc:spChg chg="mod">
          <ac:chgData name="Andreia Bianchini Huebner" userId="60ec0dcf-a489-4ddb-bcda-2e56cd02b15c" providerId="ADAL" clId="{B0B380B0-34DF-4B0F-B36D-2723F0540496}" dt="2021-11-10T02:21:47.667" v="362" actId="27803"/>
          <ac:spMkLst>
            <pc:docMk/>
            <pc:sldMk cId="0" sldId="256"/>
            <ac:spMk id="308" creationId="{8425581C-EA3D-471D-957B-12A03D73ECC6}"/>
          </ac:spMkLst>
        </pc:spChg>
        <pc:spChg chg="mod">
          <ac:chgData name="Andreia Bianchini Huebner" userId="60ec0dcf-a489-4ddb-bcda-2e56cd02b15c" providerId="ADAL" clId="{B0B380B0-34DF-4B0F-B36D-2723F0540496}" dt="2021-11-10T02:21:47.667" v="362" actId="27803"/>
          <ac:spMkLst>
            <pc:docMk/>
            <pc:sldMk cId="0" sldId="256"/>
            <ac:spMk id="309" creationId="{CEA1EE17-8BB5-412A-9712-CAD1A11C6193}"/>
          </ac:spMkLst>
        </pc:spChg>
        <pc:spChg chg="mod">
          <ac:chgData name="Andreia Bianchini Huebner" userId="60ec0dcf-a489-4ddb-bcda-2e56cd02b15c" providerId="ADAL" clId="{B0B380B0-34DF-4B0F-B36D-2723F0540496}" dt="2021-11-10T02:21:47.667" v="362" actId="27803"/>
          <ac:spMkLst>
            <pc:docMk/>
            <pc:sldMk cId="0" sldId="256"/>
            <ac:spMk id="310" creationId="{834D406C-6C8E-46F8-86F9-7833EE15F96C}"/>
          </ac:spMkLst>
        </pc:spChg>
        <pc:spChg chg="mod">
          <ac:chgData name="Andreia Bianchini Huebner" userId="60ec0dcf-a489-4ddb-bcda-2e56cd02b15c" providerId="ADAL" clId="{B0B380B0-34DF-4B0F-B36D-2723F0540496}" dt="2021-11-10T02:21:47.667" v="362" actId="27803"/>
          <ac:spMkLst>
            <pc:docMk/>
            <pc:sldMk cId="0" sldId="256"/>
            <ac:spMk id="311" creationId="{E38E07E3-41B9-4F79-BC1C-F0BDA59CF4A3}"/>
          </ac:spMkLst>
        </pc:spChg>
        <pc:spChg chg="mod">
          <ac:chgData name="Andreia Bianchini Huebner" userId="60ec0dcf-a489-4ddb-bcda-2e56cd02b15c" providerId="ADAL" clId="{B0B380B0-34DF-4B0F-B36D-2723F0540496}" dt="2021-11-10T02:21:47.667" v="362" actId="27803"/>
          <ac:spMkLst>
            <pc:docMk/>
            <pc:sldMk cId="0" sldId="256"/>
            <ac:spMk id="312" creationId="{48B89280-9F45-49B3-B148-8463FCCCFE8A}"/>
          </ac:spMkLst>
        </pc:spChg>
        <pc:spChg chg="mod">
          <ac:chgData name="Andreia Bianchini Huebner" userId="60ec0dcf-a489-4ddb-bcda-2e56cd02b15c" providerId="ADAL" clId="{B0B380B0-34DF-4B0F-B36D-2723F0540496}" dt="2021-11-10T02:21:47.667" v="362" actId="27803"/>
          <ac:spMkLst>
            <pc:docMk/>
            <pc:sldMk cId="0" sldId="256"/>
            <ac:spMk id="313" creationId="{A8AA0B14-F735-45D0-B080-FA76B58C385C}"/>
          </ac:spMkLst>
        </pc:spChg>
        <pc:spChg chg="mod">
          <ac:chgData name="Andreia Bianchini Huebner" userId="60ec0dcf-a489-4ddb-bcda-2e56cd02b15c" providerId="ADAL" clId="{B0B380B0-34DF-4B0F-B36D-2723F0540496}" dt="2021-11-10T02:21:47.667" v="362" actId="27803"/>
          <ac:spMkLst>
            <pc:docMk/>
            <pc:sldMk cId="0" sldId="256"/>
            <ac:spMk id="314" creationId="{59635709-F307-4767-8D25-05DECD1EBECD}"/>
          </ac:spMkLst>
        </pc:spChg>
        <pc:spChg chg="mod">
          <ac:chgData name="Andreia Bianchini Huebner" userId="60ec0dcf-a489-4ddb-bcda-2e56cd02b15c" providerId="ADAL" clId="{B0B380B0-34DF-4B0F-B36D-2723F0540496}" dt="2021-11-10T02:21:47.667" v="362" actId="27803"/>
          <ac:spMkLst>
            <pc:docMk/>
            <pc:sldMk cId="0" sldId="256"/>
            <ac:spMk id="315" creationId="{68B7C011-CBAE-4DA7-B472-C5715E1ED548}"/>
          </ac:spMkLst>
        </pc:spChg>
        <pc:spChg chg="mod">
          <ac:chgData name="Andreia Bianchini Huebner" userId="60ec0dcf-a489-4ddb-bcda-2e56cd02b15c" providerId="ADAL" clId="{B0B380B0-34DF-4B0F-B36D-2723F0540496}" dt="2021-11-10T02:21:47.667" v="362" actId="27803"/>
          <ac:spMkLst>
            <pc:docMk/>
            <pc:sldMk cId="0" sldId="256"/>
            <ac:spMk id="316" creationId="{29E1F1C5-BC36-4518-BD7B-13F9BAA9AD9B}"/>
          </ac:spMkLst>
        </pc:spChg>
        <pc:spChg chg="mod">
          <ac:chgData name="Andreia Bianchini Huebner" userId="60ec0dcf-a489-4ddb-bcda-2e56cd02b15c" providerId="ADAL" clId="{B0B380B0-34DF-4B0F-B36D-2723F0540496}" dt="2021-11-10T02:21:47.667" v="362" actId="27803"/>
          <ac:spMkLst>
            <pc:docMk/>
            <pc:sldMk cId="0" sldId="256"/>
            <ac:spMk id="317" creationId="{630E0B2F-675F-44A9-8AFF-46ADD338F0E9}"/>
          </ac:spMkLst>
        </pc:spChg>
        <pc:spChg chg="mod">
          <ac:chgData name="Andreia Bianchini Huebner" userId="60ec0dcf-a489-4ddb-bcda-2e56cd02b15c" providerId="ADAL" clId="{B0B380B0-34DF-4B0F-B36D-2723F0540496}" dt="2021-11-10T02:21:47.667" v="362" actId="27803"/>
          <ac:spMkLst>
            <pc:docMk/>
            <pc:sldMk cId="0" sldId="256"/>
            <ac:spMk id="318" creationId="{AF9027F8-8954-4DEE-AB8F-7615FA3AF779}"/>
          </ac:spMkLst>
        </pc:spChg>
        <pc:spChg chg="mod">
          <ac:chgData name="Andreia Bianchini Huebner" userId="60ec0dcf-a489-4ddb-bcda-2e56cd02b15c" providerId="ADAL" clId="{B0B380B0-34DF-4B0F-B36D-2723F0540496}" dt="2021-11-10T02:21:47.667" v="362" actId="27803"/>
          <ac:spMkLst>
            <pc:docMk/>
            <pc:sldMk cId="0" sldId="256"/>
            <ac:spMk id="319" creationId="{C7D43A3C-4E32-4491-9EA2-97E318B1FA4C}"/>
          </ac:spMkLst>
        </pc:spChg>
        <pc:spChg chg="mod">
          <ac:chgData name="Andreia Bianchini Huebner" userId="60ec0dcf-a489-4ddb-bcda-2e56cd02b15c" providerId="ADAL" clId="{B0B380B0-34DF-4B0F-B36D-2723F0540496}" dt="2021-11-10T02:21:47.667" v="362" actId="27803"/>
          <ac:spMkLst>
            <pc:docMk/>
            <pc:sldMk cId="0" sldId="256"/>
            <ac:spMk id="320" creationId="{DC45D84C-7E86-42A3-B6DF-4AA5F3477B4C}"/>
          </ac:spMkLst>
        </pc:spChg>
        <pc:spChg chg="mod">
          <ac:chgData name="Andreia Bianchini Huebner" userId="60ec0dcf-a489-4ddb-bcda-2e56cd02b15c" providerId="ADAL" clId="{B0B380B0-34DF-4B0F-B36D-2723F0540496}" dt="2021-11-10T02:21:47.667" v="362" actId="27803"/>
          <ac:spMkLst>
            <pc:docMk/>
            <pc:sldMk cId="0" sldId="256"/>
            <ac:spMk id="321" creationId="{1DB8D219-7BDB-4EE0-8496-39A632932DC2}"/>
          </ac:spMkLst>
        </pc:spChg>
        <pc:spChg chg="mod">
          <ac:chgData name="Andreia Bianchini Huebner" userId="60ec0dcf-a489-4ddb-bcda-2e56cd02b15c" providerId="ADAL" clId="{B0B380B0-34DF-4B0F-B36D-2723F0540496}" dt="2021-11-10T02:21:47.667" v="362" actId="27803"/>
          <ac:spMkLst>
            <pc:docMk/>
            <pc:sldMk cId="0" sldId="256"/>
            <ac:spMk id="322" creationId="{679D4B15-4B1D-41CA-993B-C489642D8180}"/>
          </ac:spMkLst>
        </pc:spChg>
        <pc:spChg chg="mod">
          <ac:chgData name="Andreia Bianchini Huebner" userId="60ec0dcf-a489-4ddb-bcda-2e56cd02b15c" providerId="ADAL" clId="{B0B380B0-34DF-4B0F-B36D-2723F0540496}" dt="2021-11-10T02:21:47.667" v="362" actId="27803"/>
          <ac:spMkLst>
            <pc:docMk/>
            <pc:sldMk cId="0" sldId="256"/>
            <ac:spMk id="323" creationId="{416740EF-9B5E-445A-97D3-D0004FEC161F}"/>
          </ac:spMkLst>
        </pc:spChg>
        <pc:spChg chg="mod">
          <ac:chgData name="Andreia Bianchini Huebner" userId="60ec0dcf-a489-4ddb-bcda-2e56cd02b15c" providerId="ADAL" clId="{B0B380B0-34DF-4B0F-B36D-2723F0540496}" dt="2021-11-10T02:21:47.667" v="362" actId="27803"/>
          <ac:spMkLst>
            <pc:docMk/>
            <pc:sldMk cId="0" sldId="256"/>
            <ac:spMk id="324" creationId="{C7F87595-A46B-4EEE-B8A1-93FD1401BFAF}"/>
          </ac:spMkLst>
        </pc:spChg>
        <pc:spChg chg="mod">
          <ac:chgData name="Andreia Bianchini Huebner" userId="60ec0dcf-a489-4ddb-bcda-2e56cd02b15c" providerId="ADAL" clId="{B0B380B0-34DF-4B0F-B36D-2723F0540496}" dt="2021-11-10T02:21:47.667" v="362" actId="27803"/>
          <ac:spMkLst>
            <pc:docMk/>
            <pc:sldMk cId="0" sldId="256"/>
            <ac:spMk id="325" creationId="{534BDFC5-D9B3-432F-B198-3C09BF1263C2}"/>
          </ac:spMkLst>
        </pc:spChg>
        <pc:spChg chg="mod">
          <ac:chgData name="Andreia Bianchini Huebner" userId="60ec0dcf-a489-4ddb-bcda-2e56cd02b15c" providerId="ADAL" clId="{B0B380B0-34DF-4B0F-B36D-2723F0540496}" dt="2021-11-10T02:21:47.667" v="362" actId="27803"/>
          <ac:spMkLst>
            <pc:docMk/>
            <pc:sldMk cId="0" sldId="256"/>
            <ac:spMk id="326" creationId="{7C9CFF81-73FF-4DE6-A793-27BC993E27C4}"/>
          </ac:spMkLst>
        </pc:spChg>
        <pc:spChg chg="mod">
          <ac:chgData name="Andreia Bianchini Huebner" userId="60ec0dcf-a489-4ddb-bcda-2e56cd02b15c" providerId="ADAL" clId="{B0B380B0-34DF-4B0F-B36D-2723F0540496}" dt="2021-11-10T02:21:47.667" v="362" actId="27803"/>
          <ac:spMkLst>
            <pc:docMk/>
            <pc:sldMk cId="0" sldId="256"/>
            <ac:spMk id="327" creationId="{BF360C0C-CB59-4D82-B484-5FFE3AFC39F6}"/>
          </ac:spMkLst>
        </pc:spChg>
        <pc:spChg chg="mod">
          <ac:chgData name="Andreia Bianchini Huebner" userId="60ec0dcf-a489-4ddb-bcda-2e56cd02b15c" providerId="ADAL" clId="{B0B380B0-34DF-4B0F-B36D-2723F0540496}" dt="2021-11-10T02:21:47.667" v="362" actId="27803"/>
          <ac:spMkLst>
            <pc:docMk/>
            <pc:sldMk cId="0" sldId="256"/>
            <ac:spMk id="328" creationId="{CA8F3526-8489-4661-90AF-0AC0B96260CA}"/>
          </ac:spMkLst>
        </pc:spChg>
        <pc:spChg chg="mod">
          <ac:chgData name="Andreia Bianchini Huebner" userId="60ec0dcf-a489-4ddb-bcda-2e56cd02b15c" providerId="ADAL" clId="{B0B380B0-34DF-4B0F-B36D-2723F0540496}" dt="2021-11-10T02:21:47.667" v="362" actId="27803"/>
          <ac:spMkLst>
            <pc:docMk/>
            <pc:sldMk cId="0" sldId="256"/>
            <ac:spMk id="329" creationId="{25E53AC1-644D-42D8-A88A-E1F37509C854}"/>
          </ac:spMkLst>
        </pc:spChg>
        <pc:spChg chg="mod">
          <ac:chgData name="Andreia Bianchini Huebner" userId="60ec0dcf-a489-4ddb-bcda-2e56cd02b15c" providerId="ADAL" clId="{B0B380B0-34DF-4B0F-B36D-2723F0540496}" dt="2021-11-10T02:21:47.667" v="362" actId="27803"/>
          <ac:spMkLst>
            <pc:docMk/>
            <pc:sldMk cId="0" sldId="256"/>
            <ac:spMk id="330" creationId="{E527E4DF-EC65-4E57-9E5E-4478AF79479F}"/>
          </ac:spMkLst>
        </pc:spChg>
        <pc:spChg chg="mod">
          <ac:chgData name="Andreia Bianchini Huebner" userId="60ec0dcf-a489-4ddb-bcda-2e56cd02b15c" providerId="ADAL" clId="{B0B380B0-34DF-4B0F-B36D-2723F0540496}" dt="2021-11-10T02:21:47.667" v="362" actId="27803"/>
          <ac:spMkLst>
            <pc:docMk/>
            <pc:sldMk cId="0" sldId="256"/>
            <ac:spMk id="331" creationId="{40A78D35-B8E2-4743-BADD-07888F021C5A}"/>
          </ac:spMkLst>
        </pc:spChg>
        <pc:spChg chg="mod">
          <ac:chgData name="Andreia Bianchini Huebner" userId="60ec0dcf-a489-4ddb-bcda-2e56cd02b15c" providerId="ADAL" clId="{B0B380B0-34DF-4B0F-B36D-2723F0540496}" dt="2021-11-10T02:21:47.667" v="362" actId="27803"/>
          <ac:spMkLst>
            <pc:docMk/>
            <pc:sldMk cId="0" sldId="256"/>
            <ac:spMk id="332" creationId="{693FD4CE-83C2-433B-8D7F-A714EB1DB6E7}"/>
          </ac:spMkLst>
        </pc:spChg>
        <pc:spChg chg="mod">
          <ac:chgData name="Andreia Bianchini Huebner" userId="60ec0dcf-a489-4ddb-bcda-2e56cd02b15c" providerId="ADAL" clId="{B0B380B0-34DF-4B0F-B36D-2723F0540496}" dt="2021-11-10T02:21:47.667" v="362" actId="27803"/>
          <ac:spMkLst>
            <pc:docMk/>
            <pc:sldMk cId="0" sldId="256"/>
            <ac:spMk id="333" creationId="{634396F5-7A7B-4512-8233-0D63DF85587F}"/>
          </ac:spMkLst>
        </pc:spChg>
        <pc:spChg chg="mod">
          <ac:chgData name="Andreia Bianchini Huebner" userId="60ec0dcf-a489-4ddb-bcda-2e56cd02b15c" providerId="ADAL" clId="{B0B380B0-34DF-4B0F-B36D-2723F0540496}" dt="2021-11-10T02:21:47.667" v="362" actId="27803"/>
          <ac:spMkLst>
            <pc:docMk/>
            <pc:sldMk cId="0" sldId="256"/>
            <ac:spMk id="334" creationId="{93D82FB1-1E4D-42B1-980F-F10F1315E55F}"/>
          </ac:spMkLst>
        </pc:spChg>
        <pc:spChg chg="mod">
          <ac:chgData name="Andreia Bianchini Huebner" userId="60ec0dcf-a489-4ddb-bcda-2e56cd02b15c" providerId="ADAL" clId="{B0B380B0-34DF-4B0F-B36D-2723F0540496}" dt="2021-11-10T02:21:47.667" v="362" actId="27803"/>
          <ac:spMkLst>
            <pc:docMk/>
            <pc:sldMk cId="0" sldId="256"/>
            <ac:spMk id="335" creationId="{FB5DE3A7-8955-4902-B9C4-4344FDDAB676}"/>
          </ac:spMkLst>
        </pc:spChg>
        <pc:spChg chg="mod">
          <ac:chgData name="Andreia Bianchini Huebner" userId="60ec0dcf-a489-4ddb-bcda-2e56cd02b15c" providerId="ADAL" clId="{B0B380B0-34DF-4B0F-B36D-2723F0540496}" dt="2021-11-10T02:21:47.667" v="362" actId="27803"/>
          <ac:spMkLst>
            <pc:docMk/>
            <pc:sldMk cId="0" sldId="256"/>
            <ac:spMk id="336" creationId="{3160C0E1-4993-47FC-8A99-995BEEF9C7B4}"/>
          </ac:spMkLst>
        </pc:spChg>
        <pc:spChg chg="mod">
          <ac:chgData name="Andreia Bianchini Huebner" userId="60ec0dcf-a489-4ddb-bcda-2e56cd02b15c" providerId="ADAL" clId="{B0B380B0-34DF-4B0F-B36D-2723F0540496}" dt="2021-11-10T02:21:47.667" v="362" actId="27803"/>
          <ac:spMkLst>
            <pc:docMk/>
            <pc:sldMk cId="0" sldId="256"/>
            <ac:spMk id="337" creationId="{BD40B096-DBD0-432F-B11B-C72C4E8040CD}"/>
          </ac:spMkLst>
        </pc:spChg>
        <pc:spChg chg="mod">
          <ac:chgData name="Andreia Bianchini Huebner" userId="60ec0dcf-a489-4ddb-bcda-2e56cd02b15c" providerId="ADAL" clId="{B0B380B0-34DF-4B0F-B36D-2723F0540496}" dt="2021-11-10T02:21:47.667" v="362" actId="27803"/>
          <ac:spMkLst>
            <pc:docMk/>
            <pc:sldMk cId="0" sldId="256"/>
            <ac:spMk id="338" creationId="{EB0D5D40-4E6B-4188-B8DD-16F226FD25E8}"/>
          </ac:spMkLst>
        </pc:spChg>
        <pc:spChg chg="mod">
          <ac:chgData name="Andreia Bianchini Huebner" userId="60ec0dcf-a489-4ddb-bcda-2e56cd02b15c" providerId="ADAL" clId="{B0B380B0-34DF-4B0F-B36D-2723F0540496}" dt="2021-11-10T02:21:47.667" v="362" actId="27803"/>
          <ac:spMkLst>
            <pc:docMk/>
            <pc:sldMk cId="0" sldId="256"/>
            <ac:spMk id="339" creationId="{3F1F4611-E9EB-4EFB-89C4-BD8741746AD0}"/>
          </ac:spMkLst>
        </pc:spChg>
        <pc:spChg chg="mod">
          <ac:chgData name="Andreia Bianchini Huebner" userId="60ec0dcf-a489-4ddb-bcda-2e56cd02b15c" providerId="ADAL" clId="{B0B380B0-34DF-4B0F-B36D-2723F0540496}" dt="2021-11-10T02:21:47.667" v="362" actId="27803"/>
          <ac:spMkLst>
            <pc:docMk/>
            <pc:sldMk cId="0" sldId="256"/>
            <ac:spMk id="340" creationId="{9144037D-272D-4F24-AA0D-08AE9CB0A72E}"/>
          </ac:spMkLst>
        </pc:spChg>
        <pc:spChg chg="mod">
          <ac:chgData name="Andreia Bianchini Huebner" userId="60ec0dcf-a489-4ddb-bcda-2e56cd02b15c" providerId="ADAL" clId="{B0B380B0-34DF-4B0F-B36D-2723F0540496}" dt="2021-11-10T02:21:47.667" v="362" actId="27803"/>
          <ac:spMkLst>
            <pc:docMk/>
            <pc:sldMk cId="0" sldId="256"/>
            <ac:spMk id="341" creationId="{A9B557E5-3B70-476D-BBDA-501D7DD3097E}"/>
          </ac:spMkLst>
        </pc:spChg>
        <pc:spChg chg="mod">
          <ac:chgData name="Andreia Bianchini Huebner" userId="60ec0dcf-a489-4ddb-bcda-2e56cd02b15c" providerId="ADAL" clId="{B0B380B0-34DF-4B0F-B36D-2723F0540496}" dt="2021-11-10T02:21:47.667" v="362" actId="27803"/>
          <ac:spMkLst>
            <pc:docMk/>
            <pc:sldMk cId="0" sldId="256"/>
            <ac:spMk id="342" creationId="{90FDC280-934B-4CAF-AFFA-53054107E16D}"/>
          </ac:spMkLst>
        </pc:spChg>
        <pc:spChg chg="mod">
          <ac:chgData name="Andreia Bianchini Huebner" userId="60ec0dcf-a489-4ddb-bcda-2e56cd02b15c" providerId="ADAL" clId="{B0B380B0-34DF-4B0F-B36D-2723F0540496}" dt="2021-11-10T02:21:47.667" v="362" actId="27803"/>
          <ac:spMkLst>
            <pc:docMk/>
            <pc:sldMk cId="0" sldId="256"/>
            <ac:spMk id="343" creationId="{649A85A8-2D1B-459A-94C4-7A1BB52006D2}"/>
          </ac:spMkLst>
        </pc:spChg>
        <pc:spChg chg="mod">
          <ac:chgData name="Andreia Bianchini Huebner" userId="60ec0dcf-a489-4ddb-bcda-2e56cd02b15c" providerId="ADAL" clId="{B0B380B0-34DF-4B0F-B36D-2723F0540496}" dt="2021-11-10T02:21:47.667" v="362" actId="27803"/>
          <ac:spMkLst>
            <pc:docMk/>
            <pc:sldMk cId="0" sldId="256"/>
            <ac:spMk id="344" creationId="{12F804F9-3404-48D8-93AC-A8E081E8F58D}"/>
          </ac:spMkLst>
        </pc:spChg>
        <pc:spChg chg="mod">
          <ac:chgData name="Andreia Bianchini Huebner" userId="60ec0dcf-a489-4ddb-bcda-2e56cd02b15c" providerId="ADAL" clId="{B0B380B0-34DF-4B0F-B36D-2723F0540496}" dt="2021-11-10T02:21:47.667" v="362" actId="27803"/>
          <ac:spMkLst>
            <pc:docMk/>
            <pc:sldMk cId="0" sldId="256"/>
            <ac:spMk id="345" creationId="{919DDA65-93DC-4E34-BBBB-7CF6D97C34FA}"/>
          </ac:spMkLst>
        </pc:spChg>
        <pc:spChg chg="mod">
          <ac:chgData name="Andreia Bianchini Huebner" userId="60ec0dcf-a489-4ddb-bcda-2e56cd02b15c" providerId="ADAL" clId="{B0B380B0-34DF-4B0F-B36D-2723F0540496}" dt="2021-11-10T02:21:47.667" v="362" actId="27803"/>
          <ac:spMkLst>
            <pc:docMk/>
            <pc:sldMk cId="0" sldId="256"/>
            <ac:spMk id="346" creationId="{B253D5E3-2F97-423C-B0F0-16846F821BC3}"/>
          </ac:spMkLst>
        </pc:spChg>
        <pc:spChg chg="mod">
          <ac:chgData name="Andreia Bianchini Huebner" userId="60ec0dcf-a489-4ddb-bcda-2e56cd02b15c" providerId="ADAL" clId="{B0B380B0-34DF-4B0F-B36D-2723F0540496}" dt="2021-11-10T02:21:47.667" v="362" actId="27803"/>
          <ac:spMkLst>
            <pc:docMk/>
            <pc:sldMk cId="0" sldId="256"/>
            <ac:spMk id="347" creationId="{D0B7D826-7842-4100-97DA-AB32A3CAB658}"/>
          </ac:spMkLst>
        </pc:spChg>
        <pc:spChg chg="mod">
          <ac:chgData name="Andreia Bianchini Huebner" userId="60ec0dcf-a489-4ddb-bcda-2e56cd02b15c" providerId="ADAL" clId="{B0B380B0-34DF-4B0F-B36D-2723F0540496}" dt="2021-11-10T02:21:47.667" v="362" actId="27803"/>
          <ac:spMkLst>
            <pc:docMk/>
            <pc:sldMk cId="0" sldId="256"/>
            <ac:spMk id="348" creationId="{CDD47F62-9C95-4A6E-9405-01E2DB2F6255}"/>
          </ac:spMkLst>
        </pc:spChg>
        <pc:spChg chg="mod">
          <ac:chgData name="Andreia Bianchini Huebner" userId="60ec0dcf-a489-4ddb-bcda-2e56cd02b15c" providerId="ADAL" clId="{B0B380B0-34DF-4B0F-B36D-2723F0540496}" dt="2021-11-10T02:21:47.667" v="362" actId="27803"/>
          <ac:spMkLst>
            <pc:docMk/>
            <pc:sldMk cId="0" sldId="256"/>
            <ac:spMk id="349" creationId="{B25ADD2B-1B81-4750-B0D6-2C2E0FF2550F}"/>
          </ac:spMkLst>
        </pc:spChg>
        <pc:spChg chg="mod">
          <ac:chgData name="Andreia Bianchini Huebner" userId="60ec0dcf-a489-4ddb-bcda-2e56cd02b15c" providerId="ADAL" clId="{B0B380B0-34DF-4B0F-B36D-2723F0540496}" dt="2021-11-10T02:21:47.667" v="362" actId="27803"/>
          <ac:spMkLst>
            <pc:docMk/>
            <pc:sldMk cId="0" sldId="256"/>
            <ac:spMk id="350" creationId="{C55B9B6F-0A71-4DC5-B43F-466D91C8E12D}"/>
          </ac:spMkLst>
        </pc:spChg>
        <pc:spChg chg="mod">
          <ac:chgData name="Andreia Bianchini Huebner" userId="60ec0dcf-a489-4ddb-bcda-2e56cd02b15c" providerId="ADAL" clId="{B0B380B0-34DF-4B0F-B36D-2723F0540496}" dt="2021-11-10T02:21:47.667" v="362" actId="27803"/>
          <ac:spMkLst>
            <pc:docMk/>
            <pc:sldMk cId="0" sldId="256"/>
            <ac:spMk id="351" creationId="{C0B3F89F-9EE8-44C1-BE69-EDEBF154B55D}"/>
          </ac:spMkLst>
        </pc:spChg>
        <pc:spChg chg="mod">
          <ac:chgData name="Andreia Bianchini Huebner" userId="60ec0dcf-a489-4ddb-bcda-2e56cd02b15c" providerId="ADAL" clId="{B0B380B0-34DF-4B0F-B36D-2723F0540496}" dt="2021-11-10T02:21:47.667" v="362" actId="27803"/>
          <ac:spMkLst>
            <pc:docMk/>
            <pc:sldMk cId="0" sldId="256"/>
            <ac:spMk id="352" creationId="{1297264F-03A6-4892-BD3E-A9ECEEC2A7ED}"/>
          </ac:spMkLst>
        </pc:spChg>
        <pc:spChg chg="mod">
          <ac:chgData name="Andreia Bianchini Huebner" userId="60ec0dcf-a489-4ddb-bcda-2e56cd02b15c" providerId="ADAL" clId="{B0B380B0-34DF-4B0F-B36D-2723F0540496}" dt="2021-11-10T02:21:47.667" v="362" actId="27803"/>
          <ac:spMkLst>
            <pc:docMk/>
            <pc:sldMk cId="0" sldId="256"/>
            <ac:spMk id="353" creationId="{622673EE-1188-4B56-88DF-550EC03011CD}"/>
          </ac:spMkLst>
        </pc:spChg>
        <pc:spChg chg="mod">
          <ac:chgData name="Andreia Bianchini Huebner" userId="60ec0dcf-a489-4ddb-bcda-2e56cd02b15c" providerId="ADAL" clId="{B0B380B0-34DF-4B0F-B36D-2723F0540496}" dt="2021-11-10T02:21:47.667" v="362" actId="27803"/>
          <ac:spMkLst>
            <pc:docMk/>
            <pc:sldMk cId="0" sldId="256"/>
            <ac:spMk id="354" creationId="{6AF47EA4-919F-488D-8F9B-67D88089B85E}"/>
          </ac:spMkLst>
        </pc:spChg>
        <pc:spChg chg="mod">
          <ac:chgData name="Andreia Bianchini Huebner" userId="60ec0dcf-a489-4ddb-bcda-2e56cd02b15c" providerId="ADAL" clId="{B0B380B0-34DF-4B0F-B36D-2723F0540496}" dt="2021-11-10T02:21:47.667" v="362" actId="27803"/>
          <ac:spMkLst>
            <pc:docMk/>
            <pc:sldMk cId="0" sldId="256"/>
            <ac:spMk id="355" creationId="{3C69754F-B4AE-41B0-B90A-F0BEE4DCC55E}"/>
          </ac:spMkLst>
        </pc:spChg>
        <pc:spChg chg="mod">
          <ac:chgData name="Andreia Bianchini Huebner" userId="60ec0dcf-a489-4ddb-bcda-2e56cd02b15c" providerId="ADAL" clId="{B0B380B0-34DF-4B0F-B36D-2723F0540496}" dt="2021-11-10T02:21:47.667" v="362" actId="27803"/>
          <ac:spMkLst>
            <pc:docMk/>
            <pc:sldMk cId="0" sldId="256"/>
            <ac:spMk id="356" creationId="{B1217B2E-6233-4903-A5A1-1F45A28F054F}"/>
          </ac:spMkLst>
        </pc:spChg>
        <pc:spChg chg="mod">
          <ac:chgData name="Andreia Bianchini Huebner" userId="60ec0dcf-a489-4ddb-bcda-2e56cd02b15c" providerId="ADAL" clId="{B0B380B0-34DF-4B0F-B36D-2723F0540496}" dt="2021-11-10T02:21:47.667" v="362" actId="27803"/>
          <ac:spMkLst>
            <pc:docMk/>
            <pc:sldMk cId="0" sldId="256"/>
            <ac:spMk id="357" creationId="{B65216C3-ACB1-4893-B173-CE22C469598D}"/>
          </ac:spMkLst>
        </pc:spChg>
        <pc:spChg chg="mod">
          <ac:chgData name="Andreia Bianchini Huebner" userId="60ec0dcf-a489-4ddb-bcda-2e56cd02b15c" providerId="ADAL" clId="{B0B380B0-34DF-4B0F-B36D-2723F0540496}" dt="2021-11-10T02:21:47.667" v="362" actId="27803"/>
          <ac:spMkLst>
            <pc:docMk/>
            <pc:sldMk cId="0" sldId="256"/>
            <ac:spMk id="358" creationId="{D8A36DE5-7E43-419A-A549-E448C778972A}"/>
          </ac:spMkLst>
        </pc:spChg>
        <pc:spChg chg="mod">
          <ac:chgData name="Andreia Bianchini Huebner" userId="60ec0dcf-a489-4ddb-bcda-2e56cd02b15c" providerId="ADAL" clId="{B0B380B0-34DF-4B0F-B36D-2723F0540496}" dt="2021-11-10T02:21:47.667" v="362" actId="27803"/>
          <ac:spMkLst>
            <pc:docMk/>
            <pc:sldMk cId="0" sldId="256"/>
            <ac:spMk id="359" creationId="{BDE10675-4E08-41BF-8975-8390A77FC0EB}"/>
          </ac:spMkLst>
        </pc:spChg>
        <pc:spChg chg="mod">
          <ac:chgData name="Andreia Bianchini Huebner" userId="60ec0dcf-a489-4ddb-bcda-2e56cd02b15c" providerId="ADAL" clId="{B0B380B0-34DF-4B0F-B36D-2723F0540496}" dt="2021-11-10T02:21:47.667" v="362" actId="27803"/>
          <ac:spMkLst>
            <pc:docMk/>
            <pc:sldMk cId="0" sldId="256"/>
            <ac:spMk id="360" creationId="{6BCC3304-CE7C-451E-955B-DA0DBA0BE85A}"/>
          </ac:spMkLst>
        </pc:spChg>
        <pc:spChg chg="mod">
          <ac:chgData name="Andreia Bianchini Huebner" userId="60ec0dcf-a489-4ddb-bcda-2e56cd02b15c" providerId="ADAL" clId="{B0B380B0-34DF-4B0F-B36D-2723F0540496}" dt="2021-11-10T02:21:47.667" v="362" actId="27803"/>
          <ac:spMkLst>
            <pc:docMk/>
            <pc:sldMk cId="0" sldId="256"/>
            <ac:spMk id="361" creationId="{C437634A-9C81-40F5-8606-C15FBC36AE6F}"/>
          </ac:spMkLst>
        </pc:spChg>
        <pc:spChg chg="mod">
          <ac:chgData name="Andreia Bianchini Huebner" userId="60ec0dcf-a489-4ddb-bcda-2e56cd02b15c" providerId="ADAL" clId="{B0B380B0-34DF-4B0F-B36D-2723F0540496}" dt="2021-11-10T02:21:47.667" v="362" actId="27803"/>
          <ac:spMkLst>
            <pc:docMk/>
            <pc:sldMk cId="0" sldId="256"/>
            <ac:spMk id="362" creationId="{C758514C-6CBF-47B2-894E-DB0CD708278F}"/>
          </ac:spMkLst>
        </pc:spChg>
        <pc:spChg chg="mod">
          <ac:chgData name="Andreia Bianchini Huebner" userId="60ec0dcf-a489-4ddb-bcda-2e56cd02b15c" providerId="ADAL" clId="{B0B380B0-34DF-4B0F-B36D-2723F0540496}" dt="2021-11-10T02:21:47.667" v="362" actId="27803"/>
          <ac:spMkLst>
            <pc:docMk/>
            <pc:sldMk cId="0" sldId="256"/>
            <ac:spMk id="363" creationId="{B68BF8EE-80BA-4F16-ACC0-8D8143C16E74}"/>
          </ac:spMkLst>
        </pc:spChg>
        <pc:spChg chg="mod">
          <ac:chgData name="Andreia Bianchini Huebner" userId="60ec0dcf-a489-4ddb-bcda-2e56cd02b15c" providerId="ADAL" clId="{B0B380B0-34DF-4B0F-B36D-2723F0540496}" dt="2021-11-10T02:21:47.667" v="362" actId="27803"/>
          <ac:spMkLst>
            <pc:docMk/>
            <pc:sldMk cId="0" sldId="256"/>
            <ac:spMk id="364" creationId="{857A4EE0-0064-4F7B-8E63-27224BE118BC}"/>
          </ac:spMkLst>
        </pc:spChg>
        <pc:spChg chg="mod">
          <ac:chgData name="Andreia Bianchini Huebner" userId="60ec0dcf-a489-4ddb-bcda-2e56cd02b15c" providerId="ADAL" clId="{B0B380B0-34DF-4B0F-B36D-2723F0540496}" dt="2021-11-10T02:21:47.667" v="362" actId="27803"/>
          <ac:spMkLst>
            <pc:docMk/>
            <pc:sldMk cId="0" sldId="256"/>
            <ac:spMk id="365" creationId="{E2E60462-7865-4C04-BC99-88728EAE6027}"/>
          </ac:spMkLst>
        </pc:spChg>
        <pc:spChg chg="mod">
          <ac:chgData name="Andreia Bianchini Huebner" userId="60ec0dcf-a489-4ddb-bcda-2e56cd02b15c" providerId="ADAL" clId="{B0B380B0-34DF-4B0F-B36D-2723F0540496}" dt="2021-11-10T02:21:47.667" v="362" actId="27803"/>
          <ac:spMkLst>
            <pc:docMk/>
            <pc:sldMk cId="0" sldId="256"/>
            <ac:spMk id="366" creationId="{69948C06-3E62-4634-9E4B-A77862573C39}"/>
          </ac:spMkLst>
        </pc:spChg>
        <pc:spChg chg="mod">
          <ac:chgData name="Andreia Bianchini Huebner" userId="60ec0dcf-a489-4ddb-bcda-2e56cd02b15c" providerId="ADAL" clId="{B0B380B0-34DF-4B0F-B36D-2723F0540496}" dt="2021-11-10T02:21:47.667" v="362" actId="27803"/>
          <ac:spMkLst>
            <pc:docMk/>
            <pc:sldMk cId="0" sldId="256"/>
            <ac:spMk id="367" creationId="{95F640BB-CF0E-4865-BD13-1F60405779EF}"/>
          </ac:spMkLst>
        </pc:spChg>
        <pc:spChg chg="mod">
          <ac:chgData name="Andreia Bianchini Huebner" userId="60ec0dcf-a489-4ddb-bcda-2e56cd02b15c" providerId="ADAL" clId="{B0B380B0-34DF-4B0F-B36D-2723F0540496}" dt="2021-11-10T02:21:47.667" v="362" actId="27803"/>
          <ac:spMkLst>
            <pc:docMk/>
            <pc:sldMk cId="0" sldId="256"/>
            <ac:spMk id="368" creationId="{16948CBE-A78A-4ED7-9562-1DC084D34A1E}"/>
          </ac:spMkLst>
        </pc:spChg>
        <pc:spChg chg="mod">
          <ac:chgData name="Andreia Bianchini Huebner" userId="60ec0dcf-a489-4ddb-bcda-2e56cd02b15c" providerId="ADAL" clId="{B0B380B0-34DF-4B0F-B36D-2723F0540496}" dt="2021-11-10T02:21:47.667" v="362" actId="27803"/>
          <ac:spMkLst>
            <pc:docMk/>
            <pc:sldMk cId="0" sldId="256"/>
            <ac:spMk id="369" creationId="{0082AA09-A450-4C61-AF3E-9AC7820896C8}"/>
          </ac:spMkLst>
        </pc:spChg>
        <pc:spChg chg="mod">
          <ac:chgData name="Andreia Bianchini Huebner" userId="60ec0dcf-a489-4ddb-bcda-2e56cd02b15c" providerId="ADAL" clId="{B0B380B0-34DF-4B0F-B36D-2723F0540496}" dt="2021-11-10T02:21:47.667" v="362" actId="27803"/>
          <ac:spMkLst>
            <pc:docMk/>
            <pc:sldMk cId="0" sldId="256"/>
            <ac:spMk id="370" creationId="{6DBA47C8-0FE6-406C-BBC7-FF8759904285}"/>
          </ac:spMkLst>
        </pc:spChg>
        <pc:spChg chg="mod">
          <ac:chgData name="Andreia Bianchini Huebner" userId="60ec0dcf-a489-4ddb-bcda-2e56cd02b15c" providerId="ADAL" clId="{B0B380B0-34DF-4B0F-B36D-2723F0540496}" dt="2021-11-10T02:21:47.667" v="362" actId="27803"/>
          <ac:spMkLst>
            <pc:docMk/>
            <pc:sldMk cId="0" sldId="256"/>
            <ac:spMk id="371" creationId="{870B5E97-E3A3-45D4-8C4B-B2B7722F9AAD}"/>
          </ac:spMkLst>
        </pc:spChg>
        <pc:spChg chg="mod">
          <ac:chgData name="Andreia Bianchini Huebner" userId="60ec0dcf-a489-4ddb-bcda-2e56cd02b15c" providerId="ADAL" clId="{B0B380B0-34DF-4B0F-B36D-2723F0540496}" dt="2021-11-10T02:21:47.667" v="362" actId="27803"/>
          <ac:spMkLst>
            <pc:docMk/>
            <pc:sldMk cId="0" sldId="256"/>
            <ac:spMk id="372" creationId="{42A1BED4-7D76-4B50-B3E9-DCA82E66CB96}"/>
          </ac:spMkLst>
        </pc:spChg>
        <pc:spChg chg="mod">
          <ac:chgData name="Andreia Bianchini Huebner" userId="60ec0dcf-a489-4ddb-bcda-2e56cd02b15c" providerId="ADAL" clId="{B0B380B0-34DF-4B0F-B36D-2723F0540496}" dt="2021-11-10T02:21:47.667" v="362" actId="27803"/>
          <ac:spMkLst>
            <pc:docMk/>
            <pc:sldMk cId="0" sldId="256"/>
            <ac:spMk id="373" creationId="{1C71278B-C63D-467D-B39C-5D75F0C6FEE7}"/>
          </ac:spMkLst>
        </pc:spChg>
        <pc:spChg chg="mod">
          <ac:chgData name="Andreia Bianchini Huebner" userId="60ec0dcf-a489-4ddb-bcda-2e56cd02b15c" providerId="ADAL" clId="{B0B380B0-34DF-4B0F-B36D-2723F0540496}" dt="2021-11-10T02:21:47.667" v="362" actId="27803"/>
          <ac:spMkLst>
            <pc:docMk/>
            <pc:sldMk cId="0" sldId="256"/>
            <ac:spMk id="374" creationId="{17B074BB-0C66-4D16-A64D-B472CF707082}"/>
          </ac:spMkLst>
        </pc:spChg>
        <pc:spChg chg="mod">
          <ac:chgData name="Andreia Bianchini Huebner" userId="60ec0dcf-a489-4ddb-bcda-2e56cd02b15c" providerId="ADAL" clId="{B0B380B0-34DF-4B0F-B36D-2723F0540496}" dt="2021-11-10T02:21:47.667" v="362" actId="27803"/>
          <ac:spMkLst>
            <pc:docMk/>
            <pc:sldMk cId="0" sldId="256"/>
            <ac:spMk id="375" creationId="{E5AFDDB7-1B87-49EA-A780-98A656E78CB1}"/>
          </ac:spMkLst>
        </pc:spChg>
        <pc:spChg chg="mod">
          <ac:chgData name="Andreia Bianchini Huebner" userId="60ec0dcf-a489-4ddb-bcda-2e56cd02b15c" providerId="ADAL" clId="{B0B380B0-34DF-4B0F-B36D-2723F0540496}" dt="2021-11-10T02:21:47.667" v="362" actId="27803"/>
          <ac:spMkLst>
            <pc:docMk/>
            <pc:sldMk cId="0" sldId="256"/>
            <ac:spMk id="376" creationId="{3CC4E7A6-72BB-4DAF-A693-2F7A6B63DAF4}"/>
          </ac:spMkLst>
        </pc:spChg>
        <pc:spChg chg="mod">
          <ac:chgData name="Andreia Bianchini Huebner" userId="60ec0dcf-a489-4ddb-bcda-2e56cd02b15c" providerId="ADAL" clId="{B0B380B0-34DF-4B0F-B36D-2723F0540496}" dt="2021-11-10T02:21:47.667" v="362" actId="27803"/>
          <ac:spMkLst>
            <pc:docMk/>
            <pc:sldMk cId="0" sldId="256"/>
            <ac:spMk id="377" creationId="{2A6C4DCB-2FF6-4AF4-A366-FC2ECE54C3E1}"/>
          </ac:spMkLst>
        </pc:spChg>
        <pc:spChg chg="mod">
          <ac:chgData name="Andreia Bianchini Huebner" userId="60ec0dcf-a489-4ddb-bcda-2e56cd02b15c" providerId="ADAL" clId="{B0B380B0-34DF-4B0F-B36D-2723F0540496}" dt="2021-11-10T02:21:47.667" v="362" actId="27803"/>
          <ac:spMkLst>
            <pc:docMk/>
            <pc:sldMk cId="0" sldId="256"/>
            <ac:spMk id="378" creationId="{7D0A3AD5-DDCF-404E-9AE2-12F931C8682E}"/>
          </ac:spMkLst>
        </pc:spChg>
        <pc:spChg chg="mod">
          <ac:chgData name="Andreia Bianchini Huebner" userId="60ec0dcf-a489-4ddb-bcda-2e56cd02b15c" providerId="ADAL" clId="{B0B380B0-34DF-4B0F-B36D-2723F0540496}" dt="2021-11-10T02:21:47.667" v="362" actId="27803"/>
          <ac:spMkLst>
            <pc:docMk/>
            <pc:sldMk cId="0" sldId="256"/>
            <ac:spMk id="379" creationId="{668F00F3-9E3B-4A5A-B3CE-5E42567782D1}"/>
          </ac:spMkLst>
        </pc:spChg>
        <pc:spChg chg="mod">
          <ac:chgData name="Andreia Bianchini Huebner" userId="60ec0dcf-a489-4ddb-bcda-2e56cd02b15c" providerId="ADAL" clId="{B0B380B0-34DF-4B0F-B36D-2723F0540496}" dt="2021-11-10T02:21:47.667" v="362" actId="27803"/>
          <ac:spMkLst>
            <pc:docMk/>
            <pc:sldMk cId="0" sldId="256"/>
            <ac:spMk id="380" creationId="{C7BC271C-B002-4E89-80F7-399533C576F4}"/>
          </ac:spMkLst>
        </pc:spChg>
        <pc:spChg chg="mod">
          <ac:chgData name="Andreia Bianchini Huebner" userId="60ec0dcf-a489-4ddb-bcda-2e56cd02b15c" providerId="ADAL" clId="{B0B380B0-34DF-4B0F-B36D-2723F0540496}" dt="2021-11-10T02:21:47.667" v="362" actId="27803"/>
          <ac:spMkLst>
            <pc:docMk/>
            <pc:sldMk cId="0" sldId="256"/>
            <ac:spMk id="381" creationId="{600E8309-4508-415D-A5F3-FE1A9D7084B3}"/>
          </ac:spMkLst>
        </pc:spChg>
        <pc:spChg chg="mod">
          <ac:chgData name="Andreia Bianchini Huebner" userId="60ec0dcf-a489-4ddb-bcda-2e56cd02b15c" providerId="ADAL" clId="{B0B380B0-34DF-4B0F-B36D-2723F0540496}" dt="2021-11-10T02:21:47.667" v="362" actId="27803"/>
          <ac:spMkLst>
            <pc:docMk/>
            <pc:sldMk cId="0" sldId="256"/>
            <ac:spMk id="382" creationId="{3EE6EC2E-F578-4398-B806-62C70247247E}"/>
          </ac:spMkLst>
        </pc:spChg>
        <pc:spChg chg="mod">
          <ac:chgData name="Andreia Bianchini Huebner" userId="60ec0dcf-a489-4ddb-bcda-2e56cd02b15c" providerId="ADAL" clId="{B0B380B0-34DF-4B0F-B36D-2723F0540496}" dt="2021-11-10T02:21:47.667" v="362" actId="27803"/>
          <ac:spMkLst>
            <pc:docMk/>
            <pc:sldMk cId="0" sldId="256"/>
            <ac:spMk id="383" creationId="{41D3783B-23A1-457C-A8F1-8C86A6C69E22}"/>
          </ac:spMkLst>
        </pc:spChg>
        <pc:spChg chg="mod">
          <ac:chgData name="Andreia Bianchini Huebner" userId="60ec0dcf-a489-4ddb-bcda-2e56cd02b15c" providerId="ADAL" clId="{B0B380B0-34DF-4B0F-B36D-2723F0540496}" dt="2021-11-10T02:21:47.667" v="362" actId="27803"/>
          <ac:spMkLst>
            <pc:docMk/>
            <pc:sldMk cId="0" sldId="256"/>
            <ac:spMk id="384" creationId="{0C6888F5-E33A-4BA9-9288-3C9EBB5B806D}"/>
          </ac:spMkLst>
        </pc:spChg>
        <pc:spChg chg="mod">
          <ac:chgData name="Andreia Bianchini Huebner" userId="60ec0dcf-a489-4ddb-bcda-2e56cd02b15c" providerId="ADAL" clId="{B0B380B0-34DF-4B0F-B36D-2723F0540496}" dt="2021-11-10T02:21:47.667" v="362" actId="27803"/>
          <ac:spMkLst>
            <pc:docMk/>
            <pc:sldMk cId="0" sldId="256"/>
            <ac:spMk id="385" creationId="{490B30D7-4EA9-456F-BFA6-D30CE33B38DE}"/>
          </ac:spMkLst>
        </pc:spChg>
        <pc:spChg chg="mod">
          <ac:chgData name="Andreia Bianchini Huebner" userId="60ec0dcf-a489-4ddb-bcda-2e56cd02b15c" providerId="ADAL" clId="{B0B380B0-34DF-4B0F-B36D-2723F0540496}" dt="2021-11-10T02:21:47.667" v="362" actId="27803"/>
          <ac:spMkLst>
            <pc:docMk/>
            <pc:sldMk cId="0" sldId="256"/>
            <ac:spMk id="386" creationId="{7E5126FC-FF25-4C24-A016-BEBF20529358}"/>
          </ac:spMkLst>
        </pc:spChg>
        <pc:spChg chg="mod">
          <ac:chgData name="Andreia Bianchini Huebner" userId="60ec0dcf-a489-4ddb-bcda-2e56cd02b15c" providerId="ADAL" clId="{B0B380B0-34DF-4B0F-B36D-2723F0540496}" dt="2021-11-10T02:21:47.667" v="362" actId="27803"/>
          <ac:spMkLst>
            <pc:docMk/>
            <pc:sldMk cId="0" sldId="256"/>
            <ac:spMk id="387" creationId="{863B3AA6-29CB-4A89-AC14-A390F2EAE3F6}"/>
          </ac:spMkLst>
        </pc:spChg>
        <pc:spChg chg="mod">
          <ac:chgData name="Andreia Bianchini Huebner" userId="60ec0dcf-a489-4ddb-bcda-2e56cd02b15c" providerId="ADAL" clId="{B0B380B0-34DF-4B0F-B36D-2723F0540496}" dt="2021-11-10T02:21:47.667" v="362" actId="27803"/>
          <ac:spMkLst>
            <pc:docMk/>
            <pc:sldMk cId="0" sldId="256"/>
            <ac:spMk id="388" creationId="{B083CFA7-9BD1-48B0-881F-E91EE8530559}"/>
          </ac:spMkLst>
        </pc:spChg>
        <pc:spChg chg="mod">
          <ac:chgData name="Andreia Bianchini Huebner" userId="60ec0dcf-a489-4ddb-bcda-2e56cd02b15c" providerId="ADAL" clId="{B0B380B0-34DF-4B0F-B36D-2723F0540496}" dt="2021-11-10T02:21:47.667" v="362" actId="27803"/>
          <ac:spMkLst>
            <pc:docMk/>
            <pc:sldMk cId="0" sldId="256"/>
            <ac:spMk id="389" creationId="{8D76F4FA-4250-4992-BCC8-DCA0D14D3A89}"/>
          </ac:spMkLst>
        </pc:spChg>
        <pc:spChg chg="mod">
          <ac:chgData name="Andreia Bianchini Huebner" userId="60ec0dcf-a489-4ddb-bcda-2e56cd02b15c" providerId="ADAL" clId="{B0B380B0-34DF-4B0F-B36D-2723F0540496}" dt="2021-11-10T02:21:47.667" v="362" actId="27803"/>
          <ac:spMkLst>
            <pc:docMk/>
            <pc:sldMk cId="0" sldId="256"/>
            <ac:spMk id="390" creationId="{73C4017E-2B16-4566-A796-45421A05FBFB}"/>
          </ac:spMkLst>
        </pc:spChg>
        <pc:spChg chg="mod">
          <ac:chgData name="Andreia Bianchini Huebner" userId="60ec0dcf-a489-4ddb-bcda-2e56cd02b15c" providerId="ADAL" clId="{B0B380B0-34DF-4B0F-B36D-2723F0540496}" dt="2021-11-10T02:21:47.667" v="362" actId="27803"/>
          <ac:spMkLst>
            <pc:docMk/>
            <pc:sldMk cId="0" sldId="256"/>
            <ac:spMk id="391" creationId="{4ECBF101-A806-452C-995C-0429A713011F}"/>
          </ac:spMkLst>
        </pc:spChg>
        <pc:spChg chg="mod">
          <ac:chgData name="Andreia Bianchini Huebner" userId="60ec0dcf-a489-4ddb-bcda-2e56cd02b15c" providerId="ADAL" clId="{B0B380B0-34DF-4B0F-B36D-2723F0540496}" dt="2021-11-10T02:21:47.667" v="362" actId="27803"/>
          <ac:spMkLst>
            <pc:docMk/>
            <pc:sldMk cId="0" sldId="256"/>
            <ac:spMk id="392" creationId="{BF194C8B-2CB6-4D98-B5DD-6C4639AB85D4}"/>
          </ac:spMkLst>
        </pc:spChg>
        <pc:spChg chg="mod">
          <ac:chgData name="Andreia Bianchini Huebner" userId="60ec0dcf-a489-4ddb-bcda-2e56cd02b15c" providerId="ADAL" clId="{B0B380B0-34DF-4B0F-B36D-2723F0540496}" dt="2021-11-10T02:21:47.667" v="362" actId="27803"/>
          <ac:spMkLst>
            <pc:docMk/>
            <pc:sldMk cId="0" sldId="256"/>
            <ac:spMk id="393" creationId="{8D6E327E-6663-4AF6-B5BD-FA8BDFE62B97}"/>
          </ac:spMkLst>
        </pc:spChg>
        <pc:spChg chg="mod">
          <ac:chgData name="Andreia Bianchini Huebner" userId="60ec0dcf-a489-4ddb-bcda-2e56cd02b15c" providerId="ADAL" clId="{B0B380B0-34DF-4B0F-B36D-2723F0540496}" dt="2021-11-10T02:21:47.667" v="362" actId="27803"/>
          <ac:spMkLst>
            <pc:docMk/>
            <pc:sldMk cId="0" sldId="256"/>
            <ac:spMk id="394" creationId="{5C2B1E26-E157-4C74-8B92-AF9EE9472274}"/>
          </ac:spMkLst>
        </pc:spChg>
        <pc:spChg chg="mod">
          <ac:chgData name="Andreia Bianchini Huebner" userId="60ec0dcf-a489-4ddb-bcda-2e56cd02b15c" providerId="ADAL" clId="{B0B380B0-34DF-4B0F-B36D-2723F0540496}" dt="2021-11-10T02:21:47.667" v="362" actId="27803"/>
          <ac:spMkLst>
            <pc:docMk/>
            <pc:sldMk cId="0" sldId="256"/>
            <ac:spMk id="395" creationId="{658E2E92-B281-45D2-9760-E4EBDEB0AAE1}"/>
          </ac:spMkLst>
        </pc:spChg>
        <pc:spChg chg="mod">
          <ac:chgData name="Andreia Bianchini Huebner" userId="60ec0dcf-a489-4ddb-bcda-2e56cd02b15c" providerId="ADAL" clId="{B0B380B0-34DF-4B0F-B36D-2723F0540496}" dt="2021-11-10T02:21:47.667" v="362" actId="27803"/>
          <ac:spMkLst>
            <pc:docMk/>
            <pc:sldMk cId="0" sldId="256"/>
            <ac:spMk id="396" creationId="{63CEFCA3-C08D-47DD-8631-EF01A40820A1}"/>
          </ac:spMkLst>
        </pc:spChg>
        <pc:spChg chg="mod">
          <ac:chgData name="Andreia Bianchini Huebner" userId="60ec0dcf-a489-4ddb-bcda-2e56cd02b15c" providerId="ADAL" clId="{B0B380B0-34DF-4B0F-B36D-2723F0540496}" dt="2021-11-10T02:21:47.667" v="362" actId="27803"/>
          <ac:spMkLst>
            <pc:docMk/>
            <pc:sldMk cId="0" sldId="256"/>
            <ac:spMk id="397" creationId="{B2C77B34-ED0C-4EFD-8305-36A0B0D6FA9C}"/>
          </ac:spMkLst>
        </pc:spChg>
        <pc:spChg chg="mod">
          <ac:chgData name="Andreia Bianchini Huebner" userId="60ec0dcf-a489-4ddb-bcda-2e56cd02b15c" providerId="ADAL" clId="{B0B380B0-34DF-4B0F-B36D-2723F0540496}" dt="2021-11-10T02:21:47.667" v="362" actId="27803"/>
          <ac:spMkLst>
            <pc:docMk/>
            <pc:sldMk cId="0" sldId="256"/>
            <ac:spMk id="398" creationId="{59653997-C0DA-40B6-AAE9-7F5AC8ECDA66}"/>
          </ac:spMkLst>
        </pc:spChg>
        <pc:spChg chg="mod">
          <ac:chgData name="Andreia Bianchini Huebner" userId="60ec0dcf-a489-4ddb-bcda-2e56cd02b15c" providerId="ADAL" clId="{B0B380B0-34DF-4B0F-B36D-2723F0540496}" dt="2021-11-10T02:21:47.667" v="362" actId="27803"/>
          <ac:spMkLst>
            <pc:docMk/>
            <pc:sldMk cId="0" sldId="256"/>
            <ac:spMk id="399" creationId="{A81BD1CC-6376-4D43-B531-89D3C75C2231}"/>
          </ac:spMkLst>
        </pc:spChg>
        <pc:spChg chg="mod">
          <ac:chgData name="Andreia Bianchini Huebner" userId="60ec0dcf-a489-4ddb-bcda-2e56cd02b15c" providerId="ADAL" clId="{B0B380B0-34DF-4B0F-B36D-2723F0540496}" dt="2021-11-10T02:21:47.667" v="362" actId="27803"/>
          <ac:spMkLst>
            <pc:docMk/>
            <pc:sldMk cId="0" sldId="256"/>
            <ac:spMk id="400" creationId="{5F797CD4-931D-4EDB-B834-3D16CBFCD455}"/>
          </ac:spMkLst>
        </pc:spChg>
        <pc:spChg chg="mod">
          <ac:chgData name="Andreia Bianchini Huebner" userId="60ec0dcf-a489-4ddb-bcda-2e56cd02b15c" providerId="ADAL" clId="{B0B380B0-34DF-4B0F-B36D-2723F0540496}" dt="2021-11-10T02:21:47.667" v="362" actId="27803"/>
          <ac:spMkLst>
            <pc:docMk/>
            <pc:sldMk cId="0" sldId="256"/>
            <ac:spMk id="401" creationId="{AADB03E2-ADF5-4B9A-8F76-932A09F7373B}"/>
          </ac:spMkLst>
        </pc:spChg>
        <pc:spChg chg="mod">
          <ac:chgData name="Andreia Bianchini Huebner" userId="60ec0dcf-a489-4ddb-bcda-2e56cd02b15c" providerId="ADAL" clId="{B0B380B0-34DF-4B0F-B36D-2723F0540496}" dt="2021-11-10T02:21:47.667" v="362" actId="27803"/>
          <ac:spMkLst>
            <pc:docMk/>
            <pc:sldMk cId="0" sldId="256"/>
            <ac:spMk id="402" creationId="{8119C7DC-99F7-4986-814F-E8D2397F8E46}"/>
          </ac:spMkLst>
        </pc:spChg>
        <pc:spChg chg="mod">
          <ac:chgData name="Andreia Bianchini Huebner" userId="60ec0dcf-a489-4ddb-bcda-2e56cd02b15c" providerId="ADAL" clId="{B0B380B0-34DF-4B0F-B36D-2723F0540496}" dt="2021-11-10T02:21:47.667" v="362" actId="27803"/>
          <ac:spMkLst>
            <pc:docMk/>
            <pc:sldMk cId="0" sldId="256"/>
            <ac:spMk id="403" creationId="{76028FA0-273F-48DA-8134-E7881064CED1}"/>
          </ac:spMkLst>
        </pc:spChg>
        <pc:spChg chg="mod">
          <ac:chgData name="Andreia Bianchini Huebner" userId="60ec0dcf-a489-4ddb-bcda-2e56cd02b15c" providerId="ADAL" clId="{B0B380B0-34DF-4B0F-B36D-2723F0540496}" dt="2021-11-10T02:21:47.667" v="362" actId="27803"/>
          <ac:spMkLst>
            <pc:docMk/>
            <pc:sldMk cId="0" sldId="256"/>
            <ac:spMk id="404" creationId="{55CFE821-4A38-4DAF-94A4-87A9143FBD32}"/>
          </ac:spMkLst>
        </pc:spChg>
        <pc:spChg chg="mod">
          <ac:chgData name="Andreia Bianchini Huebner" userId="60ec0dcf-a489-4ddb-bcda-2e56cd02b15c" providerId="ADAL" clId="{B0B380B0-34DF-4B0F-B36D-2723F0540496}" dt="2021-11-10T02:21:47.667" v="362" actId="27803"/>
          <ac:spMkLst>
            <pc:docMk/>
            <pc:sldMk cId="0" sldId="256"/>
            <ac:spMk id="405" creationId="{667AE3D0-CAD5-4A7C-B075-DE7348C3FC15}"/>
          </ac:spMkLst>
        </pc:spChg>
        <pc:spChg chg="mod">
          <ac:chgData name="Andreia Bianchini Huebner" userId="60ec0dcf-a489-4ddb-bcda-2e56cd02b15c" providerId="ADAL" clId="{B0B380B0-34DF-4B0F-B36D-2723F0540496}" dt="2021-11-10T02:21:47.667" v="362" actId="27803"/>
          <ac:spMkLst>
            <pc:docMk/>
            <pc:sldMk cId="0" sldId="256"/>
            <ac:spMk id="406" creationId="{0F681038-47CA-4BA7-878B-9845461D1813}"/>
          </ac:spMkLst>
        </pc:spChg>
        <pc:spChg chg="mod">
          <ac:chgData name="Andreia Bianchini Huebner" userId="60ec0dcf-a489-4ddb-bcda-2e56cd02b15c" providerId="ADAL" clId="{B0B380B0-34DF-4B0F-B36D-2723F0540496}" dt="2021-11-10T02:21:47.667" v="362" actId="27803"/>
          <ac:spMkLst>
            <pc:docMk/>
            <pc:sldMk cId="0" sldId="256"/>
            <ac:spMk id="407" creationId="{E4E13C3E-5987-4236-86D4-0AB93F30C4CE}"/>
          </ac:spMkLst>
        </pc:spChg>
        <pc:spChg chg="mod">
          <ac:chgData name="Andreia Bianchini Huebner" userId="60ec0dcf-a489-4ddb-bcda-2e56cd02b15c" providerId="ADAL" clId="{B0B380B0-34DF-4B0F-B36D-2723F0540496}" dt="2021-11-10T02:21:47.667" v="362" actId="27803"/>
          <ac:spMkLst>
            <pc:docMk/>
            <pc:sldMk cId="0" sldId="256"/>
            <ac:spMk id="408" creationId="{26838DE5-C65C-4A04-A8A5-493BE6EF959A}"/>
          </ac:spMkLst>
        </pc:spChg>
        <pc:spChg chg="mod">
          <ac:chgData name="Andreia Bianchini Huebner" userId="60ec0dcf-a489-4ddb-bcda-2e56cd02b15c" providerId="ADAL" clId="{B0B380B0-34DF-4B0F-B36D-2723F0540496}" dt="2021-11-10T02:21:47.667" v="362" actId="27803"/>
          <ac:spMkLst>
            <pc:docMk/>
            <pc:sldMk cId="0" sldId="256"/>
            <ac:spMk id="409" creationId="{343500A8-FB49-491F-AE24-44CCAEB1DA05}"/>
          </ac:spMkLst>
        </pc:spChg>
        <pc:spChg chg="mod">
          <ac:chgData name="Andreia Bianchini Huebner" userId="60ec0dcf-a489-4ddb-bcda-2e56cd02b15c" providerId="ADAL" clId="{B0B380B0-34DF-4B0F-B36D-2723F0540496}" dt="2021-11-10T02:21:47.667" v="362" actId="27803"/>
          <ac:spMkLst>
            <pc:docMk/>
            <pc:sldMk cId="0" sldId="256"/>
            <ac:spMk id="410" creationId="{9D79DDCE-B6EA-4C70-8280-3E831C4F1871}"/>
          </ac:spMkLst>
        </pc:spChg>
        <pc:spChg chg="mod">
          <ac:chgData name="Andreia Bianchini Huebner" userId="60ec0dcf-a489-4ddb-bcda-2e56cd02b15c" providerId="ADAL" clId="{B0B380B0-34DF-4B0F-B36D-2723F0540496}" dt="2021-11-10T02:21:47.667" v="362" actId="27803"/>
          <ac:spMkLst>
            <pc:docMk/>
            <pc:sldMk cId="0" sldId="256"/>
            <ac:spMk id="411" creationId="{B55DEDD9-DB2E-4DEE-BEB8-C55E3E180765}"/>
          </ac:spMkLst>
        </pc:spChg>
        <pc:spChg chg="mod">
          <ac:chgData name="Andreia Bianchini Huebner" userId="60ec0dcf-a489-4ddb-bcda-2e56cd02b15c" providerId="ADAL" clId="{B0B380B0-34DF-4B0F-B36D-2723F0540496}" dt="2021-11-10T02:21:47.667" v="362" actId="27803"/>
          <ac:spMkLst>
            <pc:docMk/>
            <pc:sldMk cId="0" sldId="256"/>
            <ac:spMk id="412" creationId="{A6B360CA-B2EC-444E-AB04-5E247C3B595F}"/>
          </ac:spMkLst>
        </pc:spChg>
        <pc:spChg chg="mod">
          <ac:chgData name="Andreia Bianchini Huebner" userId="60ec0dcf-a489-4ddb-bcda-2e56cd02b15c" providerId="ADAL" clId="{B0B380B0-34DF-4B0F-B36D-2723F0540496}" dt="2021-11-10T02:21:47.667" v="362" actId="27803"/>
          <ac:spMkLst>
            <pc:docMk/>
            <pc:sldMk cId="0" sldId="256"/>
            <ac:spMk id="413" creationId="{093B2E0F-A2A4-4715-AA20-A66CED0CCCC0}"/>
          </ac:spMkLst>
        </pc:spChg>
        <pc:spChg chg="mod">
          <ac:chgData name="Andreia Bianchini Huebner" userId="60ec0dcf-a489-4ddb-bcda-2e56cd02b15c" providerId="ADAL" clId="{B0B380B0-34DF-4B0F-B36D-2723F0540496}" dt="2021-11-10T02:21:47.667" v="362" actId="27803"/>
          <ac:spMkLst>
            <pc:docMk/>
            <pc:sldMk cId="0" sldId="256"/>
            <ac:spMk id="414" creationId="{F3C59D3B-9681-47F0-80B0-035E1398FDB5}"/>
          </ac:spMkLst>
        </pc:spChg>
        <pc:spChg chg="mod">
          <ac:chgData name="Andreia Bianchini Huebner" userId="60ec0dcf-a489-4ddb-bcda-2e56cd02b15c" providerId="ADAL" clId="{B0B380B0-34DF-4B0F-B36D-2723F0540496}" dt="2021-11-10T02:21:47.667" v="362" actId="27803"/>
          <ac:spMkLst>
            <pc:docMk/>
            <pc:sldMk cId="0" sldId="256"/>
            <ac:spMk id="415" creationId="{8C2B9108-464C-4ED2-8456-D6E40472AA12}"/>
          </ac:spMkLst>
        </pc:spChg>
        <pc:spChg chg="mod">
          <ac:chgData name="Andreia Bianchini Huebner" userId="60ec0dcf-a489-4ddb-bcda-2e56cd02b15c" providerId="ADAL" clId="{B0B380B0-34DF-4B0F-B36D-2723F0540496}" dt="2021-11-10T02:21:47.667" v="362" actId="27803"/>
          <ac:spMkLst>
            <pc:docMk/>
            <pc:sldMk cId="0" sldId="256"/>
            <ac:spMk id="416" creationId="{A88D3263-3F59-4893-9874-B5A7E0E678FA}"/>
          </ac:spMkLst>
        </pc:spChg>
        <pc:spChg chg="mod">
          <ac:chgData name="Andreia Bianchini Huebner" userId="60ec0dcf-a489-4ddb-bcda-2e56cd02b15c" providerId="ADAL" clId="{B0B380B0-34DF-4B0F-B36D-2723F0540496}" dt="2021-11-10T02:21:47.667" v="362" actId="27803"/>
          <ac:spMkLst>
            <pc:docMk/>
            <pc:sldMk cId="0" sldId="256"/>
            <ac:spMk id="417" creationId="{6FD11036-43E4-43E7-804D-284975E987E6}"/>
          </ac:spMkLst>
        </pc:spChg>
        <pc:spChg chg="mod">
          <ac:chgData name="Andreia Bianchini Huebner" userId="60ec0dcf-a489-4ddb-bcda-2e56cd02b15c" providerId="ADAL" clId="{B0B380B0-34DF-4B0F-B36D-2723F0540496}" dt="2021-11-10T02:21:47.667" v="362" actId="27803"/>
          <ac:spMkLst>
            <pc:docMk/>
            <pc:sldMk cId="0" sldId="256"/>
            <ac:spMk id="418" creationId="{4E8D4A69-897E-4615-9CD0-F0539CDC733C}"/>
          </ac:spMkLst>
        </pc:spChg>
        <pc:spChg chg="mod">
          <ac:chgData name="Andreia Bianchini Huebner" userId="60ec0dcf-a489-4ddb-bcda-2e56cd02b15c" providerId="ADAL" clId="{B0B380B0-34DF-4B0F-B36D-2723F0540496}" dt="2021-11-10T02:21:47.667" v="362" actId="27803"/>
          <ac:spMkLst>
            <pc:docMk/>
            <pc:sldMk cId="0" sldId="256"/>
            <ac:spMk id="419" creationId="{0B0490DB-F64D-46F7-98DC-AD0AC048B673}"/>
          </ac:spMkLst>
        </pc:spChg>
        <pc:spChg chg="mod">
          <ac:chgData name="Andreia Bianchini Huebner" userId="60ec0dcf-a489-4ddb-bcda-2e56cd02b15c" providerId="ADAL" clId="{B0B380B0-34DF-4B0F-B36D-2723F0540496}" dt="2021-11-10T02:21:47.667" v="362" actId="27803"/>
          <ac:spMkLst>
            <pc:docMk/>
            <pc:sldMk cId="0" sldId="256"/>
            <ac:spMk id="420" creationId="{A8CC2CBA-7058-467D-BE75-F1E16941DD61}"/>
          </ac:spMkLst>
        </pc:spChg>
        <pc:spChg chg="mod">
          <ac:chgData name="Andreia Bianchini Huebner" userId="60ec0dcf-a489-4ddb-bcda-2e56cd02b15c" providerId="ADAL" clId="{B0B380B0-34DF-4B0F-B36D-2723F0540496}" dt="2021-11-10T02:21:47.667" v="362" actId="27803"/>
          <ac:spMkLst>
            <pc:docMk/>
            <pc:sldMk cId="0" sldId="256"/>
            <ac:spMk id="421" creationId="{0B50834A-B630-4154-8C4D-4FB13DC16D9E}"/>
          </ac:spMkLst>
        </pc:spChg>
        <pc:spChg chg="mod">
          <ac:chgData name="Andreia Bianchini Huebner" userId="60ec0dcf-a489-4ddb-bcda-2e56cd02b15c" providerId="ADAL" clId="{B0B380B0-34DF-4B0F-B36D-2723F0540496}" dt="2021-11-10T02:21:47.667" v="362" actId="27803"/>
          <ac:spMkLst>
            <pc:docMk/>
            <pc:sldMk cId="0" sldId="256"/>
            <ac:spMk id="422" creationId="{3CD73371-C266-4959-B558-66172FE10AC1}"/>
          </ac:spMkLst>
        </pc:spChg>
        <pc:spChg chg="mod">
          <ac:chgData name="Andreia Bianchini Huebner" userId="60ec0dcf-a489-4ddb-bcda-2e56cd02b15c" providerId="ADAL" clId="{B0B380B0-34DF-4B0F-B36D-2723F0540496}" dt="2021-11-10T02:21:47.667" v="362" actId="27803"/>
          <ac:spMkLst>
            <pc:docMk/>
            <pc:sldMk cId="0" sldId="256"/>
            <ac:spMk id="423" creationId="{6ECDA481-4B80-467F-B6D4-3F4D9BFD1FFE}"/>
          </ac:spMkLst>
        </pc:spChg>
        <pc:spChg chg="mod">
          <ac:chgData name="Andreia Bianchini Huebner" userId="60ec0dcf-a489-4ddb-bcda-2e56cd02b15c" providerId="ADAL" clId="{B0B380B0-34DF-4B0F-B36D-2723F0540496}" dt="2021-11-10T02:21:47.667" v="362" actId="27803"/>
          <ac:spMkLst>
            <pc:docMk/>
            <pc:sldMk cId="0" sldId="256"/>
            <ac:spMk id="424" creationId="{EE0A5BFB-4E8D-4B54-A6F5-4FCF790545C9}"/>
          </ac:spMkLst>
        </pc:spChg>
        <pc:spChg chg="mod">
          <ac:chgData name="Andreia Bianchini Huebner" userId="60ec0dcf-a489-4ddb-bcda-2e56cd02b15c" providerId="ADAL" clId="{B0B380B0-34DF-4B0F-B36D-2723F0540496}" dt="2021-11-10T02:21:47.667" v="362" actId="27803"/>
          <ac:spMkLst>
            <pc:docMk/>
            <pc:sldMk cId="0" sldId="256"/>
            <ac:spMk id="425" creationId="{1ADB1C05-EF7E-4D1B-9677-ECFE3E182B27}"/>
          </ac:spMkLst>
        </pc:spChg>
        <pc:spChg chg="mod">
          <ac:chgData name="Andreia Bianchini Huebner" userId="60ec0dcf-a489-4ddb-bcda-2e56cd02b15c" providerId="ADAL" clId="{B0B380B0-34DF-4B0F-B36D-2723F0540496}" dt="2021-11-10T02:21:47.667" v="362" actId="27803"/>
          <ac:spMkLst>
            <pc:docMk/>
            <pc:sldMk cId="0" sldId="256"/>
            <ac:spMk id="426" creationId="{AB69F833-852E-4713-86AC-C7212A44EE4B}"/>
          </ac:spMkLst>
        </pc:spChg>
        <pc:spChg chg="mod">
          <ac:chgData name="Andreia Bianchini Huebner" userId="60ec0dcf-a489-4ddb-bcda-2e56cd02b15c" providerId="ADAL" clId="{B0B380B0-34DF-4B0F-B36D-2723F0540496}" dt="2021-11-10T02:21:47.667" v="362" actId="27803"/>
          <ac:spMkLst>
            <pc:docMk/>
            <pc:sldMk cId="0" sldId="256"/>
            <ac:spMk id="427" creationId="{14A7E861-EA3A-4918-A8CE-838718A10A86}"/>
          </ac:spMkLst>
        </pc:spChg>
        <pc:spChg chg="mod">
          <ac:chgData name="Andreia Bianchini Huebner" userId="60ec0dcf-a489-4ddb-bcda-2e56cd02b15c" providerId="ADAL" clId="{B0B380B0-34DF-4B0F-B36D-2723F0540496}" dt="2021-11-10T02:21:47.667" v="362" actId="27803"/>
          <ac:spMkLst>
            <pc:docMk/>
            <pc:sldMk cId="0" sldId="256"/>
            <ac:spMk id="428" creationId="{FA2B30C6-5779-4B00-9170-B783B1EDBEBF}"/>
          </ac:spMkLst>
        </pc:spChg>
        <pc:spChg chg="mod">
          <ac:chgData name="Andreia Bianchini Huebner" userId="60ec0dcf-a489-4ddb-bcda-2e56cd02b15c" providerId="ADAL" clId="{B0B380B0-34DF-4B0F-B36D-2723F0540496}" dt="2021-11-10T02:21:47.667" v="362" actId="27803"/>
          <ac:spMkLst>
            <pc:docMk/>
            <pc:sldMk cId="0" sldId="256"/>
            <ac:spMk id="429" creationId="{265EC14B-2B77-45F2-A8DB-E2CBC44D1E46}"/>
          </ac:spMkLst>
        </pc:spChg>
        <pc:spChg chg="mod">
          <ac:chgData name="Andreia Bianchini Huebner" userId="60ec0dcf-a489-4ddb-bcda-2e56cd02b15c" providerId="ADAL" clId="{B0B380B0-34DF-4B0F-B36D-2723F0540496}" dt="2021-11-10T02:21:47.667" v="362" actId="27803"/>
          <ac:spMkLst>
            <pc:docMk/>
            <pc:sldMk cId="0" sldId="256"/>
            <ac:spMk id="430" creationId="{C3660C1F-0876-4D00-86C9-0268494CB9F4}"/>
          </ac:spMkLst>
        </pc:spChg>
        <pc:spChg chg="mod">
          <ac:chgData name="Andreia Bianchini Huebner" userId="60ec0dcf-a489-4ddb-bcda-2e56cd02b15c" providerId="ADAL" clId="{B0B380B0-34DF-4B0F-B36D-2723F0540496}" dt="2021-11-10T02:21:47.667" v="362" actId="27803"/>
          <ac:spMkLst>
            <pc:docMk/>
            <pc:sldMk cId="0" sldId="256"/>
            <ac:spMk id="431" creationId="{AB11C02C-A319-4D38-9D15-81B691FF3006}"/>
          </ac:spMkLst>
        </pc:spChg>
        <pc:spChg chg="mod">
          <ac:chgData name="Andreia Bianchini Huebner" userId="60ec0dcf-a489-4ddb-bcda-2e56cd02b15c" providerId="ADAL" clId="{B0B380B0-34DF-4B0F-B36D-2723F0540496}" dt="2021-11-10T02:21:47.667" v="362" actId="27803"/>
          <ac:spMkLst>
            <pc:docMk/>
            <pc:sldMk cId="0" sldId="256"/>
            <ac:spMk id="432" creationId="{D932F5F8-7EA9-4A2E-BDD5-9B8276D29076}"/>
          </ac:spMkLst>
        </pc:spChg>
        <pc:spChg chg="mod">
          <ac:chgData name="Andreia Bianchini Huebner" userId="60ec0dcf-a489-4ddb-bcda-2e56cd02b15c" providerId="ADAL" clId="{B0B380B0-34DF-4B0F-B36D-2723F0540496}" dt="2021-11-10T02:21:47.667" v="362" actId="27803"/>
          <ac:spMkLst>
            <pc:docMk/>
            <pc:sldMk cId="0" sldId="256"/>
            <ac:spMk id="433" creationId="{F5F0A489-6AB7-4036-80B6-6548F2B891E4}"/>
          </ac:spMkLst>
        </pc:spChg>
        <pc:spChg chg="mod">
          <ac:chgData name="Andreia Bianchini Huebner" userId="60ec0dcf-a489-4ddb-bcda-2e56cd02b15c" providerId="ADAL" clId="{B0B380B0-34DF-4B0F-B36D-2723F0540496}" dt="2021-11-10T02:21:47.667" v="362" actId="27803"/>
          <ac:spMkLst>
            <pc:docMk/>
            <pc:sldMk cId="0" sldId="256"/>
            <ac:spMk id="434" creationId="{A6BB1A8B-1B9F-4347-894C-106D25C0DCF3}"/>
          </ac:spMkLst>
        </pc:spChg>
        <pc:spChg chg="mod">
          <ac:chgData name="Andreia Bianchini Huebner" userId="60ec0dcf-a489-4ddb-bcda-2e56cd02b15c" providerId="ADAL" clId="{B0B380B0-34DF-4B0F-B36D-2723F0540496}" dt="2021-11-10T02:21:47.667" v="362" actId="27803"/>
          <ac:spMkLst>
            <pc:docMk/>
            <pc:sldMk cId="0" sldId="256"/>
            <ac:spMk id="435" creationId="{FD2415E2-B223-4C56-87D6-0DB3919F618A}"/>
          </ac:spMkLst>
        </pc:spChg>
        <pc:spChg chg="mod">
          <ac:chgData name="Andreia Bianchini Huebner" userId="60ec0dcf-a489-4ddb-bcda-2e56cd02b15c" providerId="ADAL" clId="{B0B380B0-34DF-4B0F-B36D-2723F0540496}" dt="2021-11-10T02:21:47.667" v="362" actId="27803"/>
          <ac:spMkLst>
            <pc:docMk/>
            <pc:sldMk cId="0" sldId="256"/>
            <ac:spMk id="436" creationId="{B82CBF22-886C-4F1E-9C22-68DD9DDE1B89}"/>
          </ac:spMkLst>
        </pc:spChg>
        <pc:spChg chg="mod">
          <ac:chgData name="Andreia Bianchini Huebner" userId="60ec0dcf-a489-4ddb-bcda-2e56cd02b15c" providerId="ADAL" clId="{B0B380B0-34DF-4B0F-B36D-2723F0540496}" dt="2021-11-10T02:21:47.667" v="362" actId="27803"/>
          <ac:spMkLst>
            <pc:docMk/>
            <pc:sldMk cId="0" sldId="256"/>
            <ac:spMk id="437" creationId="{6A368FE4-AA27-49D1-AA8A-782FF3C3D351}"/>
          </ac:spMkLst>
        </pc:spChg>
        <pc:spChg chg="mod">
          <ac:chgData name="Andreia Bianchini Huebner" userId="60ec0dcf-a489-4ddb-bcda-2e56cd02b15c" providerId="ADAL" clId="{B0B380B0-34DF-4B0F-B36D-2723F0540496}" dt="2021-11-10T02:21:47.667" v="362" actId="27803"/>
          <ac:spMkLst>
            <pc:docMk/>
            <pc:sldMk cId="0" sldId="256"/>
            <ac:spMk id="438" creationId="{9B30EC23-120A-4A51-8653-2663CCC255B9}"/>
          </ac:spMkLst>
        </pc:spChg>
        <pc:spChg chg="mod">
          <ac:chgData name="Andreia Bianchini Huebner" userId="60ec0dcf-a489-4ddb-bcda-2e56cd02b15c" providerId="ADAL" clId="{B0B380B0-34DF-4B0F-B36D-2723F0540496}" dt="2021-11-10T02:21:47.667" v="362" actId="27803"/>
          <ac:spMkLst>
            <pc:docMk/>
            <pc:sldMk cId="0" sldId="256"/>
            <ac:spMk id="439" creationId="{4DE5FF69-67A7-4C96-BCBF-784379FD66B9}"/>
          </ac:spMkLst>
        </pc:spChg>
        <pc:spChg chg="mod">
          <ac:chgData name="Andreia Bianchini Huebner" userId="60ec0dcf-a489-4ddb-bcda-2e56cd02b15c" providerId="ADAL" clId="{B0B380B0-34DF-4B0F-B36D-2723F0540496}" dt="2021-11-10T02:21:47.667" v="362" actId="27803"/>
          <ac:spMkLst>
            <pc:docMk/>
            <pc:sldMk cId="0" sldId="256"/>
            <ac:spMk id="440" creationId="{4CFBCB46-4969-475F-B15C-4DF14A3B0C8E}"/>
          </ac:spMkLst>
        </pc:spChg>
        <pc:spChg chg="mod">
          <ac:chgData name="Andreia Bianchini Huebner" userId="60ec0dcf-a489-4ddb-bcda-2e56cd02b15c" providerId="ADAL" clId="{B0B380B0-34DF-4B0F-B36D-2723F0540496}" dt="2021-11-10T02:21:47.667" v="362" actId="27803"/>
          <ac:spMkLst>
            <pc:docMk/>
            <pc:sldMk cId="0" sldId="256"/>
            <ac:spMk id="441" creationId="{8AA89B52-58D3-4A27-AED2-03D9B0DEAA5A}"/>
          </ac:spMkLst>
        </pc:spChg>
        <pc:spChg chg="mod">
          <ac:chgData name="Andreia Bianchini Huebner" userId="60ec0dcf-a489-4ddb-bcda-2e56cd02b15c" providerId="ADAL" clId="{B0B380B0-34DF-4B0F-B36D-2723F0540496}" dt="2021-11-10T02:21:47.667" v="362" actId="27803"/>
          <ac:spMkLst>
            <pc:docMk/>
            <pc:sldMk cId="0" sldId="256"/>
            <ac:spMk id="442" creationId="{0B898A94-AA17-4BA1-9336-0CEF6C4B7CFE}"/>
          </ac:spMkLst>
        </pc:spChg>
        <pc:spChg chg="mod">
          <ac:chgData name="Andreia Bianchini Huebner" userId="60ec0dcf-a489-4ddb-bcda-2e56cd02b15c" providerId="ADAL" clId="{B0B380B0-34DF-4B0F-B36D-2723F0540496}" dt="2021-11-10T02:21:47.667" v="362" actId="27803"/>
          <ac:spMkLst>
            <pc:docMk/>
            <pc:sldMk cId="0" sldId="256"/>
            <ac:spMk id="443" creationId="{67422DEF-853A-4CEC-B2F1-DCD54A31FDEA}"/>
          </ac:spMkLst>
        </pc:spChg>
        <pc:spChg chg="mod">
          <ac:chgData name="Andreia Bianchini Huebner" userId="60ec0dcf-a489-4ddb-bcda-2e56cd02b15c" providerId="ADAL" clId="{B0B380B0-34DF-4B0F-B36D-2723F0540496}" dt="2021-11-10T02:21:47.667" v="362" actId="27803"/>
          <ac:spMkLst>
            <pc:docMk/>
            <pc:sldMk cId="0" sldId="256"/>
            <ac:spMk id="444" creationId="{02B18D6F-3453-480C-B89A-1E3EEF2CB06D}"/>
          </ac:spMkLst>
        </pc:spChg>
        <pc:spChg chg="mod">
          <ac:chgData name="Andreia Bianchini Huebner" userId="60ec0dcf-a489-4ddb-bcda-2e56cd02b15c" providerId="ADAL" clId="{B0B380B0-34DF-4B0F-B36D-2723F0540496}" dt="2021-11-10T02:21:47.667" v="362" actId="27803"/>
          <ac:spMkLst>
            <pc:docMk/>
            <pc:sldMk cId="0" sldId="256"/>
            <ac:spMk id="445" creationId="{C6065953-8108-41BC-AEE6-261998F1C84B}"/>
          </ac:spMkLst>
        </pc:spChg>
        <pc:spChg chg="mod">
          <ac:chgData name="Andreia Bianchini Huebner" userId="60ec0dcf-a489-4ddb-bcda-2e56cd02b15c" providerId="ADAL" clId="{B0B380B0-34DF-4B0F-B36D-2723F0540496}" dt="2021-11-10T02:21:47.667" v="362" actId="27803"/>
          <ac:spMkLst>
            <pc:docMk/>
            <pc:sldMk cId="0" sldId="256"/>
            <ac:spMk id="446" creationId="{29D88BA2-6945-4681-A00C-8A7E465A8E62}"/>
          </ac:spMkLst>
        </pc:spChg>
        <pc:spChg chg="mod">
          <ac:chgData name="Andreia Bianchini Huebner" userId="60ec0dcf-a489-4ddb-bcda-2e56cd02b15c" providerId="ADAL" clId="{B0B380B0-34DF-4B0F-B36D-2723F0540496}" dt="2021-11-10T02:21:47.667" v="362" actId="27803"/>
          <ac:spMkLst>
            <pc:docMk/>
            <pc:sldMk cId="0" sldId="256"/>
            <ac:spMk id="447" creationId="{72C37DE7-2F41-4FBB-84CF-9001326C38A1}"/>
          </ac:spMkLst>
        </pc:spChg>
        <pc:spChg chg="mod">
          <ac:chgData name="Andreia Bianchini Huebner" userId="60ec0dcf-a489-4ddb-bcda-2e56cd02b15c" providerId="ADAL" clId="{B0B380B0-34DF-4B0F-B36D-2723F0540496}" dt="2021-11-10T02:21:47.667" v="362" actId="27803"/>
          <ac:spMkLst>
            <pc:docMk/>
            <pc:sldMk cId="0" sldId="256"/>
            <ac:spMk id="448" creationId="{8DE2FE4A-A98D-4337-AAD4-D1746183E55D}"/>
          </ac:spMkLst>
        </pc:spChg>
        <pc:spChg chg="mod">
          <ac:chgData name="Andreia Bianchini Huebner" userId="60ec0dcf-a489-4ddb-bcda-2e56cd02b15c" providerId="ADAL" clId="{B0B380B0-34DF-4B0F-B36D-2723F0540496}" dt="2021-11-10T02:21:47.667" v="362" actId="27803"/>
          <ac:spMkLst>
            <pc:docMk/>
            <pc:sldMk cId="0" sldId="256"/>
            <ac:spMk id="449" creationId="{DC1469E0-0DD1-470D-B745-DC765FFA7881}"/>
          </ac:spMkLst>
        </pc:spChg>
        <pc:spChg chg="mod">
          <ac:chgData name="Andreia Bianchini Huebner" userId="60ec0dcf-a489-4ddb-bcda-2e56cd02b15c" providerId="ADAL" clId="{B0B380B0-34DF-4B0F-B36D-2723F0540496}" dt="2021-11-10T02:21:47.667" v="362" actId="27803"/>
          <ac:spMkLst>
            <pc:docMk/>
            <pc:sldMk cId="0" sldId="256"/>
            <ac:spMk id="450" creationId="{7B0C18EA-852B-4DCC-9932-6FFFD79DBFAD}"/>
          </ac:spMkLst>
        </pc:spChg>
        <pc:spChg chg="mod">
          <ac:chgData name="Andreia Bianchini Huebner" userId="60ec0dcf-a489-4ddb-bcda-2e56cd02b15c" providerId="ADAL" clId="{B0B380B0-34DF-4B0F-B36D-2723F0540496}" dt="2021-11-10T02:21:47.667" v="362" actId="27803"/>
          <ac:spMkLst>
            <pc:docMk/>
            <pc:sldMk cId="0" sldId="256"/>
            <ac:spMk id="451" creationId="{55B2E34D-99A7-49C4-B4D0-E6DC873B97A3}"/>
          </ac:spMkLst>
        </pc:spChg>
        <pc:spChg chg="mod">
          <ac:chgData name="Andreia Bianchini Huebner" userId="60ec0dcf-a489-4ddb-bcda-2e56cd02b15c" providerId="ADAL" clId="{B0B380B0-34DF-4B0F-B36D-2723F0540496}" dt="2021-11-10T02:21:47.667" v="362" actId="27803"/>
          <ac:spMkLst>
            <pc:docMk/>
            <pc:sldMk cId="0" sldId="256"/>
            <ac:spMk id="452" creationId="{D44D6CC0-B26A-464E-BBFA-92D10570A6BB}"/>
          </ac:spMkLst>
        </pc:spChg>
        <pc:spChg chg="mod">
          <ac:chgData name="Andreia Bianchini Huebner" userId="60ec0dcf-a489-4ddb-bcda-2e56cd02b15c" providerId="ADAL" clId="{B0B380B0-34DF-4B0F-B36D-2723F0540496}" dt="2021-11-10T02:21:47.667" v="362" actId="27803"/>
          <ac:spMkLst>
            <pc:docMk/>
            <pc:sldMk cId="0" sldId="256"/>
            <ac:spMk id="453" creationId="{D886DA6F-EE8B-4CA7-B1D3-D38CEAE21532}"/>
          </ac:spMkLst>
        </pc:spChg>
        <pc:spChg chg="mod">
          <ac:chgData name="Andreia Bianchini Huebner" userId="60ec0dcf-a489-4ddb-bcda-2e56cd02b15c" providerId="ADAL" clId="{B0B380B0-34DF-4B0F-B36D-2723F0540496}" dt="2021-11-10T02:21:47.667" v="362" actId="27803"/>
          <ac:spMkLst>
            <pc:docMk/>
            <pc:sldMk cId="0" sldId="256"/>
            <ac:spMk id="454" creationId="{EBC1FB52-4911-43BA-B68B-98181B5F1012}"/>
          </ac:spMkLst>
        </pc:spChg>
        <pc:spChg chg="mod">
          <ac:chgData name="Andreia Bianchini Huebner" userId="60ec0dcf-a489-4ddb-bcda-2e56cd02b15c" providerId="ADAL" clId="{B0B380B0-34DF-4B0F-B36D-2723F0540496}" dt="2021-11-10T02:21:47.667" v="362" actId="27803"/>
          <ac:spMkLst>
            <pc:docMk/>
            <pc:sldMk cId="0" sldId="256"/>
            <ac:spMk id="455" creationId="{8835A80D-6538-4F60-AFF0-BA10088B3C25}"/>
          </ac:spMkLst>
        </pc:spChg>
        <pc:spChg chg="mod">
          <ac:chgData name="Andreia Bianchini Huebner" userId="60ec0dcf-a489-4ddb-bcda-2e56cd02b15c" providerId="ADAL" clId="{B0B380B0-34DF-4B0F-B36D-2723F0540496}" dt="2021-11-10T02:21:47.667" v="362" actId="27803"/>
          <ac:spMkLst>
            <pc:docMk/>
            <pc:sldMk cId="0" sldId="256"/>
            <ac:spMk id="456" creationId="{7616CD28-6AB2-48CD-9933-78505B8458BE}"/>
          </ac:spMkLst>
        </pc:spChg>
        <pc:spChg chg="mod">
          <ac:chgData name="Andreia Bianchini Huebner" userId="60ec0dcf-a489-4ddb-bcda-2e56cd02b15c" providerId="ADAL" clId="{B0B380B0-34DF-4B0F-B36D-2723F0540496}" dt="2021-11-10T02:21:47.667" v="362" actId="27803"/>
          <ac:spMkLst>
            <pc:docMk/>
            <pc:sldMk cId="0" sldId="256"/>
            <ac:spMk id="457" creationId="{542C67E1-1188-41EB-803D-B5152261FB46}"/>
          </ac:spMkLst>
        </pc:spChg>
        <pc:spChg chg="mod">
          <ac:chgData name="Andreia Bianchini Huebner" userId="60ec0dcf-a489-4ddb-bcda-2e56cd02b15c" providerId="ADAL" clId="{B0B380B0-34DF-4B0F-B36D-2723F0540496}" dt="2021-11-10T02:21:47.667" v="362" actId="27803"/>
          <ac:spMkLst>
            <pc:docMk/>
            <pc:sldMk cId="0" sldId="256"/>
            <ac:spMk id="458" creationId="{C4D2BBA2-2FB9-4FC6-B994-C0C746F340FE}"/>
          </ac:spMkLst>
        </pc:spChg>
        <pc:spChg chg="mod">
          <ac:chgData name="Andreia Bianchini Huebner" userId="60ec0dcf-a489-4ddb-bcda-2e56cd02b15c" providerId="ADAL" clId="{B0B380B0-34DF-4B0F-B36D-2723F0540496}" dt="2021-11-10T02:21:47.667" v="362" actId="27803"/>
          <ac:spMkLst>
            <pc:docMk/>
            <pc:sldMk cId="0" sldId="256"/>
            <ac:spMk id="459" creationId="{410F6C14-6088-400E-89ED-443B86232656}"/>
          </ac:spMkLst>
        </pc:spChg>
        <pc:spChg chg="mod">
          <ac:chgData name="Andreia Bianchini Huebner" userId="60ec0dcf-a489-4ddb-bcda-2e56cd02b15c" providerId="ADAL" clId="{B0B380B0-34DF-4B0F-B36D-2723F0540496}" dt="2021-11-10T02:21:47.667" v="362" actId="27803"/>
          <ac:spMkLst>
            <pc:docMk/>
            <pc:sldMk cId="0" sldId="256"/>
            <ac:spMk id="460" creationId="{F9FDCD12-00BB-4D65-B6AC-847B8E451502}"/>
          </ac:spMkLst>
        </pc:spChg>
        <pc:spChg chg="mod">
          <ac:chgData name="Andreia Bianchini Huebner" userId="60ec0dcf-a489-4ddb-bcda-2e56cd02b15c" providerId="ADAL" clId="{B0B380B0-34DF-4B0F-B36D-2723F0540496}" dt="2021-11-10T02:21:47.667" v="362" actId="27803"/>
          <ac:spMkLst>
            <pc:docMk/>
            <pc:sldMk cId="0" sldId="256"/>
            <ac:spMk id="461" creationId="{D6F84C0A-1662-4601-AF33-3F9A0C92E202}"/>
          </ac:spMkLst>
        </pc:spChg>
        <pc:spChg chg="mod">
          <ac:chgData name="Andreia Bianchini Huebner" userId="60ec0dcf-a489-4ddb-bcda-2e56cd02b15c" providerId="ADAL" clId="{B0B380B0-34DF-4B0F-B36D-2723F0540496}" dt="2021-11-10T02:21:47.667" v="362" actId="27803"/>
          <ac:spMkLst>
            <pc:docMk/>
            <pc:sldMk cId="0" sldId="256"/>
            <ac:spMk id="462" creationId="{D702E12F-4ABE-4767-98F5-42B640873194}"/>
          </ac:spMkLst>
        </pc:spChg>
        <pc:spChg chg="mod">
          <ac:chgData name="Andreia Bianchini Huebner" userId="60ec0dcf-a489-4ddb-bcda-2e56cd02b15c" providerId="ADAL" clId="{B0B380B0-34DF-4B0F-B36D-2723F0540496}" dt="2021-11-10T02:21:47.667" v="362" actId="27803"/>
          <ac:spMkLst>
            <pc:docMk/>
            <pc:sldMk cId="0" sldId="256"/>
            <ac:spMk id="463" creationId="{E77E8E36-BB75-44CB-99E7-04DD2EFB5431}"/>
          </ac:spMkLst>
        </pc:spChg>
        <pc:spChg chg="mod">
          <ac:chgData name="Andreia Bianchini Huebner" userId="60ec0dcf-a489-4ddb-bcda-2e56cd02b15c" providerId="ADAL" clId="{B0B380B0-34DF-4B0F-B36D-2723F0540496}" dt="2021-11-10T02:21:47.667" v="362" actId="27803"/>
          <ac:spMkLst>
            <pc:docMk/>
            <pc:sldMk cId="0" sldId="256"/>
            <ac:spMk id="464" creationId="{C413E15E-C443-4ABE-9DB9-B4E8B0012FCF}"/>
          </ac:spMkLst>
        </pc:spChg>
        <pc:spChg chg="mod">
          <ac:chgData name="Andreia Bianchini Huebner" userId="60ec0dcf-a489-4ddb-bcda-2e56cd02b15c" providerId="ADAL" clId="{B0B380B0-34DF-4B0F-B36D-2723F0540496}" dt="2021-11-10T02:21:47.667" v="362" actId="27803"/>
          <ac:spMkLst>
            <pc:docMk/>
            <pc:sldMk cId="0" sldId="256"/>
            <ac:spMk id="465" creationId="{280F3D31-3C3E-44CD-8AEA-2D63EE55B364}"/>
          </ac:spMkLst>
        </pc:spChg>
        <pc:spChg chg="mod">
          <ac:chgData name="Andreia Bianchini Huebner" userId="60ec0dcf-a489-4ddb-bcda-2e56cd02b15c" providerId="ADAL" clId="{B0B380B0-34DF-4B0F-B36D-2723F0540496}" dt="2021-11-10T02:21:47.667" v="362" actId="27803"/>
          <ac:spMkLst>
            <pc:docMk/>
            <pc:sldMk cId="0" sldId="256"/>
            <ac:spMk id="466" creationId="{E5639771-0886-4EC0-BA87-045410415E45}"/>
          </ac:spMkLst>
        </pc:spChg>
        <pc:spChg chg="mod">
          <ac:chgData name="Andreia Bianchini Huebner" userId="60ec0dcf-a489-4ddb-bcda-2e56cd02b15c" providerId="ADAL" clId="{B0B380B0-34DF-4B0F-B36D-2723F0540496}" dt="2021-11-10T02:21:47.667" v="362" actId="27803"/>
          <ac:spMkLst>
            <pc:docMk/>
            <pc:sldMk cId="0" sldId="256"/>
            <ac:spMk id="467" creationId="{E8EDEEFB-52A4-4A94-93E2-5C474C1E4F91}"/>
          </ac:spMkLst>
        </pc:spChg>
        <pc:spChg chg="mod">
          <ac:chgData name="Andreia Bianchini Huebner" userId="60ec0dcf-a489-4ddb-bcda-2e56cd02b15c" providerId="ADAL" clId="{B0B380B0-34DF-4B0F-B36D-2723F0540496}" dt="2021-11-10T02:21:47.667" v="362" actId="27803"/>
          <ac:spMkLst>
            <pc:docMk/>
            <pc:sldMk cId="0" sldId="256"/>
            <ac:spMk id="468" creationId="{DCAB9120-2350-43BB-8DE9-0D4B44F02FC9}"/>
          </ac:spMkLst>
        </pc:spChg>
        <pc:spChg chg="mod">
          <ac:chgData name="Andreia Bianchini Huebner" userId="60ec0dcf-a489-4ddb-bcda-2e56cd02b15c" providerId="ADAL" clId="{B0B380B0-34DF-4B0F-B36D-2723F0540496}" dt="2021-11-10T02:21:47.667" v="362" actId="27803"/>
          <ac:spMkLst>
            <pc:docMk/>
            <pc:sldMk cId="0" sldId="256"/>
            <ac:spMk id="469" creationId="{04BF509C-5DB1-46C9-91FC-83D2FD8F6DD2}"/>
          </ac:spMkLst>
        </pc:spChg>
        <pc:spChg chg="mod">
          <ac:chgData name="Andreia Bianchini Huebner" userId="60ec0dcf-a489-4ddb-bcda-2e56cd02b15c" providerId="ADAL" clId="{B0B380B0-34DF-4B0F-B36D-2723F0540496}" dt="2021-11-10T02:21:47.667" v="362" actId="27803"/>
          <ac:spMkLst>
            <pc:docMk/>
            <pc:sldMk cId="0" sldId="256"/>
            <ac:spMk id="470" creationId="{AF939237-7C3E-4F95-8F02-1D6D63D16C18}"/>
          </ac:spMkLst>
        </pc:spChg>
        <pc:spChg chg="mod">
          <ac:chgData name="Andreia Bianchini Huebner" userId="60ec0dcf-a489-4ddb-bcda-2e56cd02b15c" providerId="ADAL" clId="{B0B380B0-34DF-4B0F-B36D-2723F0540496}" dt="2021-11-10T02:21:47.667" v="362" actId="27803"/>
          <ac:spMkLst>
            <pc:docMk/>
            <pc:sldMk cId="0" sldId="256"/>
            <ac:spMk id="471" creationId="{A2D8D187-B250-4E96-9C6B-119E6EE4A134}"/>
          </ac:spMkLst>
        </pc:spChg>
        <pc:spChg chg="mod">
          <ac:chgData name="Andreia Bianchini Huebner" userId="60ec0dcf-a489-4ddb-bcda-2e56cd02b15c" providerId="ADAL" clId="{B0B380B0-34DF-4B0F-B36D-2723F0540496}" dt="2021-11-10T02:21:47.667" v="362" actId="27803"/>
          <ac:spMkLst>
            <pc:docMk/>
            <pc:sldMk cId="0" sldId="256"/>
            <ac:spMk id="472" creationId="{1E3DF65E-A550-476D-B11D-CB036AD30D72}"/>
          </ac:spMkLst>
        </pc:spChg>
        <pc:spChg chg="mod">
          <ac:chgData name="Andreia Bianchini Huebner" userId="60ec0dcf-a489-4ddb-bcda-2e56cd02b15c" providerId="ADAL" clId="{B0B380B0-34DF-4B0F-B36D-2723F0540496}" dt="2021-11-10T02:21:47.667" v="362" actId="27803"/>
          <ac:spMkLst>
            <pc:docMk/>
            <pc:sldMk cId="0" sldId="256"/>
            <ac:spMk id="473" creationId="{CB83911A-56C0-4F6E-9897-69CEDDD067F8}"/>
          </ac:spMkLst>
        </pc:spChg>
        <pc:spChg chg="mod">
          <ac:chgData name="Andreia Bianchini Huebner" userId="60ec0dcf-a489-4ddb-bcda-2e56cd02b15c" providerId="ADAL" clId="{B0B380B0-34DF-4B0F-B36D-2723F0540496}" dt="2021-11-10T02:21:47.667" v="362" actId="27803"/>
          <ac:spMkLst>
            <pc:docMk/>
            <pc:sldMk cId="0" sldId="256"/>
            <ac:spMk id="474" creationId="{72D9EF49-EEC3-4868-B5EC-615552DB5996}"/>
          </ac:spMkLst>
        </pc:spChg>
        <pc:spChg chg="mod">
          <ac:chgData name="Andreia Bianchini Huebner" userId="60ec0dcf-a489-4ddb-bcda-2e56cd02b15c" providerId="ADAL" clId="{B0B380B0-34DF-4B0F-B36D-2723F0540496}" dt="2021-11-10T02:21:47.667" v="362" actId="27803"/>
          <ac:spMkLst>
            <pc:docMk/>
            <pc:sldMk cId="0" sldId="256"/>
            <ac:spMk id="475" creationId="{F7EEFF4D-F02F-4EA3-9F5E-35F7DC51BE4E}"/>
          </ac:spMkLst>
        </pc:spChg>
        <pc:spChg chg="mod">
          <ac:chgData name="Andreia Bianchini Huebner" userId="60ec0dcf-a489-4ddb-bcda-2e56cd02b15c" providerId="ADAL" clId="{B0B380B0-34DF-4B0F-B36D-2723F0540496}" dt="2021-11-10T02:21:47.667" v="362" actId="27803"/>
          <ac:spMkLst>
            <pc:docMk/>
            <pc:sldMk cId="0" sldId="256"/>
            <ac:spMk id="476" creationId="{C71DEE70-93EC-4D58-A6FD-97B838B57D80}"/>
          </ac:spMkLst>
        </pc:spChg>
        <pc:spChg chg="mod">
          <ac:chgData name="Andreia Bianchini Huebner" userId="60ec0dcf-a489-4ddb-bcda-2e56cd02b15c" providerId="ADAL" clId="{B0B380B0-34DF-4B0F-B36D-2723F0540496}" dt="2021-11-10T02:21:47.667" v="362" actId="27803"/>
          <ac:spMkLst>
            <pc:docMk/>
            <pc:sldMk cId="0" sldId="256"/>
            <ac:spMk id="477" creationId="{5917BE4B-5F93-440A-822E-B2D90CE6D572}"/>
          </ac:spMkLst>
        </pc:spChg>
        <pc:spChg chg="mod">
          <ac:chgData name="Andreia Bianchini Huebner" userId="60ec0dcf-a489-4ddb-bcda-2e56cd02b15c" providerId="ADAL" clId="{B0B380B0-34DF-4B0F-B36D-2723F0540496}" dt="2021-11-10T02:21:47.667" v="362" actId="27803"/>
          <ac:spMkLst>
            <pc:docMk/>
            <pc:sldMk cId="0" sldId="256"/>
            <ac:spMk id="478" creationId="{E78E95F7-5570-4038-AC33-7A4ED4F0BDCB}"/>
          </ac:spMkLst>
        </pc:spChg>
        <pc:spChg chg="mod">
          <ac:chgData name="Andreia Bianchini Huebner" userId="60ec0dcf-a489-4ddb-bcda-2e56cd02b15c" providerId="ADAL" clId="{B0B380B0-34DF-4B0F-B36D-2723F0540496}" dt="2021-11-10T02:21:47.667" v="362" actId="27803"/>
          <ac:spMkLst>
            <pc:docMk/>
            <pc:sldMk cId="0" sldId="256"/>
            <ac:spMk id="479" creationId="{E2E01A6A-BAA6-4338-8387-7350E6EF3B2B}"/>
          </ac:spMkLst>
        </pc:spChg>
        <pc:spChg chg="mod">
          <ac:chgData name="Andreia Bianchini Huebner" userId="60ec0dcf-a489-4ddb-bcda-2e56cd02b15c" providerId="ADAL" clId="{B0B380B0-34DF-4B0F-B36D-2723F0540496}" dt="2021-11-10T02:21:47.667" v="362" actId="27803"/>
          <ac:spMkLst>
            <pc:docMk/>
            <pc:sldMk cId="0" sldId="256"/>
            <ac:spMk id="480" creationId="{60A55FB6-FCDA-43DE-AD7A-09429392948D}"/>
          </ac:spMkLst>
        </pc:spChg>
        <pc:spChg chg="mod">
          <ac:chgData name="Andreia Bianchini Huebner" userId="60ec0dcf-a489-4ddb-bcda-2e56cd02b15c" providerId="ADAL" clId="{B0B380B0-34DF-4B0F-B36D-2723F0540496}" dt="2021-11-10T02:21:47.667" v="362" actId="27803"/>
          <ac:spMkLst>
            <pc:docMk/>
            <pc:sldMk cId="0" sldId="256"/>
            <ac:spMk id="481" creationId="{54F68FA4-C887-430E-BE55-210C7B36C1F3}"/>
          </ac:spMkLst>
        </pc:spChg>
        <pc:spChg chg="mod">
          <ac:chgData name="Andreia Bianchini Huebner" userId="60ec0dcf-a489-4ddb-bcda-2e56cd02b15c" providerId="ADAL" clId="{B0B380B0-34DF-4B0F-B36D-2723F0540496}" dt="2021-11-10T02:21:47.667" v="362" actId="27803"/>
          <ac:spMkLst>
            <pc:docMk/>
            <pc:sldMk cId="0" sldId="256"/>
            <ac:spMk id="482" creationId="{C96CFDD7-1AB3-43DF-AAF6-58C21A83DFF9}"/>
          </ac:spMkLst>
        </pc:spChg>
        <pc:spChg chg="mod">
          <ac:chgData name="Andreia Bianchini Huebner" userId="60ec0dcf-a489-4ddb-bcda-2e56cd02b15c" providerId="ADAL" clId="{B0B380B0-34DF-4B0F-B36D-2723F0540496}" dt="2021-11-10T02:21:47.667" v="362" actId="27803"/>
          <ac:spMkLst>
            <pc:docMk/>
            <pc:sldMk cId="0" sldId="256"/>
            <ac:spMk id="483" creationId="{44376908-CA06-4331-8C21-8EA77F7CF6FC}"/>
          </ac:spMkLst>
        </pc:spChg>
        <pc:spChg chg="mod">
          <ac:chgData name="Andreia Bianchini Huebner" userId="60ec0dcf-a489-4ddb-bcda-2e56cd02b15c" providerId="ADAL" clId="{B0B380B0-34DF-4B0F-B36D-2723F0540496}" dt="2021-11-10T02:21:47.667" v="362" actId="27803"/>
          <ac:spMkLst>
            <pc:docMk/>
            <pc:sldMk cId="0" sldId="256"/>
            <ac:spMk id="484" creationId="{2BF0BBA9-38E4-45DE-B69F-EE80662765BE}"/>
          </ac:spMkLst>
        </pc:spChg>
        <pc:spChg chg="mod">
          <ac:chgData name="Andreia Bianchini Huebner" userId="60ec0dcf-a489-4ddb-bcda-2e56cd02b15c" providerId="ADAL" clId="{B0B380B0-34DF-4B0F-B36D-2723F0540496}" dt="2021-11-10T02:21:47.667" v="362" actId="27803"/>
          <ac:spMkLst>
            <pc:docMk/>
            <pc:sldMk cId="0" sldId="256"/>
            <ac:spMk id="485" creationId="{A5A68B05-E3AC-4719-80D8-FC397B36E296}"/>
          </ac:spMkLst>
        </pc:spChg>
        <pc:spChg chg="mod">
          <ac:chgData name="Andreia Bianchini Huebner" userId="60ec0dcf-a489-4ddb-bcda-2e56cd02b15c" providerId="ADAL" clId="{B0B380B0-34DF-4B0F-B36D-2723F0540496}" dt="2021-11-10T02:21:47.667" v="362" actId="27803"/>
          <ac:spMkLst>
            <pc:docMk/>
            <pc:sldMk cId="0" sldId="256"/>
            <ac:spMk id="486" creationId="{4CF51F70-0E3C-447A-93E1-5CA93AEE6197}"/>
          </ac:spMkLst>
        </pc:spChg>
        <pc:spChg chg="mod">
          <ac:chgData name="Andreia Bianchini Huebner" userId="60ec0dcf-a489-4ddb-bcda-2e56cd02b15c" providerId="ADAL" clId="{B0B380B0-34DF-4B0F-B36D-2723F0540496}" dt="2021-11-10T02:21:47.667" v="362" actId="27803"/>
          <ac:spMkLst>
            <pc:docMk/>
            <pc:sldMk cId="0" sldId="256"/>
            <ac:spMk id="487" creationId="{C37E4563-F8E1-4502-86F7-CBECDEDA51E0}"/>
          </ac:spMkLst>
        </pc:spChg>
        <pc:spChg chg="mod">
          <ac:chgData name="Andreia Bianchini Huebner" userId="60ec0dcf-a489-4ddb-bcda-2e56cd02b15c" providerId="ADAL" clId="{B0B380B0-34DF-4B0F-B36D-2723F0540496}" dt="2021-11-10T02:21:47.667" v="362" actId="27803"/>
          <ac:spMkLst>
            <pc:docMk/>
            <pc:sldMk cId="0" sldId="256"/>
            <ac:spMk id="488" creationId="{1521CCEA-C9B6-45A4-B685-DE9282D7A311}"/>
          </ac:spMkLst>
        </pc:spChg>
        <pc:spChg chg="mod">
          <ac:chgData name="Andreia Bianchini Huebner" userId="60ec0dcf-a489-4ddb-bcda-2e56cd02b15c" providerId="ADAL" clId="{B0B380B0-34DF-4B0F-B36D-2723F0540496}" dt="2021-11-10T02:21:47.667" v="362" actId="27803"/>
          <ac:spMkLst>
            <pc:docMk/>
            <pc:sldMk cId="0" sldId="256"/>
            <ac:spMk id="489" creationId="{CDEF9061-98E5-4FE8-A8DE-1B800B37A50F}"/>
          </ac:spMkLst>
        </pc:spChg>
        <pc:spChg chg="mod">
          <ac:chgData name="Andreia Bianchini Huebner" userId="60ec0dcf-a489-4ddb-bcda-2e56cd02b15c" providerId="ADAL" clId="{B0B380B0-34DF-4B0F-B36D-2723F0540496}" dt="2021-11-10T02:21:47.667" v="362" actId="27803"/>
          <ac:spMkLst>
            <pc:docMk/>
            <pc:sldMk cId="0" sldId="256"/>
            <ac:spMk id="490" creationId="{4A95C142-0914-40FC-A8DE-B3F398929E89}"/>
          </ac:spMkLst>
        </pc:spChg>
        <pc:spChg chg="mod">
          <ac:chgData name="Andreia Bianchini Huebner" userId="60ec0dcf-a489-4ddb-bcda-2e56cd02b15c" providerId="ADAL" clId="{B0B380B0-34DF-4B0F-B36D-2723F0540496}" dt="2021-11-10T02:21:47.667" v="362" actId="27803"/>
          <ac:spMkLst>
            <pc:docMk/>
            <pc:sldMk cId="0" sldId="256"/>
            <ac:spMk id="491" creationId="{9E1BE5B7-B5BD-4D6B-A4EB-F67852FE0887}"/>
          </ac:spMkLst>
        </pc:spChg>
        <pc:spChg chg="mod">
          <ac:chgData name="Andreia Bianchini Huebner" userId="60ec0dcf-a489-4ddb-bcda-2e56cd02b15c" providerId="ADAL" clId="{B0B380B0-34DF-4B0F-B36D-2723F0540496}" dt="2021-11-10T02:21:47.667" v="362" actId="27803"/>
          <ac:spMkLst>
            <pc:docMk/>
            <pc:sldMk cId="0" sldId="256"/>
            <ac:spMk id="492" creationId="{9D673120-0AE1-46FE-8336-1B7B6F70F6F3}"/>
          </ac:spMkLst>
        </pc:spChg>
        <pc:spChg chg="mod">
          <ac:chgData name="Andreia Bianchini Huebner" userId="60ec0dcf-a489-4ddb-bcda-2e56cd02b15c" providerId="ADAL" clId="{B0B380B0-34DF-4B0F-B36D-2723F0540496}" dt="2021-11-10T02:21:47.667" v="362" actId="27803"/>
          <ac:spMkLst>
            <pc:docMk/>
            <pc:sldMk cId="0" sldId="256"/>
            <ac:spMk id="493" creationId="{B7F57ECC-5726-4980-BA2E-289ADA6248B3}"/>
          </ac:spMkLst>
        </pc:spChg>
        <pc:spChg chg="mod">
          <ac:chgData name="Andreia Bianchini Huebner" userId="60ec0dcf-a489-4ddb-bcda-2e56cd02b15c" providerId="ADAL" clId="{B0B380B0-34DF-4B0F-B36D-2723F0540496}" dt="2021-11-10T02:21:47.667" v="362" actId="27803"/>
          <ac:spMkLst>
            <pc:docMk/>
            <pc:sldMk cId="0" sldId="256"/>
            <ac:spMk id="494" creationId="{63DF7D4E-DFA7-4655-A228-03DC4209877D}"/>
          </ac:spMkLst>
        </pc:spChg>
        <pc:spChg chg="mod">
          <ac:chgData name="Andreia Bianchini Huebner" userId="60ec0dcf-a489-4ddb-bcda-2e56cd02b15c" providerId="ADAL" clId="{B0B380B0-34DF-4B0F-B36D-2723F0540496}" dt="2021-11-10T02:21:47.667" v="362" actId="27803"/>
          <ac:spMkLst>
            <pc:docMk/>
            <pc:sldMk cId="0" sldId="256"/>
            <ac:spMk id="495" creationId="{07794326-3F89-459B-BCDF-735F48F64B04}"/>
          </ac:spMkLst>
        </pc:spChg>
        <pc:spChg chg="mod">
          <ac:chgData name="Andreia Bianchini Huebner" userId="60ec0dcf-a489-4ddb-bcda-2e56cd02b15c" providerId="ADAL" clId="{B0B380B0-34DF-4B0F-B36D-2723F0540496}" dt="2021-11-10T02:21:47.667" v="362" actId="27803"/>
          <ac:spMkLst>
            <pc:docMk/>
            <pc:sldMk cId="0" sldId="256"/>
            <ac:spMk id="496" creationId="{873009AF-699C-4E05-9F7A-449DB204BCE4}"/>
          </ac:spMkLst>
        </pc:spChg>
        <pc:spChg chg="mod">
          <ac:chgData name="Andreia Bianchini Huebner" userId="60ec0dcf-a489-4ddb-bcda-2e56cd02b15c" providerId="ADAL" clId="{B0B380B0-34DF-4B0F-B36D-2723F0540496}" dt="2021-11-10T02:21:47.667" v="362" actId="27803"/>
          <ac:spMkLst>
            <pc:docMk/>
            <pc:sldMk cId="0" sldId="256"/>
            <ac:spMk id="497" creationId="{93EB0AD0-BB91-48B9-AD05-35D8642534AC}"/>
          </ac:spMkLst>
        </pc:spChg>
        <pc:spChg chg="mod">
          <ac:chgData name="Andreia Bianchini Huebner" userId="60ec0dcf-a489-4ddb-bcda-2e56cd02b15c" providerId="ADAL" clId="{B0B380B0-34DF-4B0F-B36D-2723F0540496}" dt="2021-11-10T02:21:47.667" v="362" actId="27803"/>
          <ac:spMkLst>
            <pc:docMk/>
            <pc:sldMk cId="0" sldId="256"/>
            <ac:spMk id="498" creationId="{56DE89E8-FCC0-401B-9B7F-F4305C16F96D}"/>
          </ac:spMkLst>
        </pc:spChg>
        <pc:spChg chg="mod">
          <ac:chgData name="Andreia Bianchini Huebner" userId="60ec0dcf-a489-4ddb-bcda-2e56cd02b15c" providerId="ADAL" clId="{B0B380B0-34DF-4B0F-B36D-2723F0540496}" dt="2021-11-10T02:21:47.667" v="362" actId="27803"/>
          <ac:spMkLst>
            <pc:docMk/>
            <pc:sldMk cId="0" sldId="256"/>
            <ac:spMk id="499" creationId="{34CB275C-CD0F-495B-B5FF-820A3E8502D8}"/>
          </ac:spMkLst>
        </pc:spChg>
        <pc:spChg chg="mod">
          <ac:chgData name="Andreia Bianchini Huebner" userId="60ec0dcf-a489-4ddb-bcda-2e56cd02b15c" providerId="ADAL" clId="{B0B380B0-34DF-4B0F-B36D-2723F0540496}" dt="2021-11-10T02:21:47.667" v="362" actId="27803"/>
          <ac:spMkLst>
            <pc:docMk/>
            <pc:sldMk cId="0" sldId="256"/>
            <ac:spMk id="500" creationId="{7818E9B2-EC59-463E-8175-3B6676E4EFCA}"/>
          </ac:spMkLst>
        </pc:spChg>
        <pc:spChg chg="mod">
          <ac:chgData name="Andreia Bianchini Huebner" userId="60ec0dcf-a489-4ddb-bcda-2e56cd02b15c" providerId="ADAL" clId="{B0B380B0-34DF-4B0F-B36D-2723F0540496}" dt="2021-11-10T02:21:47.667" v="362" actId="27803"/>
          <ac:spMkLst>
            <pc:docMk/>
            <pc:sldMk cId="0" sldId="256"/>
            <ac:spMk id="501" creationId="{55E4D5B6-46FC-4318-AB00-3C5ACC224F11}"/>
          </ac:spMkLst>
        </pc:spChg>
        <pc:spChg chg="mod">
          <ac:chgData name="Andreia Bianchini Huebner" userId="60ec0dcf-a489-4ddb-bcda-2e56cd02b15c" providerId="ADAL" clId="{B0B380B0-34DF-4B0F-B36D-2723F0540496}" dt="2021-11-10T02:21:47.667" v="362" actId="27803"/>
          <ac:spMkLst>
            <pc:docMk/>
            <pc:sldMk cId="0" sldId="256"/>
            <ac:spMk id="502" creationId="{AD333F3C-7AF0-467F-806E-F828C990079C}"/>
          </ac:spMkLst>
        </pc:spChg>
        <pc:spChg chg="mod">
          <ac:chgData name="Andreia Bianchini Huebner" userId="60ec0dcf-a489-4ddb-bcda-2e56cd02b15c" providerId="ADAL" clId="{B0B380B0-34DF-4B0F-B36D-2723F0540496}" dt="2021-11-10T02:21:47.667" v="362" actId="27803"/>
          <ac:spMkLst>
            <pc:docMk/>
            <pc:sldMk cId="0" sldId="256"/>
            <ac:spMk id="503" creationId="{7C72B3E7-EEC4-4096-A229-14E0351B778B}"/>
          </ac:spMkLst>
        </pc:spChg>
        <pc:spChg chg="mod">
          <ac:chgData name="Andreia Bianchini Huebner" userId="60ec0dcf-a489-4ddb-bcda-2e56cd02b15c" providerId="ADAL" clId="{B0B380B0-34DF-4B0F-B36D-2723F0540496}" dt="2021-11-10T02:21:47.667" v="362" actId="27803"/>
          <ac:spMkLst>
            <pc:docMk/>
            <pc:sldMk cId="0" sldId="256"/>
            <ac:spMk id="504" creationId="{CDA46DAD-FE5C-45E7-BB1E-F4F552B2197F}"/>
          </ac:spMkLst>
        </pc:spChg>
        <pc:spChg chg="mod">
          <ac:chgData name="Andreia Bianchini Huebner" userId="60ec0dcf-a489-4ddb-bcda-2e56cd02b15c" providerId="ADAL" clId="{B0B380B0-34DF-4B0F-B36D-2723F0540496}" dt="2021-11-10T02:21:47.667" v="362" actId="27803"/>
          <ac:spMkLst>
            <pc:docMk/>
            <pc:sldMk cId="0" sldId="256"/>
            <ac:spMk id="505" creationId="{22C90866-73AD-4ECC-A7B2-A465AC80B8D6}"/>
          </ac:spMkLst>
        </pc:spChg>
        <pc:spChg chg="mod">
          <ac:chgData name="Andreia Bianchini Huebner" userId="60ec0dcf-a489-4ddb-bcda-2e56cd02b15c" providerId="ADAL" clId="{B0B380B0-34DF-4B0F-B36D-2723F0540496}" dt="2021-11-10T02:21:47.667" v="362" actId="27803"/>
          <ac:spMkLst>
            <pc:docMk/>
            <pc:sldMk cId="0" sldId="256"/>
            <ac:spMk id="506" creationId="{CB5C7FE7-2C8E-49BE-8B84-F34976C4B93F}"/>
          </ac:spMkLst>
        </pc:spChg>
        <pc:spChg chg="mod">
          <ac:chgData name="Andreia Bianchini Huebner" userId="60ec0dcf-a489-4ddb-bcda-2e56cd02b15c" providerId="ADAL" clId="{B0B380B0-34DF-4B0F-B36D-2723F0540496}" dt="2021-11-10T02:21:47.667" v="362" actId="27803"/>
          <ac:spMkLst>
            <pc:docMk/>
            <pc:sldMk cId="0" sldId="256"/>
            <ac:spMk id="507" creationId="{F8D23357-ED2A-423C-AE87-2A997A40762D}"/>
          </ac:spMkLst>
        </pc:spChg>
        <pc:spChg chg="mod">
          <ac:chgData name="Andreia Bianchini Huebner" userId="60ec0dcf-a489-4ddb-bcda-2e56cd02b15c" providerId="ADAL" clId="{B0B380B0-34DF-4B0F-B36D-2723F0540496}" dt="2021-11-10T02:21:47.667" v="362" actId="27803"/>
          <ac:spMkLst>
            <pc:docMk/>
            <pc:sldMk cId="0" sldId="256"/>
            <ac:spMk id="508" creationId="{601408AB-F5F5-40A1-A68C-7ACE6B200D7D}"/>
          </ac:spMkLst>
        </pc:spChg>
        <pc:spChg chg="mod">
          <ac:chgData name="Andreia Bianchini Huebner" userId="60ec0dcf-a489-4ddb-bcda-2e56cd02b15c" providerId="ADAL" clId="{B0B380B0-34DF-4B0F-B36D-2723F0540496}" dt="2021-11-10T02:21:47.667" v="362" actId="27803"/>
          <ac:spMkLst>
            <pc:docMk/>
            <pc:sldMk cId="0" sldId="256"/>
            <ac:spMk id="509" creationId="{0AF4ED08-15E4-4334-8F95-E1B73C486499}"/>
          </ac:spMkLst>
        </pc:spChg>
        <pc:spChg chg="mod">
          <ac:chgData name="Andreia Bianchini Huebner" userId="60ec0dcf-a489-4ddb-bcda-2e56cd02b15c" providerId="ADAL" clId="{B0B380B0-34DF-4B0F-B36D-2723F0540496}" dt="2021-11-10T02:21:47.667" v="362" actId="27803"/>
          <ac:spMkLst>
            <pc:docMk/>
            <pc:sldMk cId="0" sldId="256"/>
            <ac:spMk id="510" creationId="{3DEBFF8A-71F6-45A9-B458-77D465F735A9}"/>
          </ac:spMkLst>
        </pc:spChg>
        <pc:spChg chg="mod">
          <ac:chgData name="Andreia Bianchini Huebner" userId="60ec0dcf-a489-4ddb-bcda-2e56cd02b15c" providerId="ADAL" clId="{B0B380B0-34DF-4B0F-B36D-2723F0540496}" dt="2021-11-10T02:21:47.667" v="362" actId="27803"/>
          <ac:spMkLst>
            <pc:docMk/>
            <pc:sldMk cId="0" sldId="256"/>
            <ac:spMk id="511" creationId="{8405034C-0BAB-4B55-B9D9-D20ED571D352}"/>
          </ac:spMkLst>
        </pc:spChg>
        <pc:spChg chg="mod">
          <ac:chgData name="Andreia Bianchini Huebner" userId="60ec0dcf-a489-4ddb-bcda-2e56cd02b15c" providerId="ADAL" clId="{B0B380B0-34DF-4B0F-B36D-2723F0540496}" dt="2021-11-10T02:21:47.667" v="362" actId="27803"/>
          <ac:spMkLst>
            <pc:docMk/>
            <pc:sldMk cId="0" sldId="256"/>
            <ac:spMk id="512" creationId="{CF0AC70F-D4B1-43FE-9F8E-989C494BDE3A}"/>
          </ac:spMkLst>
        </pc:spChg>
        <pc:spChg chg="mod">
          <ac:chgData name="Andreia Bianchini Huebner" userId="60ec0dcf-a489-4ddb-bcda-2e56cd02b15c" providerId="ADAL" clId="{B0B380B0-34DF-4B0F-B36D-2723F0540496}" dt="2021-11-10T02:21:47.667" v="362" actId="27803"/>
          <ac:spMkLst>
            <pc:docMk/>
            <pc:sldMk cId="0" sldId="256"/>
            <ac:spMk id="513" creationId="{65FFB40C-F694-473E-824C-717BF7AFAD11}"/>
          </ac:spMkLst>
        </pc:spChg>
        <pc:spChg chg="mod">
          <ac:chgData name="Andreia Bianchini Huebner" userId="60ec0dcf-a489-4ddb-bcda-2e56cd02b15c" providerId="ADAL" clId="{B0B380B0-34DF-4B0F-B36D-2723F0540496}" dt="2021-11-10T02:21:47.667" v="362" actId="27803"/>
          <ac:spMkLst>
            <pc:docMk/>
            <pc:sldMk cId="0" sldId="256"/>
            <ac:spMk id="514" creationId="{8A646D74-3B0E-4E72-8E45-51A70361B6B2}"/>
          </ac:spMkLst>
        </pc:spChg>
        <pc:spChg chg="mod">
          <ac:chgData name="Andreia Bianchini Huebner" userId="60ec0dcf-a489-4ddb-bcda-2e56cd02b15c" providerId="ADAL" clId="{B0B380B0-34DF-4B0F-B36D-2723F0540496}" dt="2021-11-10T02:21:47.667" v="362" actId="27803"/>
          <ac:spMkLst>
            <pc:docMk/>
            <pc:sldMk cId="0" sldId="256"/>
            <ac:spMk id="515" creationId="{C5A48975-8259-4850-A06F-5018A57A43FB}"/>
          </ac:spMkLst>
        </pc:spChg>
        <pc:spChg chg="mod">
          <ac:chgData name="Andreia Bianchini Huebner" userId="60ec0dcf-a489-4ddb-bcda-2e56cd02b15c" providerId="ADAL" clId="{B0B380B0-34DF-4B0F-B36D-2723F0540496}" dt="2021-11-10T02:21:47.667" v="362" actId="27803"/>
          <ac:spMkLst>
            <pc:docMk/>
            <pc:sldMk cId="0" sldId="256"/>
            <ac:spMk id="516" creationId="{0E41F50E-7945-44F5-9CF5-7160248522E3}"/>
          </ac:spMkLst>
        </pc:spChg>
        <pc:spChg chg="mod">
          <ac:chgData name="Andreia Bianchini Huebner" userId="60ec0dcf-a489-4ddb-bcda-2e56cd02b15c" providerId="ADAL" clId="{B0B380B0-34DF-4B0F-B36D-2723F0540496}" dt="2021-11-10T02:21:47.667" v="362" actId="27803"/>
          <ac:spMkLst>
            <pc:docMk/>
            <pc:sldMk cId="0" sldId="256"/>
            <ac:spMk id="517" creationId="{BA177B6A-5678-45AF-A1D3-2D28D2C9B3EF}"/>
          </ac:spMkLst>
        </pc:spChg>
        <pc:spChg chg="mod">
          <ac:chgData name="Andreia Bianchini Huebner" userId="60ec0dcf-a489-4ddb-bcda-2e56cd02b15c" providerId="ADAL" clId="{B0B380B0-34DF-4B0F-B36D-2723F0540496}" dt="2021-11-10T02:21:47.667" v="362" actId="27803"/>
          <ac:spMkLst>
            <pc:docMk/>
            <pc:sldMk cId="0" sldId="256"/>
            <ac:spMk id="518" creationId="{AA2BA1A8-E07B-47DA-BCE8-FEC2875AFF82}"/>
          </ac:spMkLst>
        </pc:spChg>
        <pc:spChg chg="mod">
          <ac:chgData name="Andreia Bianchini Huebner" userId="60ec0dcf-a489-4ddb-bcda-2e56cd02b15c" providerId="ADAL" clId="{B0B380B0-34DF-4B0F-B36D-2723F0540496}" dt="2021-11-10T02:21:47.667" v="362" actId="27803"/>
          <ac:spMkLst>
            <pc:docMk/>
            <pc:sldMk cId="0" sldId="256"/>
            <ac:spMk id="519" creationId="{2A3F998C-138C-4C4F-8E8C-87FE3181BA37}"/>
          </ac:spMkLst>
        </pc:spChg>
        <pc:spChg chg="mod">
          <ac:chgData name="Andreia Bianchini Huebner" userId="60ec0dcf-a489-4ddb-bcda-2e56cd02b15c" providerId="ADAL" clId="{B0B380B0-34DF-4B0F-B36D-2723F0540496}" dt="2021-11-10T02:21:47.667" v="362" actId="27803"/>
          <ac:spMkLst>
            <pc:docMk/>
            <pc:sldMk cId="0" sldId="256"/>
            <ac:spMk id="520" creationId="{C648B675-CD17-4E70-BFD0-2FC445D21AF6}"/>
          </ac:spMkLst>
        </pc:spChg>
        <pc:spChg chg="mod">
          <ac:chgData name="Andreia Bianchini Huebner" userId="60ec0dcf-a489-4ddb-bcda-2e56cd02b15c" providerId="ADAL" clId="{B0B380B0-34DF-4B0F-B36D-2723F0540496}" dt="2021-11-10T02:21:47.667" v="362" actId="27803"/>
          <ac:spMkLst>
            <pc:docMk/>
            <pc:sldMk cId="0" sldId="256"/>
            <ac:spMk id="521" creationId="{8C2B9173-88D4-4D0F-BE77-5AA9B8E80FF4}"/>
          </ac:spMkLst>
        </pc:spChg>
        <pc:spChg chg="mod">
          <ac:chgData name="Andreia Bianchini Huebner" userId="60ec0dcf-a489-4ddb-bcda-2e56cd02b15c" providerId="ADAL" clId="{B0B380B0-34DF-4B0F-B36D-2723F0540496}" dt="2021-11-10T02:21:47.667" v="362" actId="27803"/>
          <ac:spMkLst>
            <pc:docMk/>
            <pc:sldMk cId="0" sldId="256"/>
            <ac:spMk id="522" creationId="{AA3CE425-8CCF-4C60-98D9-884435B6E254}"/>
          </ac:spMkLst>
        </pc:spChg>
        <pc:spChg chg="mod">
          <ac:chgData name="Andreia Bianchini Huebner" userId="60ec0dcf-a489-4ddb-bcda-2e56cd02b15c" providerId="ADAL" clId="{B0B380B0-34DF-4B0F-B36D-2723F0540496}" dt="2021-11-10T02:21:47.667" v="362" actId="27803"/>
          <ac:spMkLst>
            <pc:docMk/>
            <pc:sldMk cId="0" sldId="256"/>
            <ac:spMk id="523" creationId="{A3DC85A2-3768-4C7F-BD14-CC289EF841B0}"/>
          </ac:spMkLst>
        </pc:spChg>
        <pc:spChg chg="mod">
          <ac:chgData name="Andreia Bianchini Huebner" userId="60ec0dcf-a489-4ddb-bcda-2e56cd02b15c" providerId="ADAL" clId="{B0B380B0-34DF-4B0F-B36D-2723F0540496}" dt="2021-11-10T02:21:47.667" v="362" actId="27803"/>
          <ac:spMkLst>
            <pc:docMk/>
            <pc:sldMk cId="0" sldId="256"/>
            <ac:spMk id="524" creationId="{5E9FEF69-D4D1-459D-880E-2A4DE3337AF7}"/>
          </ac:spMkLst>
        </pc:spChg>
        <pc:spChg chg="mod">
          <ac:chgData name="Andreia Bianchini Huebner" userId="60ec0dcf-a489-4ddb-bcda-2e56cd02b15c" providerId="ADAL" clId="{B0B380B0-34DF-4B0F-B36D-2723F0540496}" dt="2021-11-10T02:21:47.667" v="362" actId="27803"/>
          <ac:spMkLst>
            <pc:docMk/>
            <pc:sldMk cId="0" sldId="256"/>
            <ac:spMk id="525" creationId="{C1801890-3913-4825-8FE5-E1CD14179A54}"/>
          </ac:spMkLst>
        </pc:spChg>
        <pc:spChg chg="mod">
          <ac:chgData name="Andreia Bianchini Huebner" userId="60ec0dcf-a489-4ddb-bcda-2e56cd02b15c" providerId="ADAL" clId="{B0B380B0-34DF-4B0F-B36D-2723F0540496}" dt="2021-11-10T02:21:47.667" v="362" actId="27803"/>
          <ac:spMkLst>
            <pc:docMk/>
            <pc:sldMk cId="0" sldId="256"/>
            <ac:spMk id="526" creationId="{CA555CFE-559D-4DE8-916E-DAC1BAC6422C}"/>
          </ac:spMkLst>
        </pc:spChg>
        <pc:spChg chg="mod">
          <ac:chgData name="Andreia Bianchini Huebner" userId="60ec0dcf-a489-4ddb-bcda-2e56cd02b15c" providerId="ADAL" clId="{B0B380B0-34DF-4B0F-B36D-2723F0540496}" dt="2021-11-10T02:21:47.667" v="362" actId="27803"/>
          <ac:spMkLst>
            <pc:docMk/>
            <pc:sldMk cId="0" sldId="256"/>
            <ac:spMk id="527" creationId="{025EDA43-86D9-4CED-96F1-F4602392ED0F}"/>
          </ac:spMkLst>
        </pc:spChg>
        <pc:spChg chg="mod">
          <ac:chgData name="Andreia Bianchini Huebner" userId="60ec0dcf-a489-4ddb-bcda-2e56cd02b15c" providerId="ADAL" clId="{B0B380B0-34DF-4B0F-B36D-2723F0540496}" dt="2021-11-10T02:21:47.667" v="362" actId="27803"/>
          <ac:spMkLst>
            <pc:docMk/>
            <pc:sldMk cId="0" sldId="256"/>
            <ac:spMk id="528" creationId="{7774F2E5-AB4C-4C85-9FC8-A3248C0A6FB9}"/>
          </ac:spMkLst>
        </pc:spChg>
        <pc:spChg chg="mod">
          <ac:chgData name="Andreia Bianchini Huebner" userId="60ec0dcf-a489-4ddb-bcda-2e56cd02b15c" providerId="ADAL" clId="{B0B380B0-34DF-4B0F-B36D-2723F0540496}" dt="2021-11-10T02:21:47.667" v="362" actId="27803"/>
          <ac:spMkLst>
            <pc:docMk/>
            <pc:sldMk cId="0" sldId="256"/>
            <ac:spMk id="529" creationId="{199E2966-908B-4AB5-A900-36490AFA3356}"/>
          </ac:spMkLst>
        </pc:spChg>
        <pc:spChg chg="mod">
          <ac:chgData name="Andreia Bianchini Huebner" userId="60ec0dcf-a489-4ddb-bcda-2e56cd02b15c" providerId="ADAL" clId="{B0B380B0-34DF-4B0F-B36D-2723F0540496}" dt="2021-11-10T02:21:47.667" v="362" actId="27803"/>
          <ac:spMkLst>
            <pc:docMk/>
            <pc:sldMk cId="0" sldId="256"/>
            <ac:spMk id="530" creationId="{04746CBC-CD6F-427A-9470-F747BC1CADDB}"/>
          </ac:spMkLst>
        </pc:spChg>
        <pc:spChg chg="mod">
          <ac:chgData name="Andreia Bianchini Huebner" userId="60ec0dcf-a489-4ddb-bcda-2e56cd02b15c" providerId="ADAL" clId="{B0B380B0-34DF-4B0F-B36D-2723F0540496}" dt="2021-11-10T02:21:47.667" v="362" actId="27803"/>
          <ac:spMkLst>
            <pc:docMk/>
            <pc:sldMk cId="0" sldId="256"/>
            <ac:spMk id="531" creationId="{544C2784-560E-43E3-8BDB-2DC94BEA58F1}"/>
          </ac:spMkLst>
        </pc:spChg>
        <pc:spChg chg="mod">
          <ac:chgData name="Andreia Bianchini Huebner" userId="60ec0dcf-a489-4ddb-bcda-2e56cd02b15c" providerId="ADAL" clId="{B0B380B0-34DF-4B0F-B36D-2723F0540496}" dt="2021-11-10T02:21:47.667" v="362" actId="27803"/>
          <ac:spMkLst>
            <pc:docMk/>
            <pc:sldMk cId="0" sldId="256"/>
            <ac:spMk id="532" creationId="{C201074A-1B2D-41AE-9C45-582CD95D89A4}"/>
          </ac:spMkLst>
        </pc:spChg>
        <pc:spChg chg="mod">
          <ac:chgData name="Andreia Bianchini Huebner" userId="60ec0dcf-a489-4ddb-bcda-2e56cd02b15c" providerId="ADAL" clId="{B0B380B0-34DF-4B0F-B36D-2723F0540496}" dt="2021-11-10T02:21:47.667" v="362" actId="27803"/>
          <ac:spMkLst>
            <pc:docMk/>
            <pc:sldMk cId="0" sldId="256"/>
            <ac:spMk id="533" creationId="{64589403-6DD4-4062-9575-7D84811DBDA7}"/>
          </ac:spMkLst>
        </pc:spChg>
        <pc:spChg chg="mod">
          <ac:chgData name="Andreia Bianchini Huebner" userId="60ec0dcf-a489-4ddb-bcda-2e56cd02b15c" providerId="ADAL" clId="{B0B380B0-34DF-4B0F-B36D-2723F0540496}" dt="2021-11-10T02:21:47.667" v="362" actId="27803"/>
          <ac:spMkLst>
            <pc:docMk/>
            <pc:sldMk cId="0" sldId="256"/>
            <ac:spMk id="534" creationId="{71591978-25F0-4CCA-A319-337EC409CDF2}"/>
          </ac:spMkLst>
        </pc:spChg>
        <pc:spChg chg="mod">
          <ac:chgData name="Andreia Bianchini Huebner" userId="60ec0dcf-a489-4ddb-bcda-2e56cd02b15c" providerId="ADAL" clId="{B0B380B0-34DF-4B0F-B36D-2723F0540496}" dt="2021-11-10T02:21:47.667" v="362" actId="27803"/>
          <ac:spMkLst>
            <pc:docMk/>
            <pc:sldMk cId="0" sldId="256"/>
            <ac:spMk id="535" creationId="{4F70B7DE-7CF3-4DDB-AD79-CAC02C9E0358}"/>
          </ac:spMkLst>
        </pc:spChg>
        <pc:spChg chg="mod">
          <ac:chgData name="Andreia Bianchini Huebner" userId="60ec0dcf-a489-4ddb-bcda-2e56cd02b15c" providerId="ADAL" clId="{B0B380B0-34DF-4B0F-B36D-2723F0540496}" dt="2021-11-10T02:21:47.667" v="362" actId="27803"/>
          <ac:spMkLst>
            <pc:docMk/>
            <pc:sldMk cId="0" sldId="256"/>
            <ac:spMk id="536" creationId="{8BFEE8F3-72BF-48C7-B1BB-D8B905166468}"/>
          </ac:spMkLst>
        </pc:spChg>
        <pc:spChg chg="mod">
          <ac:chgData name="Andreia Bianchini Huebner" userId="60ec0dcf-a489-4ddb-bcda-2e56cd02b15c" providerId="ADAL" clId="{B0B380B0-34DF-4B0F-B36D-2723F0540496}" dt="2021-11-10T02:21:47.667" v="362" actId="27803"/>
          <ac:spMkLst>
            <pc:docMk/>
            <pc:sldMk cId="0" sldId="256"/>
            <ac:spMk id="537" creationId="{DFC7DA04-F79E-47D0-8CD1-4BC8FC33BD58}"/>
          </ac:spMkLst>
        </pc:spChg>
        <pc:spChg chg="mod">
          <ac:chgData name="Andreia Bianchini Huebner" userId="60ec0dcf-a489-4ddb-bcda-2e56cd02b15c" providerId="ADAL" clId="{B0B380B0-34DF-4B0F-B36D-2723F0540496}" dt="2021-11-10T02:21:47.667" v="362" actId="27803"/>
          <ac:spMkLst>
            <pc:docMk/>
            <pc:sldMk cId="0" sldId="256"/>
            <ac:spMk id="538" creationId="{4FE887E7-4FEB-4552-9789-CE795F63E131}"/>
          </ac:spMkLst>
        </pc:spChg>
        <pc:spChg chg="mod">
          <ac:chgData name="Andreia Bianchini Huebner" userId="60ec0dcf-a489-4ddb-bcda-2e56cd02b15c" providerId="ADAL" clId="{B0B380B0-34DF-4B0F-B36D-2723F0540496}" dt="2021-11-10T02:21:47.667" v="362" actId="27803"/>
          <ac:spMkLst>
            <pc:docMk/>
            <pc:sldMk cId="0" sldId="256"/>
            <ac:spMk id="539" creationId="{2591A89A-A681-48CE-8F5D-240A3001250B}"/>
          </ac:spMkLst>
        </pc:spChg>
        <pc:spChg chg="mod">
          <ac:chgData name="Andreia Bianchini Huebner" userId="60ec0dcf-a489-4ddb-bcda-2e56cd02b15c" providerId="ADAL" clId="{B0B380B0-34DF-4B0F-B36D-2723F0540496}" dt="2021-11-10T02:21:47.667" v="362" actId="27803"/>
          <ac:spMkLst>
            <pc:docMk/>
            <pc:sldMk cId="0" sldId="256"/>
            <ac:spMk id="540" creationId="{72BF2E9F-24CA-4AB6-87E5-5C4452E49C04}"/>
          </ac:spMkLst>
        </pc:spChg>
        <pc:spChg chg="mod">
          <ac:chgData name="Andreia Bianchini Huebner" userId="60ec0dcf-a489-4ddb-bcda-2e56cd02b15c" providerId="ADAL" clId="{B0B380B0-34DF-4B0F-B36D-2723F0540496}" dt="2021-11-10T02:21:47.667" v="362" actId="27803"/>
          <ac:spMkLst>
            <pc:docMk/>
            <pc:sldMk cId="0" sldId="256"/>
            <ac:spMk id="541" creationId="{B60DD753-2283-4B1F-A705-1AA8A84B340D}"/>
          </ac:spMkLst>
        </pc:spChg>
        <pc:spChg chg="mod">
          <ac:chgData name="Andreia Bianchini Huebner" userId="60ec0dcf-a489-4ddb-bcda-2e56cd02b15c" providerId="ADAL" clId="{B0B380B0-34DF-4B0F-B36D-2723F0540496}" dt="2021-11-10T02:21:47.667" v="362" actId="27803"/>
          <ac:spMkLst>
            <pc:docMk/>
            <pc:sldMk cId="0" sldId="256"/>
            <ac:spMk id="542" creationId="{93AEA179-EC0D-4377-A665-E424E24C2C42}"/>
          </ac:spMkLst>
        </pc:spChg>
        <pc:spChg chg="mod">
          <ac:chgData name="Andreia Bianchini Huebner" userId="60ec0dcf-a489-4ddb-bcda-2e56cd02b15c" providerId="ADAL" clId="{B0B380B0-34DF-4B0F-B36D-2723F0540496}" dt="2021-11-10T02:21:47.667" v="362" actId="27803"/>
          <ac:spMkLst>
            <pc:docMk/>
            <pc:sldMk cId="0" sldId="256"/>
            <ac:spMk id="543" creationId="{2E26454D-DCD5-400D-8BFE-5E5380E8B474}"/>
          </ac:spMkLst>
        </pc:spChg>
        <pc:spChg chg="mod">
          <ac:chgData name="Andreia Bianchini Huebner" userId="60ec0dcf-a489-4ddb-bcda-2e56cd02b15c" providerId="ADAL" clId="{B0B380B0-34DF-4B0F-B36D-2723F0540496}" dt="2021-11-10T02:21:47.667" v="362" actId="27803"/>
          <ac:spMkLst>
            <pc:docMk/>
            <pc:sldMk cId="0" sldId="256"/>
            <ac:spMk id="544" creationId="{9345850A-AB4C-4D0D-8D3E-2666DF72B4F3}"/>
          </ac:spMkLst>
        </pc:spChg>
        <pc:spChg chg="mod">
          <ac:chgData name="Andreia Bianchini Huebner" userId="60ec0dcf-a489-4ddb-bcda-2e56cd02b15c" providerId="ADAL" clId="{B0B380B0-34DF-4B0F-B36D-2723F0540496}" dt="2021-11-10T02:21:47.667" v="362" actId="27803"/>
          <ac:spMkLst>
            <pc:docMk/>
            <pc:sldMk cId="0" sldId="256"/>
            <ac:spMk id="545" creationId="{E2EAAD1D-6EB1-454D-9349-F83FE477E679}"/>
          </ac:spMkLst>
        </pc:spChg>
        <pc:spChg chg="mod">
          <ac:chgData name="Andreia Bianchini Huebner" userId="60ec0dcf-a489-4ddb-bcda-2e56cd02b15c" providerId="ADAL" clId="{B0B380B0-34DF-4B0F-B36D-2723F0540496}" dt="2021-11-10T02:21:47.667" v="362" actId="27803"/>
          <ac:spMkLst>
            <pc:docMk/>
            <pc:sldMk cId="0" sldId="256"/>
            <ac:spMk id="546" creationId="{BF8A53F4-08AC-4130-B40F-B0E0F9B08B2B}"/>
          </ac:spMkLst>
        </pc:spChg>
        <pc:spChg chg="mod">
          <ac:chgData name="Andreia Bianchini Huebner" userId="60ec0dcf-a489-4ddb-bcda-2e56cd02b15c" providerId="ADAL" clId="{B0B380B0-34DF-4B0F-B36D-2723F0540496}" dt="2021-11-10T02:21:47.667" v="362" actId="27803"/>
          <ac:spMkLst>
            <pc:docMk/>
            <pc:sldMk cId="0" sldId="256"/>
            <ac:spMk id="547" creationId="{91A207E4-08A9-4F15-80E6-0E7E662F5CC3}"/>
          </ac:spMkLst>
        </pc:spChg>
        <pc:spChg chg="mod">
          <ac:chgData name="Andreia Bianchini Huebner" userId="60ec0dcf-a489-4ddb-bcda-2e56cd02b15c" providerId="ADAL" clId="{B0B380B0-34DF-4B0F-B36D-2723F0540496}" dt="2021-11-10T02:21:47.667" v="362" actId="27803"/>
          <ac:spMkLst>
            <pc:docMk/>
            <pc:sldMk cId="0" sldId="256"/>
            <ac:spMk id="548" creationId="{FBF48AF9-55FE-4CA1-8A40-67AD076BEFC2}"/>
          </ac:spMkLst>
        </pc:spChg>
        <pc:spChg chg="mod">
          <ac:chgData name="Andreia Bianchini Huebner" userId="60ec0dcf-a489-4ddb-bcda-2e56cd02b15c" providerId="ADAL" clId="{B0B380B0-34DF-4B0F-B36D-2723F0540496}" dt="2021-11-10T02:21:47.667" v="362" actId="27803"/>
          <ac:spMkLst>
            <pc:docMk/>
            <pc:sldMk cId="0" sldId="256"/>
            <ac:spMk id="549" creationId="{4CF402FC-7E8B-4ECC-9DAE-6ACD90A93ED3}"/>
          </ac:spMkLst>
        </pc:spChg>
        <pc:spChg chg="mod">
          <ac:chgData name="Andreia Bianchini Huebner" userId="60ec0dcf-a489-4ddb-bcda-2e56cd02b15c" providerId="ADAL" clId="{B0B380B0-34DF-4B0F-B36D-2723F0540496}" dt="2021-11-10T02:21:47.667" v="362" actId="27803"/>
          <ac:spMkLst>
            <pc:docMk/>
            <pc:sldMk cId="0" sldId="256"/>
            <ac:spMk id="550" creationId="{CF3AD489-6369-420E-813D-7EC3EE832AFE}"/>
          </ac:spMkLst>
        </pc:spChg>
        <pc:spChg chg="mod">
          <ac:chgData name="Andreia Bianchini Huebner" userId="60ec0dcf-a489-4ddb-bcda-2e56cd02b15c" providerId="ADAL" clId="{B0B380B0-34DF-4B0F-B36D-2723F0540496}" dt="2021-11-10T02:21:47.667" v="362" actId="27803"/>
          <ac:spMkLst>
            <pc:docMk/>
            <pc:sldMk cId="0" sldId="256"/>
            <ac:spMk id="551" creationId="{DBEA70DB-ED04-423C-8A0B-F42C84551934}"/>
          </ac:spMkLst>
        </pc:spChg>
        <pc:spChg chg="mod">
          <ac:chgData name="Andreia Bianchini Huebner" userId="60ec0dcf-a489-4ddb-bcda-2e56cd02b15c" providerId="ADAL" clId="{B0B380B0-34DF-4B0F-B36D-2723F0540496}" dt="2021-11-10T02:21:47.667" v="362" actId="27803"/>
          <ac:spMkLst>
            <pc:docMk/>
            <pc:sldMk cId="0" sldId="256"/>
            <ac:spMk id="552" creationId="{A5E0A92B-1AEE-48BF-A5DE-641DFC5A4F11}"/>
          </ac:spMkLst>
        </pc:spChg>
        <pc:spChg chg="mod">
          <ac:chgData name="Andreia Bianchini Huebner" userId="60ec0dcf-a489-4ddb-bcda-2e56cd02b15c" providerId="ADAL" clId="{B0B380B0-34DF-4B0F-B36D-2723F0540496}" dt="2021-11-10T02:21:47.667" v="362" actId="27803"/>
          <ac:spMkLst>
            <pc:docMk/>
            <pc:sldMk cId="0" sldId="256"/>
            <ac:spMk id="553" creationId="{7963D6E2-3720-4156-BD0B-D70B4C56DC47}"/>
          </ac:spMkLst>
        </pc:spChg>
        <pc:spChg chg="mod">
          <ac:chgData name="Andreia Bianchini Huebner" userId="60ec0dcf-a489-4ddb-bcda-2e56cd02b15c" providerId="ADAL" clId="{B0B380B0-34DF-4B0F-B36D-2723F0540496}" dt="2021-11-10T02:21:47.667" v="362" actId="27803"/>
          <ac:spMkLst>
            <pc:docMk/>
            <pc:sldMk cId="0" sldId="256"/>
            <ac:spMk id="554" creationId="{24C71D57-6EFE-402F-9A9A-190035DAE0E0}"/>
          </ac:spMkLst>
        </pc:spChg>
        <pc:spChg chg="mod">
          <ac:chgData name="Andreia Bianchini Huebner" userId="60ec0dcf-a489-4ddb-bcda-2e56cd02b15c" providerId="ADAL" clId="{B0B380B0-34DF-4B0F-B36D-2723F0540496}" dt="2021-11-10T02:21:47.667" v="362" actId="27803"/>
          <ac:spMkLst>
            <pc:docMk/>
            <pc:sldMk cId="0" sldId="256"/>
            <ac:spMk id="555" creationId="{55DCB33C-3D5D-43FB-811B-F416DBFAA229}"/>
          </ac:spMkLst>
        </pc:spChg>
        <pc:spChg chg="mod">
          <ac:chgData name="Andreia Bianchini Huebner" userId="60ec0dcf-a489-4ddb-bcda-2e56cd02b15c" providerId="ADAL" clId="{B0B380B0-34DF-4B0F-B36D-2723F0540496}" dt="2021-11-10T02:21:47.667" v="362" actId="27803"/>
          <ac:spMkLst>
            <pc:docMk/>
            <pc:sldMk cId="0" sldId="256"/>
            <ac:spMk id="556" creationId="{E7FBD090-4F5C-4757-B37F-AA33119B0A50}"/>
          </ac:spMkLst>
        </pc:spChg>
        <pc:spChg chg="mod">
          <ac:chgData name="Andreia Bianchini Huebner" userId="60ec0dcf-a489-4ddb-bcda-2e56cd02b15c" providerId="ADAL" clId="{B0B380B0-34DF-4B0F-B36D-2723F0540496}" dt="2021-11-10T02:21:47.667" v="362" actId="27803"/>
          <ac:spMkLst>
            <pc:docMk/>
            <pc:sldMk cId="0" sldId="256"/>
            <ac:spMk id="557" creationId="{6EF308DF-A221-4BC5-BA01-A6E6387A318D}"/>
          </ac:spMkLst>
        </pc:spChg>
        <pc:spChg chg="mod">
          <ac:chgData name="Andreia Bianchini Huebner" userId="60ec0dcf-a489-4ddb-bcda-2e56cd02b15c" providerId="ADAL" clId="{B0B380B0-34DF-4B0F-B36D-2723F0540496}" dt="2021-11-10T02:21:47.667" v="362" actId="27803"/>
          <ac:spMkLst>
            <pc:docMk/>
            <pc:sldMk cId="0" sldId="256"/>
            <ac:spMk id="558" creationId="{9A441118-4638-4193-BE66-4A80F1CC4CD2}"/>
          </ac:spMkLst>
        </pc:spChg>
        <pc:spChg chg="mod">
          <ac:chgData name="Andreia Bianchini Huebner" userId="60ec0dcf-a489-4ddb-bcda-2e56cd02b15c" providerId="ADAL" clId="{B0B380B0-34DF-4B0F-B36D-2723F0540496}" dt="2021-11-10T02:21:47.667" v="362" actId="27803"/>
          <ac:spMkLst>
            <pc:docMk/>
            <pc:sldMk cId="0" sldId="256"/>
            <ac:spMk id="559" creationId="{BECF4918-7C4B-4A10-8EC4-F704EC2D901E}"/>
          </ac:spMkLst>
        </pc:spChg>
        <pc:spChg chg="mod">
          <ac:chgData name="Andreia Bianchini Huebner" userId="60ec0dcf-a489-4ddb-bcda-2e56cd02b15c" providerId="ADAL" clId="{B0B380B0-34DF-4B0F-B36D-2723F0540496}" dt="2021-11-10T02:21:47.667" v="362" actId="27803"/>
          <ac:spMkLst>
            <pc:docMk/>
            <pc:sldMk cId="0" sldId="256"/>
            <ac:spMk id="560" creationId="{A1D9B86A-2279-47D8-9393-C9AFFC711C80}"/>
          </ac:spMkLst>
        </pc:spChg>
        <pc:spChg chg="mod">
          <ac:chgData name="Andreia Bianchini Huebner" userId="60ec0dcf-a489-4ddb-bcda-2e56cd02b15c" providerId="ADAL" clId="{B0B380B0-34DF-4B0F-B36D-2723F0540496}" dt="2021-11-10T02:21:47.667" v="362" actId="27803"/>
          <ac:spMkLst>
            <pc:docMk/>
            <pc:sldMk cId="0" sldId="256"/>
            <ac:spMk id="561" creationId="{B42A3554-FCAD-4AB8-94F7-2969A03A677C}"/>
          </ac:spMkLst>
        </pc:spChg>
        <pc:spChg chg="mod">
          <ac:chgData name="Andreia Bianchini Huebner" userId="60ec0dcf-a489-4ddb-bcda-2e56cd02b15c" providerId="ADAL" clId="{B0B380B0-34DF-4B0F-B36D-2723F0540496}" dt="2021-11-10T02:21:47.667" v="362" actId="27803"/>
          <ac:spMkLst>
            <pc:docMk/>
            <pc:sldMk cId="0" sldId="256"/>
            <ac:spMk id="562" creationId="{6F8EAE7A-103B-458C-B5C9-1F7F806A38BD}"/>
          </ac:spMkLst>
        </pc:spChg>
        <pc:spChg chg="mod">
          <ac:chgData name="Andreia Bianchini Huebner" userId="60ec0dcf-a489-4ddb-bcda-2e56cd02b15c" providerId="ADAL" clId="{B0B380B0-34DF-4B0F-B36D-2723F0540496}" dt="2021-11-10T02:21:47.667" v="362" actId="27803"/>
          <ac:spMkLst>
            <pc:docMk/>
            <pc:sldMk cId="0" sldId="256"/>
            <ac:spMk id="563" creationId="{A12C2492-64C1-483A-B6BE-647366D97B84}"/>
          </ac:spMkLst>
        </pc:spChg>
        <pc:spChg chg="mod">
          <ac:chgData name="Andreia Bianchini Huebner" userId="60ec0dcf-a489-4ddb-bcda-2e56cd02b15c" providerId="ADAL" clId="{B0B380B0-34DF-4B0F-B36D-2723F0540496}" dt="2021-11-10T02:21:47.667" v="362" actId="27803"/>
          <ac:spMkLst>
            <pc:docMk/>
            <pc:sldMk cId="0" sldId="256"/>
            <ac:spMk id="564" creationId="{978EDBEF-3026-4A83-BCEC-1C3EC3FD7FC9}"/>
          </ac:spMkLst>
        </pc:spChg>
        <pc:spChg chg="mod">
          <ac:chgData name="Andreia Bianchini Huebner" userId="60ec0dcf-a489-4ddb-bcda-2e56cd02b15c" providerId="ADAL" clId="{B0B380B0-34DF-4B0F-B36D-2723F0540496}" dt="2021-11-10T02:21:47.667" v="362" actId="27803"/>
          <ac:spMkLst>
            <pc:docMk/>
            <pc:sldMk cId="0" sldId="256"/>
            <ac:spMk id="565" creationId="{C59726E7-3A99-4603-94E1-D78A7C94B0B1}"/>
          </ac:spMkLst>
        </pc:spChg>
        <pc:spChg chg="mod">
          <ac:chgData name="Andreia Bianchini Huebner" userId="60ec0dcf-a489-4ddb-bcda-2e56cd02b15c" providerId="ADAL" clId="{B0B380B0-34DF-4B0F-B36D-2723F0540496}" dt="2021-11-10T02:21:47.667" v="362" actId="27803"/>
          <ac:spMkLst>
            <pc:docMk/>
            <pc:sldMk cId="0" sldId="256"/>
            <ac:spMk id="566" creationId="{5136A936-56A5-4BBB-947B-F723B2D4C11E}"/>
          </ac:spMkLst>
        </pc:spChg>
        <pc:spChg chg="mod">
          <ac:chgData name="Andreia Bianchini Huebner" userId="60ec0dcf-a489-4ddb-bcda-2e56cd02b15c" providerId="ADAL" clId="{B0B380B0-34DF-4B0F-B36D-2723F0540496}" dt="2021-11-10T02:21:47.667" v="362" actId="27803"/>
          <ac:spMkLst>
            <pc:docMk/>
            <pc:sldMk cId="0" sldId="256"/>
            <ac:spMk id="567" creationId="{79212B1A-59C9-4C12-A437-32F48EF796D7}"/>
          </ac:spMkLst>
        </pc:spChg>
        <pc:spChg chg="mod">
          <ac:chgData name="Andreia Bianchini Huebner" userId="60ec0dcf-a489-4ddb-bcda-2e56cd02b15c" providerId="ADAL" clId="{B0B380B0-34DF-4B0F-B36D-2723F0540496}" dt="2021-11-10T02:21:47.667" v="362" actId="27803"/>
          <ac:spMkLst>
            <pc:docMk/>
            <pc:sldMk cId="0" sldId="256"/>
            <ac:spMk id="568" creationId="{11513E6D-9329-4714-8087-FCAC387A29A8}"/>
          </ac:spMkLst>
        </pc:spChg>
        <pc:spChg chg="mod">
          <ac:chgData name="Andreia Bianchini Huebner" userId="60ec0dcf-a489-4ddb-bcda-2e56cd02b15c" providerId="ADAL" clId="{B0B380B0-34DF-4B0F-B36D-2723F0540496}" dt="2021-11-10T02:21:47.667" v="362" actId="27803"/>
          <ac:spMkLst>
            <pc:docMk/>
            <pc:sldMk cId="0" sldId="256"/>
            <ac:spMk id="569" creationId="{1D3BFDFD-52FD-4D37-B2DC-3F3F53D4C603}"/>
          </ac:spMkLst>
        </pc:spChg>
        <pc:spChg chg="mod">
          <ac:chgData name="Andreia Bianchini Huebner" userId="60ec0dcf-a489-4ddb-bcda-2e56cd02b15c" providerId="ADAL" clId="{B0B380B0-34DF-4B0F-B36D-2723F0540496}" dt="2021-11-10T02:21:47.667" v="362" actId="27803"/>
          <ac:spMkLst>
            <pc:docMk/>
            <pc:sldMk cId="0" sldId="256"/>
            <ac:spMk id="570" creationId="{E20C22BE-8EB0-45A7-A3C3-1E1C01B1A036}"/>
          </ac:spMkLst>
        </pc:spChg>
        <pc:spChg chg="mod">
          <ac:chgData name="Andreia Bianchini Huebner" userId="60ec0dcf-a489-4ddb-bcda-2e56cd02b15c" providerId="ADAL" clId="{B0B380B0-34DF-4B0F-B36D-2723F0540496}" dt="2021-11-10T02:21:47.667" v="362" actId="27803"/>
          <ac:spMkLst>
            <pc:docMk/>
            <pc:sldMk cId="0" sldId="256"/>
            <ac:spMk id="571" creationId="{CBE45A35-7B7B-4873-953D-A9C09A93C740}"/>
          </ac:spMkLst>
        </pc:spChg>
        <pc:spChg chg="mod">
          <ac:chgData name="Andreia Bianchini Huebner" userId="60ec0dcf-a489-4ddb-bcda-2e56cd02b15c" providerId="ADAL" clId="{B0B380B0-34DF-4B0F-B36D-2723F0540496}" dt="2021-11-10T02:21:47.667" v="362" actId="27803"/>
          <ac:spMkLst>
            <pc:docMk/>
            <pc:sldMk cId="0" sldId="256"/>
            <ac:spMk id="572" creationId="{210EFC9B-8C05-44C6-BF5B-EC8A743278F6}"/>
          </ac:spMkLst>
        </pc:spChg>
        <pc:spChg chg="mod">
          <ac:chgData name="Andreia Bianchini Huebner" userId="60ec0dcf-a489-4ddb-bcda-2e56cd02b15c" providerId="ADAL" clId="{B0B380B0-34DF-4B0F-B36D-2723F0540496}" dt="2021-11-10T02:21:47.667" v="362" actId="27803"/>
          <ac:spMkLst>
            <pc:docMk/>
            <pc:sldMk cId="0" sldId="256"/>
            <ac:spMk id="573" creationId="{93A5F827-10A2-4D0F-A7B4-CFD2A1029630}"/>
          </ac:spMkLst>
        </pc:spChg>
        <pc:spChg chg="mod">
          <ac:chgData name="Andreia Bianchini Huebner" userId="60ec0dcf-a489-4ddb-bcda-2e56cd02b15c" providerId="ADAL" clId="{B0B380B0-34DF-4B0F-B36D-2723F0540496}" dt="2021-11-10T02:21:47.667" v="362" actId="27803"/>
          <ac:spMkLst>
            <pc:docMk/>
            <pc:sldMk cId="0" sldId="256"/>
            <ac:spMk id="574" creationId="{07AB9FB5-2D73-4A38-B756-32D0094CA7B0}"/>
          </ac:spMkLst>
        </pc:spChg>
        <pc:spChg chg="mod">
          <ac:chgData name="Andreia Bianchini Huebner" userId="60ec0dcf-a489-4ddb-bcda-2e56cd02b15c" providerId="ADAL" clId="{B0B380B0-34DF-4B0F-B36D-2723F0540496}" dt="2021-11-10T02:21:47.667" v="362" actId="27803"/>
          <ac:spMkLst>
            <pc:docMk/>
            <pc:sldMk cId="0" sldId="256"/>
            <ac:spMk id="575" creationId="{46B4B799-1849-45CF-92BD-FB11D552C2C5}"/>
          </ac:spMkLst>
        </pc:spChg>
        <pc:spChg chg="mod">
          <ac:chgData name="Andreia Bianchini Huebner" userId="60ec0dcf-a489-4ddb-bcda-2e56cd02b15c" providerId="ADAL" clId="{B0B380B0-34DF-4B0F-B36D-2723F0540496}" dt="2021-11-10T02:21:47.667" v="362" actId="27803"/>
          <ac:spMkLst>
            <pc:docMk/>
            <pc:sldMk cId="0" sldId="256"/>
            <ac:spMk id="576" creationId="{C50BF5C4-76B4-47D0-BA50-0681155BE1E5}"/>
          </ac:spMkLst>
        </pc:spChg>
        <pc:spChg chg="mod">
          <ac:chgData name="Andreia Bianchini Huebner" userId="60ec0dcf-a489-4ddb-bcda-2e56cd02b15c" providerId="ADAL" clId="{B0B380B0-34DF-4B0F-B36D-2723F0540496}" dt="2021-11-10T02:21:47.667" v="362" actId="27803"/>
          <ac:spMkLst>
            <pc:docMk/>
            <pc:sldMk cId="0" sldId="256"/>
            <ac:spMk id="577" creationId="{554FFA24-BA2D-42EF-8753-855805ABD69D}"/>
          </ac:spMkLst>
        </pc:spChg>
        <pc:spChg chg="mod">
          <ac:chgData name="Andreia Bianchini Huebner" userId="60ec0dcf-a489-4ddb-bcda-2e56cd02b15c" providerId="ADAL" clId="{B0B380B0-34DF-4B0F-B36D-2723F0540496}" dt="2021-11-10T02:21:47.667" v="362" actId="27803"/>
          <ac:spMkLst>
            <pc:docMk/>
            <pc:sldMk cId="0" sldId="256"/>
            <ac:spMk id="578" creationId="{376CB933-3290-4120-A46A-5543E804FB33}"/>
          </ac:spMkLst>
        </pc:spChg>
        <pc:spChg chg="mod">
          <ac:chgData name="Andreia Bianchini Huebner" userId="60ec0dcf-a489-4ddb-bcda-2e56cd02b15c" providerId="ADAL" clId="{B0B380B0-34DF-4B0F-B36D-2723F0540496}" dt="2021-11-10T02:21:47.667" v="362" actId="27803"/>
          <ac:spMkLst>
            <pc:docMk/>
            <pc:sldMk cId="0" sldId="256"/>
            <ac:spMk id="579" creationId="{2B45E982-3D15-4913-BB88-FA0BD3E053BD}"/>
          </ac:spMkLst>
        </pc:spChg>
        <pc:spChg chg="mod">
          <ac:chgData name="Andreia Bianchini Huebner" userId="60ec0dcf-a489-4ddb-bcda-2e56cd02b15c" providerId="ADAL" clId="{B0B380B0-34DF-4B0F-B36D-2723F0540496}" dt="2021-11-10T02:21:47.667" v="362" actId="27803"/>
          <ac:spMkLst>
            <pc:docMk/>
            <pc:sldMk cId="0" sldId="256"/>
            <ac:spMk id="580" creationId="{A0EE0E96-3DD9-4A22-B8B2-E8CB2F266A46}"/>
          </ac:spMkLst>
        </pc:spChg>
        <pc:spChg chg="mod">
          <ac:chgData name="Andreia Bianchini Huebner" userId="60ec0dcf-a489-4ddb-bcda-2e56cd02b15c" providerId="ADAL" clId="{B0B380B0-34DF-4B0F-B36D-2723F0540496}" dt="2021-11-10T02:21:47.667" v="362" actId="27803"/>
          <ac:spMkLst>
            <pc:docMk/>
            <pc:sldMk cId="0" sldId="256"/>
            <ac:spMk id="581" creationId="{8BD500DB-F0ED-4A00-A7DD-6EE617990D2E}"/>
          </ac:spMkLst>
        </pc:spChg>
        <pc:spChg chg="mod">
          <ac:chgData name="Andreia Bianchini Huebner" userId="60ec0dcf-a489-4ddb-bcda-2e56cd02b15c" providerId="ADAL" clId="{B0B380B0-34DF-4B0F-B36D-2723F0540496}" dt="2021-11-10T02:21:47.667" v="362" actId="27803"/>
          <ac:spMkLst>
            <pc:docMk/>
            <pc:sldMk cId="0" sldId="256"/>
            <ac:spMk id="582" creationId="{C3BE9812-7413-48A2-AA59-710CA2892D15}"/>
          </ac:spMkLst>
        </pc:spChg>
        <pc:spChg chg="mod">
          <ac:chgData name="Andreia Bianchini Huebner" userId="60ec0dcf-a489-4ddb-bcda-2e56cd02b15c" providerId="ADAL" clId="{B0B380B0-34DF-4B0F-B36D-2723F0540496}" dt="2021-11-10T02:21:47.667" v="362" actId="27803"/>
          <ac:spMkLst>
            <pc:docMk/>
            <pc:sldMk cId="0" sldId="256"/>
            <ac:spMk id="583" creationId="{FB2CCB27-892B-4EEA-B18F-3BFD9B7F0346}"/>
          </ac:spMkLst>
        </pc:spChg>
        <pc:spChg chg="mod">
          <ac:chgData name="Andreia Bianchini Huebner" userId="60ec0dcf-a489-4ddb-bcda-2e56cd02b15c" providerId="ADAL" clId="{B0B380B0-34DF-4B0F-B36D-2723F0540496}" dt="2021-11-10T02:21:47.667" v="362" actId="27803"/>
          <ac:spMkLst>
            <pc:docMk/>
            <pc:sldMk cId="0" sldId="256"/>
            <ac:spMk id="584" creationId="{98F78532-98BE-47C2-8210-E10C309ADF14}"/>
          </ac:spMkLst>
        </pc:spChg>
        <pc:spChg chg="mod">
          <ac:chgData name="Andreia Bianchini Huebner" userId="60ec0dcf-a489-4ddb-bcda-2e56cd02b15c" providerId="ADAL" clId="{B0B380B0-34DF-4B0F-B36D-2723F0540496}" dt="2021-11-10T02:21:47.667" v="362" actId="27803"/>
          <ac:spMkLst>
            <pc:docMk/>
            <pc:sldMk cId="0" sldId="256"/>
            <ac:spMk id="585" creationId="{38CA9611-D4A0-4B3E-90C7-657242450690}"/>
          </ac:spMkLst>
        </pc:spChg>
        <pc:spChg chg="mod">
          <ac:chgData name="Andreia Bianchini Huebner" userId="60ec0dcf-a489-4ddb-bcda-2e56cd02b15c" providerId="ADAL" clId="{B0B380B0-34DF-4B0F-B36D-2723F0540496}" dt="2021-11-10T02:21:47.667" v="362" actId="27803"/>
          <ac:spMkLst>
            <pc:docMk/>
            <pc:sldMk cId="0" sldId="256"/>
            <ac:spMk id="586" creationId="{11A2ECC3-1879-4904-885D-2772D83459FA}"/>
          </ac:spMkLst>
        </pc:spChg>
        <pc:spChg chg="mod">
          <ac:chgData name="Andreia Bianchini Huebner" userId="60ec0dcf-a489-4ddb-bcda-2e56cd02b15c" providerId="ADAL" clId="{B0B380B0-34DF-4B0F-B36D-2723F0540496}" dt="2021-11-10T02:21:47.667" v="362" actId="27803"/>
          <ac:spMkLst>
            <pc:docMk/>
            <pc:sldMk cId="0" sldId="256"/>
            <ac:spMk id="587" creationId="{4A16B5FC-709F-4645-B6B4-FD3AF53927E1}"/>
          </ac:spMkLst>
        </pc:spChg>
        <pc:spChg chg="mod">
          <ac:chgData name="Andreia Bianchini Huebner" userId="60ec0dcf-a489-4ddb-bcda-2e56cd02b15c" providerId="ADAL" clId="{B0B380B0-34DF-4B0F-B36D-2723F0540496}" dt="2021-11-10T02:21:47.667" v="362" actId="27803"/>
          <ac:spMkLst>
            <pc:docMk/>
            <pc:sldMk cId="0" sldId="256"/>
            <ac:spMk id="588" creationId="{9CE891A0-C53F-4A28-AF17-A5752CFA9878}"/>
          </ac:spMkLst>
        </pc:spChg>
        <pc:spChg chg="mod">
          <ac:chgData name="Andreia Bianchini Huebner" userId="60ec0dcf-a489-4ddb-bcda-2e56cd02b15c" providerId="ADAL" clId="{B0B380B0-34DF-4B0F-B36D-2723F0540496}" dt="2021-11-10T02:21:47.667" v="362" actId="27803"/>
          <ac:spMkLst>
            <pc:docMk/>
            <pc:sldMk cId="0" sldId="256"/>
            <ac:spMk id="589" creationId="{D09BB442-6B72-49B5-AB75-CB53382D8199}"/>
          </ac:spMkLst>
        </pc:spChg>
        <pc:spChg chg="mod">
          <ac:chgData name="Andreia Bianchini Huebner" userId="60ec0dcf-a489-4ddb-bcda-2e56cd02b15c" providerId="ADAL" clId="{B0B380B0-34DF-4B0F-B36D-2723F0540496}" dt="2021-11-10T02:21:47.667" v="362" actId="27803"/>
          <ac:spMkLst>
            <pc:docMk/>
            <pc:sldMk cId="0" sldId="256"/>
            <ac:spMk id="590" creationId="{57DF6666-B545-46F0-ABA1-5D1A2B720CA5}"/>
          </ac:spMkLst>
        </pc:spChg>
        <pc:spChg chg="mod">
          <ac:chgData name="Andreia Bianchini Huebner" userId="60ec0dcf-a489-4ddb-bcda-2e56cd02b15c" providerId="ADAL" clId="{B0B380B0-34DF-4B0F-B36D-2723F0540496}" dt="2021-11-10T02:21:47.667" v="362" actId="27803"/>
          <ac:spMkLst>
            <pc:docMk/>
            <pc:sldMk cId="0" sldId="256"/>
            <ac:spMk id="591" creationId="{668738D3-DBD1-42FF-9EE9-2737E540C855}"/>
          </ac:spMkLst>
        </pc:spChg>
        <pc:spChg chg="mod">
          <ac:chgData name="Andreia Bianchini Huebner" userId="60ec0dcf-a489-4ddb-bcda-2e56cd02b15c" providerId="ADAL" clId="{B0B380B0-34DF-4B0F-B36D-2723F0540496}" dt="2021-11-10T02:21:47.667" v="362" actId="27803"/>
          <ac:spMkLst>
            <pc:docMk/>
            <pc:sldMk cId="0" sldId="256"/>
            <ac:spMk id="592" creationId="{F30BF7BC-E907-4E56-9CF2-EEFFEAF990BB}"/>
          </ac:spMkLst>
        </pc:spChg>
        <pc:spChg chg="mod">
          <ac:chgData name="Andreia Bianchini Huebner" userId="60ec0dcf-a489-4ddb-bcda-2e56cd02b15c" providerId="ADAL" clId="{B0B380B0-34DF-4B0F-B36D-2723F0540496}" dt="2021-11-10T02:21:47.667" v="362" actId="27803"/>
          <ac:spMkLst>
            <pc:docMk/>
            <pc:sldMk cId="0" sldId="256"/>
            <ac:spMk id="593" creationId="{AA298F05-02E3-44AF-A7EE-45DB48C2B7FB}"/>
          </ac:spMkLst>
        </pc:spChg>
        <pc:spChg chg="mod">
          <ac:chgData name="Andreia Bianchini Huebner" userId="60ec0dcf-a489-4ddb-bcda-2e56cd02b15c" providerId="ADAL" clId="{B0B380B0-34DF-4B0F-B36D-2723F0540496}" dt="2021-11-10T02:21:47.667" v="362" actId="27803"/>
          <ac:spMkLst>
            <pc:docMk/>
            <pc:sldMk cId="0" sldId="256"/>
            <ac:spMk id="594" creationId="{C4B8E281-5EC9-4CA3-9BC5-98434B375171}"/>
          </ac:spMkLst>
        </pc:spChg>
        <pc:spChg chg="mod">
          <ac:chgData name="Andreia Bianchini Huebner" userId="60ec0dcf-a489-4ddb-bcda-2e56cd02b15c" providerId="ADAL" clId="{B0B380B0-34DF-4B0F-B36D-2723F0540496}" dt="2021-11-10T02:21:47.667" v="362" actId="27803"/>
          <ac:spMkLst>
            <pc:docMk/>
            <pc:sldMk cId="0" sldId="256"/>
            <ac:spMk id="595" creationId="{63EF11DD-5F2A-4743-BBE1-64E2B30A4B33}"/>
          </ac:spMkLst>
        </pc:spChg>
        <pc:spChg chg="mod">
          <ac:chgData name="Andreia Bianchini Huebner" userId="60ec0dcf-a489-4ddb-bcda-2e56cd02b15c" providerId="ADAL" clId="{B0B380B0-34DF-4B0F-B36D-2723F0540496}" dt="2021-11-10T02:21:47.667" v="362" actId="27803"/>
          <ac:spMkLst>
            <pc:docMk/>
            <pc:sldMk cId="0" sldId="256"/>
            <ac:spMk id="596" creationId="{1D1C9055-C3C3-45C4-94E9-C0A416E53653}"/>
          </ac:spMkLst>
        </pc:spChg>
        <pc:spChg chg="mod">
          <ac:chgData name="Andreia Bianchini Huebner" userId="60ec0dcf-a489-4ddb-bcda-2e56cd02b15c" providerId="ADAL" clId="{B0B380B0-34DF-4B0F-B36D-2723F0540496}" dt="2021-11-10T02:21:47.667" v="362" actId="27803"/>
          <ac:spMkLst>
            <pc:docMk/>
            <pc:sldMk cId="0" sldId="256"/>
            <ac:spMk id="597" creationId="{72A83064-3874-4452-BBBF-6C90C3CD79B1}"/>
          </ac:spMkLst>
        </pc:spChg>
        <pc:spChg chg="mod">
          <ac:chgData name="Andreia Bianchini Huebner" userId="60ec0dcf-a489-4ddb-bcda-2e56cd02b15c" providerId="ADAL" clId="{B0B380B0-34DF-4B0F-B36D-2723F0540496}" dt="2021-11-10T02:21:47.667" v="362" actId="27803"/>
          <ac:spMkLst>
            <pc:docMk/>
            <pc:sldMk cId="0" sldId="256"/>
            <ac:spMk id="598" creationId="{8AF5B7BF-2CD4-48C5-808A-E3357AB557A8}"/>
          </ac:spMkLst>
        </pc:spChg>
        <pc:spChg chg="mod">
          <ac:chgData name="Andreia Bianchini Huebner" userId="60ec0dcf-a489-4ddb-bcda-2e56cd02b15c" providerId="ADAL" clId="{B0B380B0-34DF-4B0F-B36D-2723F0540496}" dt="2021-11-10T02:21:47.667" v="362" actId="27803"/>
          <ac:spMkLst>
            <pc:docMk/>
            <pc:sldMk cId="0" sldId="256"/>
            <ac:spMk id="599" creationId="{21A2EBEB-6BDB-4DBB-A610-C20E1BE244C4}"/>
          </ac:spMkLst>
        </pc:spChg>
        <pc:spChg chg="mod">
          <ac:chgData name="Andreia Bianchini Huebner" userId="60ec0dcf-a489-4ddb-bcda-2e56cd02b15c" providerId="ADAL" clId="{B0B380B0-34DF-4B0F-B36D-2723F0540496}" dt="2021-11-10T02:21:47.667" v="362" actId="27803"/>
          <ac:spMkLst>
            <pc:docMk/>
            <pc:sldMk cId="0" sldId="256"/>
            <ac:spMk id="600" creationId="{DC6EDADB-8DB9-416D-961E-0523B9ECAEF7}"/>
          </ac:spMkLst>
        </pc:spChg>
        <pc:spChg chg="mod">
          <ac:chgData name="Andreia Bianchini Huebner" userId="60ec0dcf-a489-4ddb-bcda-2e56cd02b15c" providerId="ADAL" clId="{B0B380B0-34DF-4B0F-B36D-2723F0540496}" dt="2021-11-10T02:21:47.667" v="362" actId="27803"/>
          <ac:spMkLst>
            <pc:docMk/>
            <pc:sldMk cId="0" sldId="256"/>
            <ac:spMk id="601" creationId="{1E95D26A-92FE-46FC-869A-5C110B183820}"/>
          </ac:spMkLst>
        </pc:spChg>
        <pc:spChg chg="mod">
          <ac:chgData name="Andreia Bianchini Huebner" userId="60ec0dcf-a489-4ddb-bcda-2e56cd02b15c" providerId="ADAL" clId="{B0B380B0-34DF-4B0F-B36D-2723F0540496}" dt="2021-11-10T02:21:47.667" v="362" actId="27803"/>
          <ac:spMkLst>
            <pc:docMk/>
            <pc:sldMk cId="0" sldId="256"/>
            <ac:spMk id="602" creationId="{67124D5F-081E-4414-9AD9-066F3F4CBA08}"/>
          </ac:spMkLst>
        </pc:spChg>
        <pc:spChg chg="mod">
          <ac:chgData name="Andreia Bianchini Huebner" userId="60ec0dcf-a489-4ddb-bcda-2e56cd02b15c" providerId="ADAL" clId="{B0B380B0-34DF-4B0F-B36D-2723F0540496}" dt="2021-11-10T02:21:47.667" v="362" actId="27803"/>
          <ac:spMkLst>
            <pc:docMk/>
            <pc:sldMk cId="0" sldId="256"/>
            <ac:spMk id="603" creationId="{9641E077-D2AC-4F77-8112-18748CF96EBA}"/>
          </ac:spMkLst>
        </pc:spChg>
        <pc:spChg chg="mod">
          <ac:chgData name="Andreia Bianchini Huebner" userId="60ec0dcf-a489-4ddb-bcda-2e56cd02b15c" providerId="ADAL" clId="{B0B380B0-34DF-4B0F-B36D-2723F0540496}" dt="2021-11-10T02:21:47.667" v="362" actId="27803"/>
          <ac:spMkLst>
            <pc:docMk/>
            <pc:sldMk cId="0" sldId="256"/>
            <ac:spMk id="604" creationId="{737EF359-2680-4037-9B55-36D2EB639BCF}"/>
          </ac:spMkLst>
        </pc:spChg>
        <pc:spChg chg="mod">
          <ac:chgData name="Andreia Bianchini Huebner" userId="60ec0dcf-a489-4ddb-bcda-2e56cd02b15c" providerId="ADAL" clId="{B0B380B0-34DF-4B0F-B36D-2723F0540496}" dt="2021-11-10T02:21:47.667" v="362" actId="27803"/>
          <ac:spMkLst>
            <pc:docMk/>
            <pc:sldMk cId="0" sldId="256"/>
            <ac:spMk id="605" creationId="{7570D1F6-E7BE-4EBE-B0DE-AF267649153D}"/>
          </ac:spMkLst>
        </pc:spChg>
        <pc:spChg chg="mod">
          <ac:chgData name="Andreia Bianchini Huebner" userId="60ec0dcf-a489-4ddb-bcda-2e56cd02b15c" providerId="ADAL" clId="{B0B380B0-34DF-4B0F-B36D-2723F0540496}" dt="2021-11-10T02:21:47.667" v="362" actId="27803"/>
          <ac:spMkLst>
            <pc:docMk/>
            <pc:sldMk cId="0" sldId="256"/>
            <ac:spMk id="606" creationId="{788EA1AF-2A12-4E6C-9DEC-663541884DF0}"/>
          </ac:spMkLst>
        </pc:spChg>
        <pc:spChg chg="mod">
          <ac:chgData name="Andreia Bianchini Huebner" userId="60ec0dcf-a489-4ddb-bcda-2e56cd02b15c" providerId="ADAL" clId="{B0B380B0-34DF-4B0F-B36D-2723F0540496}" dt="2021-11-10T02:21:47.667" v="362" actId="27803"/>
          <ac:spMkLst>
            <pc:docMk/>
            <pc:sldMk cId="0" sldId="256"/>
            <ac:spMk id="607" creationId="{3BF318CA-62A3-4BC6-99F9-49010DCEF90E}"/>
          </ac:spMkLst>
        </pc:spChg>
        <pc:spChg chg="mod">
          <ac:chgData name="Andreia Bianchini Huebner" userId="60ec0dcf-a489-4ddb-bcda-2e56cd02b15c" providerId="ADAL" clId="{B0B380B0-34DF-4B0F-B36D-2723F0540496}" dt="2021-11-10T02:21:47.667" v="362" actId="27803"/>
          <ac:spMkLst>
            <pc:docMk/>
            <pc:sldMk cId="0" sldId="256"/>
            <ac:spMk id="608" creationId="{FCDEDDFB-59E4-4DBA-87B8-30944CFE5233}"/>
          </ac:spMkLst>
        </pc:spChg>
        <pc:spChg chg="mod">
          <ac:chgData name="Andreia Bianchini Huebner" userId="60ec0dcf-a489-4ddb-bcda-2e56cd02b15c" providerId="ADAL" clId="{B0B380B0-34DF-4B0F-B36D-2723F0540496}" dt="2021-11-10T02:21:47.667" v="362" actId="27803"/>
          <ac:spMkLst>
            <pc:docMk/>
            <pc:sldMk cId="0" sldId="256"/>
            <ac:spMk id="609" creationId="{E814F8B9-D786-4603-AF94-D3BAA54CF0F0}"/>
          </ac:spMkLst>
        </pc:spChg>
        <pc:spChg chg="mod">
          <ac:chgData name="Andreia Bianchini Huebner" userId="60ec0dcf-a489-4ddb-bcda-2e56cd02b15c" providerId="ADAL" clId="{B0B380B0-34DF-4B0F-B36D-2723F0540496}" dt="2021-11-10T02:21:47.667" v="362" actId="27803"/>
          <ac:spMkLst>
            <pc:docMk/>
            <pc:sldMk cId="0" sldId="256"/>
            <ac:spMk id="610" creationId="{7BD064EA-AC1F-4543-8718-FF5D61A9A422}"/>
          </ac:spMkLst>
        </pc:spChg>
        <pc:spChg chg="mod">
          <ac:chgData name="Andreia Bianchini Huebner" userId="60ec0dcf-a489-4ddb-bcda-2e56cd02b15c" providerId="ADAL" clId="{B0B380B0-34DF-4B0F-B36D-2723F0540496}" dt="2021-11-10T02:21:47.667" v="362" actId="27803"/>
          <ac:spMkLst>
            <pc:docMk/>
            <pc:sldMk cId="0" sldId="256"/>
            <ac:spMk id="611" creationId="{1EA4BBE5-E17C-4460-A16C-BD60B3BBCDE9}"/>
          </ac:spMkLst>
        </pc:spChg>
        <pc:spChg chg="mod">
          <ac:chgData name="Andreia Bianchini Huebner" userId="60ec0dcf-a489-4ddb-bcda-2e56cd02b15c" providerId="ADAL" clId="{B0B380B0-34DF-4B0F-B36D-2723F0540496}" dt="2021-11-10T02:21:47.667" v="362" actId="27803"/>
          <ac:spMkLst>
            <pc:docMk/>
            <pc:sldMk cId="0" sldId="256"/>
            <ac:spMk id="612" creationId="{EE1D6329-18AE-4FCF-8552-1F182B0D98F6}"/>
          </ac:spMkLst>
        </pc:spChg>
        <pc:spChg chg="mod">
          <ac:chgData name="Andreia Bianchini Huebner" userId="60ec0dcf-a489-4ddb-bcda-2e56cd02b15c" providerId="ADAL" clId="{B0B380B0-34DF-4B0F-B36D-2723F0540496}" dt="2021-11-10T02:21:47.667" v="362" actId="27803"/>
          <ac:spMkLst>
            <pc:docMk/>
            <pc:sldMk cId="0" sldId="256"/>
            <ac:spMk id="613" creationId="{6DC02BFB-F9CF-42B3-A678-383E425A885C}"/>
          </ac:spMkLst>
        </pc:spChg>
        <pc:spChg chg="mod">
          <ac:chgData name="Andreia Bianchini Huebner" userId="60ec0dcf-a489-4ddb-bcda-2e56cd02b15c" providerId="ADAL" clId="{B0B380B0-34DF-4B0F-B36D-2723F0540496}" dt="2021-11-10T02:21:47.667" v="362" actId="27803"/>
          <ac:spMkLst>
            <pc:docMk/>
            <pc:sldMk cId="0" sldId="256"/>
            <ac:spMk id="614" creationId="{227854DB-9254-46CF-94DF-8CC09F4A283E}"/>
          </ac:spMkLst>
        </pc:spChg>
        <pc:spChg chg="mod">
          <ac:chgData name="Andreia Bianchini Huebner" userId="60ec0dcf-a489-4ddb-bcda-2e56cd02b15c" providerId="ADAL" clId="{B0B380B0-34DF-4B0F-B36D-2723F0540496}" dt="2021-11-10T02:21:47.667" v="362" actId="27803"/>
          <ac:spMkLst>
            <pc:docMk/>
            <pc:sldMk cId="0" sldId="256"/>
            <ac:spMk id="615" creationId="{FD061930-E073-47B1-B3B4-16C33FDA04FD}"/>
          </ac:spMkLst>
        </pc:spChg>
        <pc:spChg chg="mod">
          <ac:chgData name="Andreia Bianchini Huebner" userId="60ec0dcf-a489-4ddb-bcda-2e56cd02b15c" providerId="ADAL" clId="{B0B380B0-34DF-4B0F-B36D-2723F0540496}" dt="2021-11-10T02:21:47.667" v="362" actId="27803"/>
          <ac:spMkLst>
            <pc:docMk/>
            <pc:sldMk cId="0" sldId="256"/>
            <ac:spMk id="616" creationId="{4710DAFE-F07C-4CDB-B8B6-0EACFEF136B2}"/>
          </ac:spMkLst>
        </pc:spChg>
        <pc:spChg chg="mod">
          <ac:chgData name="Andreia Bianchini Huebner" userId="60ec0dcf-a489-4ddb-bcda-2e56cd02b15c" providerId="ADAL" clId="{B0B380B0-34DF-4B0F-B36D-2723F0540496}" dt="2021-11-10T02:21:47.667" v="362" actId="27803"/>
          <ac:spMkLst>
            <pc:docMk/>
            <pc:sldMk cId="0" sldId="256"/>
            <ac:spMk id="617" creationId="{9C5E9D8B-892B-4B7D-8F9A-7B4534D77618}"/>
          </ac:spMkLst>
        </pc:spChg>
        <pc:spChg chg="mod">
          <ac:chgData name="Andreia Bianchini Huebner" userId="60ec0dcf-a489-4ddb-bcda-2e56cd02b15c" providerId="ADAL" clId="{B0B380B0-34DF-4B0F-B36D-2723F0540496}" dt="2021-11-10T02:21:47.667" v="362" actId="27803"/>
          <ac:spMkLst>
            <pc:docMk/>
            <pc:sldMk cId="0" sldId="256"/>
            <ac:spMk id="618" creationId="{4C2CF2C5-0044-4A10-A0DC-603A1DA7A6CE}"/>
          </ac:spMkLst>
        </pc:spChg>
        <pc:spChg chg="mod">
          <ac:chgData name="Andreia Bianchini Huebner" userId="60ec0dcf-a489-4ddb-bcda-2e56cd02b15c" providerId="ADAL" clId="{B0B380B0-34DF-4B0F-B36D-2723F0540496}" dt="2021-11-10T02:21:47.667" v="362" actId="27803"/>
          <ac:spMkLst>
            <pc:docMk/>
            <pc:sldMk cId="0" sldId="256"/>
            <ac:spMk id="619" creationId="{4005BBB8-CD5B-4EE5-9515-AD6A25835403}"/>
          </ac:spMkLst>
        </pc:spChg>
        <pc:spChg chg="mod">
          <ac:chgData name="Andreia Bianchini Huebner" userId="60ec0dcf-a489-4ddb-bcda-2e56cd02b15c" providerId="ADAL" clId="{B0B380B0-34DF-4B0F-B36D-2723F0540496}" dt="2021-11-10T02:21:47.667" v="362" actId="27803"/>
          <ac:spMkLst>
            <pc:docMk/>
            <pc:sldMk cId="0" sldId="256"/>
            <ac:spMk id="620" creationId="{EAC06015-A665-446B-B7A7-B6BDB88F18B1}"/>
          </ac:spMkLst>
        </pc:spChg>
        <pc:spChg chg="mod">
          <ac:chgData name="Andreia Bianchini Huebner" userId="60ec0dcf-a489-4ddb-bcda-2e56cd02b15c" providerId="ADAL" clId="{B0B380B0-34DF-4B0F-B36D-2723F0540496}" dt="2021-11-10T02:21:47.667" v="362" actId="27803"/>
          <ac:spMkLst>
            <pc:docMk/>
            <pc:sldMk cId="0" sldId="256"/>
            <ac:spMk id="621" creationId="{D5C333FA-D310-4F8A-91C7-5BBB746780CC}"/>
          </ac:spMkLst>
        </pc:spChg>
        <pc:spChg chg="mod">
          <ac:chgData name="Andreia Bianchini Huebner" userId="60ec0dcf-a489-4ddb-bcda-2e56cd02b15c" providerId="ADAL" clId="{B0B380B0-34DF-4B0F-B36D-2723F0540496}" dt="2021-11-10T02:21:47.667" v="362" actId="27803"/>
          <ac:spMkLst>
            <pc:docMk/>
            <pc:sldMk cId="0" sldId="256"/>
            <ac:spMk id="622" creationId="{DFED07FB-DB02-4512-99E2-7BF8237B856F}"/>
          </ac:spMkLst>
        </pc:spChg>
        <pc:spChg chg="mod">
          <ac:chgData name="Andreia Bianchini Huebner" userId="60ec0dcf-a489-4ddb-bcda-2e56cd02b15c" providerId="ADAL" clId="{B0B380B0-34DF-4B0F-B36D-2723F0540496}" dt="2021-11-10T02:21:47.667" v="362" actId="27803"/>
          <ac:spMkLst>
            <pc:docMk/>
            <pc:sldMk cId="0" sldId="256"/>
            <ac:spMk id="623" creationId="{B04EE869-935D-4618-8C39-97C20DB6E47E}"/>
          </ac:spMkLst>
        </pc:spChg>
        <pc:spChg chg="mod">
          <ac:chgData name="Andreia Bianchini Huebner" userId="60ec0dcf-a489-4ddb-bcda-2e56cd02b15c" providerId="ADAL" clId="{B0B380B0-34DF-4B0F-B36D-2723F0540496}" dt="2021-11-10T02:21:47.667" v="362" actId="27803"/>
          <ac:spMkLst>
            <pc:docMk/>
            <pc:sldMk cId="0" sldId="256"/>
            <ac:spMk id="624" creationId="{031F3B29-2115-4651-8C67-51FA558E8319}"/>
          </ac:spMkLst>
        </pc:spChg>
        <pc:spChg chg="mod">
          <ac:chgData name="Andreia Bianchini Huebner" userId="60ec0dcf-a489-4ddb-bcda-2e56cd02b15c" providerId="ADAL" clId="{B0B380B0-34DF-4B0F-B36D-2723F0540496}" dt="2021-11-10T02:21:47.667" v="362" actId="27803"/>
          <ac:spMkLst>
            <pc:docMk/>
            <pc:sldMk cId="0" sldId="256"/>
            <ac:spMk id="625" creationId="{E9BDAB21-993D-4179-9EFB-442D46F4950B}"/>
          </ac:spMkLst>
        </pc:spChg>
        <pc:spChg chg="mod">
          <ac:chgData name="Andreia Bianchini Huebner" userId="60ec0dcf-a489-4ddb-bcda-2e56cd02b15c" providerId="ADAL" clId="{B0B380B0-34DF-4B0F-B36D-2723F0540496}" dt="2021-11-10T02:21:47.667" v="362" actId="27803"/>
          <ac:spMkLst>
            <pc:docMk/>
            <pc:sldMk cId="0" sldId="256"/>
            <ac:spMk id="626" creationId="{5E4DC89C-6261-4388-B909-8739BDDF3883}"/>
          </ac:spMkLst>
        </pc:spChg>
        <pc:spChg chg="mod">
          <ac:chgData name="Andreia Bianchini Huebner" userId="60ec0dcf-a489-4ddb-bcda-2e56cd02b15c" providerId="ADAL" clId="{B0B380B0-34DF-4B0F-B36D-2723F0540496}" dt="2021-11-10T02:21:47.667" v="362" actId="27803"/>
          <ac:spMkLst>
            <pc:docMk/>
            <pc:sldMk cId="0" sldId="256"/>
            <ac:spMk id="627" creationId="{EC904F86-D4B1-4EB1-9342-12B28AF4A125}"/>
          </ac:spMkLst>
        </pc:spChg>
        <pc:spChg chg="mod">
          <ac:chgData name="Andreia Bianchini Huebner" userId="60ec0dcf-a489-4ddb-bcda-2e56cd02b15c" providerId="ADAL" clId="{B0B380B0-34DF-4B0F-B36D-2723F0540496}" dt="2021-11-10T02:21:47.667" v="362" actId="27803"/>
          <ac:spMkLst>
            <pc:docMk/>
            <pc:sldMk cId="0" sldId="256"/>
            <ac:spMk id="628" creationId="{1AEAE5C5-7C44-43E6-BD2A-02E30141D00B}"/>
          </ac:spMkLst>
        </pc:spChg>
        <pc:spChg chg="mod">
          <ac:chgData name="Andreia Bianchini Huebner" userId="60ec0dcf-a489-4ddb-bcda-2e56cd02b15c" providerId="ADAL" clId="{B0B380B0-34DF-4B0F-B36D-2723F0540496}" dt="2021-11-10T02:21:47.667" v="362" actId="27803"/>
          <ac:spMkLst>
            <pc:docMk/>
            <pc:sldMk cId="0" sldId="256"/>
            <ac:spMk id="629" creationId="{78F4D78E-4557-4BCF-9616-5418C4071B19}"/>
          </ac:spMkLst>
        </pc:spChg>
        <pc:spChg chg="mod">
          <ac:chgData name="Andreia Bianchini Huebner" userId="60ec0dcf-a489-4ddb-bcda-2e56cd02b15c" providerId="ADAL" clId="{B0B380B0-34DF-4B0F-B36D-2723F0540496}" dt="2021-11-10T02:21:47.667" v="362" actId="27803"/>
          <ac:spMkLst>
            <pc:docMk/>
            <pc:sldMk cId="0" sldId="256"/>
            <ac:spMk id="630" creationId="{226AEBFD-DFCC-4A8B-94A4-F1B319652157}"/>
          </ac:spMkLst>
        </pc:spChg>
        <pc:spChg chg="mod">
          <ac:chgData name="Andreia Bianchini Huebner" userId="60ec0dcf-a489-4ddb-bcda-2e56cd02b15c" providerId="ADAL" clId="{B0B380B0-34DF-4B0F-B36D-2723F0540496}" dt="2021-11-10T02:21:47.667" v="362" actId="27803"/>
          <ac:spMkLst>
            <pc:docMk/>
            <pc:sldMk cId="0" sldId="256"/>
            <ac:spMk id="631" creationId="{4A464C78-EED4-4146-8828-CFD499344291}"/>
          </ac:spMkLst>
        </pc:spChg>
        <pc:spChg chg="mod">
          <ac:chgData name="Andreia Bianchini Huebner" userId="60ec0dcf-a489-4ddb-bcda-2e56cd02b15c" providerId="ADAL" clId="{B0B380B0-34DF-4B0F-B36D-2723F0540496}" dt="2021-11-10T02:21:47.667" v="362" actId="27803"/>
          <ac:spMkLst>
            <pc:docMk/>
            <pc:sldMk cId="0" sldId="256"/>
            <ac:spMk id="632" creationId="{560CF97F-3620-4FD9-BC1A-2592FF2F207E}"/>
          </ac:spMkLst>
        </pc:spChg>
        <pc:spChg chg="mod">
          <ac:chgData name="Andreia Bianchini Huebner" userId="60ec0dcf-a489-4ddb-bcda-2e56cd02b15c" providerId="ADAL" clId="{B0B380B0-34DF-4B0F-B36D-2723F0540496}" dt="2021-11-10T02:21:47.667" v="362" actId="27803"/>
          <ac:spMkLst>
            <pc:docMk/>
            <pc:sldMk cId="0" sldId="256"/>
            <ac:spMk id="633" creationId="{DA9333B3-80AA-4B84-AB7A-DBD1A0995AF4}"/>
          </ac:spMkLst>
        </pc:spChg>
        <pc:spChg chg="mod">
          <ac:chgData name="Andreia Bianchini Huebner" userId="60ec0dcf-a489-4ddb-bcda-2e56cd02b15c" providerId="ADAL" clId="{B0B380B0-34DF-4B0F-B36D-2723F0540496}" dt="2021-11-10T02:21:47.667" v="362" actId="27803"/>
          <ac:spMkLst>
            <pc:docMk/>
            <pc:sldMk cId="0" sldId="256"/>
            <ac:spMk id="634" creationId="{36DB691F-FA20-455F-AF87-2B4856AD8966}"/>
          </ac:spMkLst>
        </pc:spChg>
        <pc:spChg chg="mod">
          <ac:chgData name="Andreia Bianchini Huebner" userId="60ec0dcf-a489-4ddb-bcda-2e56cd02b15c" providerId="ADAL" clId="{B0B380B0-34DF-4B0F-B36D-2723F0540496}" dt="2021-11-10T02:21:47.667" v="362" actId="27803"/>
          <ac:spMkLst>
            <pc:docMk/>
            <pc:sldMk cId="0" sldId="256"/>
            <ac:spMk id="635" creationId="{7AC9AE65-CC97-4AE8-94CE-0F31188A741E}"/>
          </ac:spMkLst>
        </pc:spChg>
        <pc:spChg chg="mod">
          <ac:chgData name="Andreia Bianchini Huebner" userId="60ec0dcf-a489-4ddb-bcda-2e56cd02b15c" providerId="ADAL" clId="{B0B380B0-34DF-4B0F-B36D-2723F0540496}" dt="2021-11-10T02:21:47.667" v="362" actId="27803"/>
          <ac:spMkLst>
            <pc:docMk/>
            <pc:sldMk cId="0" sldId="256"/>
            <ac:spMk id="636" creationId="{90D794FA-E365-42B2-997C-14A1AB36567C}"/>
          </ac:spMkLst>
        </pc:spChg>
        <pc:spChg chg="mod">
          <ac:chgData name="Andreia Bianchini Huebner" userId="60ec0dcf-a489-4ddb-bcda-2e56cd02b15c" providerId="ADAL" clId="{B0B380B0-34DF-4B0F-B36D-2723F0540496}" dt="2021-11-10T02:21:47.667" v="362" actId="27803"/>
          <ac:spMkLst>
            <pc:docMk/>
            <pc:sldMk cId="0" sldId="256"/>
            <ac:spMk id="637" creationId="{4C52EC98-BCF0-41F5-94C7-91E0E5999764}"/>
          </ac:spMkLst>
        </pc:spChg>
        <pc:spChg chg="mod">
          <ac:chgData name="Andreia Bianchini Huebner" userId="60ec0dcf-a489-4ddb-bcda-2e56cd02b15c" providerId="ADAL" clId="{B0B380B0-34DF-4B0F-B36D-2723F0540496}" dt="2021-11-10T02:21:47.667" v="362" actId="27803"/>
          <ac:spMkLst>
            <pc:docMk/>
            <pc:sldMk cId="0" sldId="256"/>
            <ac:spMk id="638" creationId="{3EE8BD0F-52EA-4738-BF39-09BDF347BEC3}"/>
          </ac:spMkLst>
        </pc:spChg>
        <pc:spChg chg="mod">
          <ac:chgData name="Andreia Bianchini Huebner" userId="60ec0dcf-a489-4ddb-bcda-2e56cd02b15c" providerId="ADAL" clId="{B0B380B0-34DF-4B0F-B36D-2723F0540496}" dt="2021-11-10T02:21:47.667" v="362" actId="27803"/>
          <ac:spMkLst>
            <pc:docMk/>
            <pc:sldMk cId="0" sldId="256"/>
            <ac:spMk id="639" creationId="{E5B8DFEA-9597-4276-A765-802FDE89ACCF}"/>
          </ac:spMkLst>
        </pc:spChg>
        <pc:spChg chg="mod">
          <ac:chgData name="Andreia Bianchini Huebner" userId="60ec0dcf-a489-4ddb-bcda-2e56cd02b15c" providerId="ADAL" clId="{B0B380B0-34DF-4B0F-B36D-2723F0540496}" dt="2021-11-10T02:21:47.667" v="362" actId="27803"/>
          <ac:spMkLst>
            <pc:docMk/>
            <pc:sldMk cId="0" sldId="256"/>
            <ac:spMk id="640" creationId="{A5284C94-7004-495D-928B-06A0BD270DE0}"/>
          </ac:spMkLst>
        </pc:spChg>
        <pc:spChg chg="mod">
          <ac:chgData name="Andreia Bianchini Huebner" userId="60ec0dcf-a489-4ddb-bcda-2e56cd02b15c" providerId="ADAL" clId="{B0B380B0-34DF-4B0F-B36D-2723F0540496}" dt="2021-11-10T02:21:47.667" v="362" actId="27803"/>
          <ac:spMkLst>
            <pc:docMk/>
            <pc:sldMk cId="0" sldId="256"/>
            <ac:spMk id="641" creationId="{E6A82D45-7814-4A34-B3AE-8A7B47DEF00F}"/>
          </ac:spMkLst>
        </pc:spChg>
        <pc:spChg chg="mod">
          <ac:chgData name="Andreia Bianchini Huebner" userId="60ec0dcf-a489-4ddb-bcda-2e56cd02b15c" providerId="ADAL" clId="{B0B380B0-34DF-4B0F-B36D-2723F0540496}" dt="2021-11-10T02:21:47.667" v="362" actId="27803"/>
          <ac:spMkLst>
            <pc:docMk/>
            <pc:sldMk cId="0" sldId="256"/>
            <ac:spMk id="642" creationId="{54DEA7B2-3A60-4573-A9EE-4D8C4F488D85}"/>
          </ac:spMkLst>
        </pc:spChg>
        <pc:spChg chg="mod">
          <ac:chgData name="Andreia Bianchini Huebner" userId="60ec0dcf-a489-4ddb-bcda-2e56cd02b15c" providerId="ADAL" clId="{B0B380B0-34DF-4B0F-B36D-2723F0540496}" dt="2021-11-10T02:21:47.667" v="362" actId="27803"/>
          <ac:spMkLst>
            <pc:docMk/>
            <pc:sldMk cId="0" sldId="256"/>
            <ac:spMk id="643" creationId="{5930727E-178B-4AE1-9488-F9310E6ECFAB}"/>
          </ac:spMkLst>
        </pc:spChg>
        <pc:spChg chg="mod">
          <ac:chgData name="Andreia Bianchini Huebner" userId="60ec0dcf-a489-4ddb-bcda-2e56cd02b15c" providerId="ADAL" clId="{B0B380B0-34DF-4B0F-B36D-2723F0540496}" dt="2021-11-10T02:21:47.667" v="362" actId="27803"/>
          <ac:spMkLst>
            <pc:docMk/>
            <pc:sldMk cId="0" sldId="256"/>
            <ac:spMk id="644" creationId="{A9FEE3A1-7D68-408F-9033-1CF236189CB8}"/>
          </ac:spMkLst>
        </pc:spChg>
        <pc:spChg chg="mod">
          <ac:chgData name="Andreia Bianchini Huebner" userId="60ec0dcf-a489-4ddb-bcda-2e56cd02b15c" providerId="ADAL" clId="{B0B380B0-34DF-4B0F-B36D-2723F0540496}" dt="2021-11-10T02:21:47.667" v="362" actId="27803"/>
          <ac:spMkLst>
            <pc:docMk/>
            <pc:sldMk cId="0" sldId="256"/>
            <ac:spMk id="645" creationId="{7136CFE9-C74A-4149-9A0A-EC627CE4B033}"/>
          </ac:spMkLst>
        </pc:spChg>
        <pc:spChg chg="mod">
          <ac:chgData name="Andreia Bianchini Huebner" userId="60ec0dcf-a489-4ddb-bcda-2e56cd02b15c" providerId="ADAL" clId="{B0B380B0-34DF-4B0F-B36D-2723F0540496}" dt="2021-11-10T02:21:47.667" v="362" actId="27803"/>
          <ac:spMkLst>
            <pc:docMk/>
            <pc:sldMk cId="0" sldId="256"/>
            <ac:spMk id="646" creationId="{DD7FC5EE-66A5-4268-AEE1-592D99E0232A}"/>
          </ac:spMkLst>
        </pc:spChg>
        <pc:spChg chg="mod">
          <ac:chgData name="Andreia Bianchini Huebner" userId="60ec0dcf-a489-4ddb-bcda-2e56cd02b15c" providerId="ADAL" clId="{B0B380B0-34DF-4B0F-B36D-2723F0540496}" dt="2021-11-10T02:21:47.667" v="362" actId="27803"/>
          <ac:spMkLst>
            <pc:docMk/>
            <pc:sldMk cId="0" sldId="256"/>
            <ac:spMk id="647" creationId="{9ADFC7A9-A708-4DFC-B0BA-07A0A1015388}"/>
          </ac:spMkLst>
        </pc:spChg>
        <pc:spChg chg="mod">
          <ac:chgData name="Andreia Bianchini Huebner" userId="60ec0dcf-a489-4ddb-bcda-2e56cd02b15c" providerId="ADAL" clId="{B0B380B0-34DF-4B0F-B36D-2723F0540496}" dt="2021-11-10T02:21:47.667" v="362" actId="27803"/>
          <ac:spMkLst>
            <pc:docMk/>
            <pc:sldMk cId="0" sldId="256"/>
            <ac:spMk id="648" creationId="{E79A1B4F-0C07-422B-82B2-AB16BCC83E36}"/>
          </ac:spMkLst>
        </pc:spChg>
        <pc:spChg chg="mod">
          <ac:chgData name="Andreia Bianchini Huebner" userId="60ec0dcf-a489-4ddb-bcda-2e56cd02b15c" providerId="ADAL" clId="{B0B380B0-34DF-4B0F-B36D-2723F0540496}" dt="2021-11-10T02:21:47.667" v="362" actId="27803"/>
          <ac:spMkLst>
            <pc:docMk/>
            <pc:sldMk cId="0" sldId="256"/>
            <ac:spMk id="649" creationId="{FB9C8AF0-8BD9-4625-AAA1-6C1099E9E793}"/>
          </ac:spMkLst>
        </pc:spChg>
        <pc:spChg chg="mod">
          <ac:chgData name="Andreia Bianchini Huebner" userId="60ec0dcf-a489-4ddb-bcda-2e56cd02b15c" providerId="ADAL" clId="{B0B380B0-34DF-4B0F-B36D-2723F0540496}" dt="2021-11-10T02:21:47.667" v="362" actId="27803"/>
          <ac:spMkLst>
            <pc:docMk/>
            <pc:sldMk cId="0" sldId="256"/>
            <ac:spMk id="650" creationId="{684A3558-E362-4987-99FE-2CDEC4200377}"/>
          </ac:spMkLst>
        </pc:spChg>
        <pc:spChg chg="mod">
          <ac:chgData name="Andreia Bianchini Huebner" userId="60ec0dcf-a489-4ddb-bcda-2e56cd02b15c" providerId="ADAL" clId="{B0B380B0-34DF-4B0F-B36D-2723F0540496}" dt="2021-11-10T02:21:47.667" v="362" actId="27803"/>
          <ac:spMkLst>
            <pc:docMk/>
            <pc:sldMk cId="0" sldId="256"/>
            <ac:spMk id="651" creationId="{AB856AA0-F6B0-47BB-9A3B-5F0D85704DF8}"/>
          </ac:spMkLst>
        </pc:spChg>
        <pc:spChg chg="mod">
          <ac:chgData name="Andreia Bianchini Huebner" userId="60ec0dcf-a489-4ddb-bcda-2e56cd02b15c" providerId="ADAL" clId="{B0B380B0-34DF-4B0F-B36D-2723F0540496}" dt="2021-11-10T02:21:47.667" v="362" actId="27803"/>
          <ac:spMkLst>
            <pc:docMk/>
            <pc:sldMk cId="0" sldId="256"/>
            <ac:spMk id="652" creationId="{4FD0292D-BB04-4A1E-A15C-DA4C48853CE0}"/>
          </ac:spMkLst>
        </pc:spChg>
        <pc:spChg chg="mod">
          <ac:chgData name="Andreia Bianchini Huebner" userId="60ec0dcf-a489-4ddb-bcda-2e56cd02b15c" providerId="ADAL" clId="{B0B380B0-34DF-4B0F-B36D-2723F0540496}" dt="2021-11-10T02:21:47.667" v="362" actId="27803"/>
          <ac:spMkLst>
            <pc:docMk/>
            <pc:sldMk cId="0" sldId="256"/>
            <ac:spMk id="653" creationId="{A712F239-95AF-4866-92C4-B55619A07214}"/>
          </ac:spMkLst>
        </pc:spChg>
        <pc:spChg chg="mod">
          <ac:chgData name="Andreia Bianchini Huebner" userId="60ec0dcf-a489-4ddb-bcda-2e56cd02b15c" providerId="ADAL" clId="{B0B380B0-34DF-4B0F-B36D-2723F0540496}" dt="2021-11-10T02:21:47.667" v="362" actId="27803"/>
          <ac:spMkLst>
            <pc:docMk/>
            <pc:sldMk cId="0" sldId="256"/>
            <ac:spMk id="654" creationId="{856B51E5-A060-4508-885A-40DD3A972E76}"/>
          </ac:spMkLst>
        </pc:spChg>
        <pc:spChg chg="mod">
          <ac:chgData name="Andreia Bianchini Huebner" userId="60ec0dcf-a489-4ddb-bcda-2e56cd02b15c" providerId="ADAL" clId="{B0B380B0-34DF-4B0F-B36D-2723F0540496}" dt="2021-11-10T02:21:47.667" v="362" actId="27803"/>
          <ac:spMkLst>
            <pc:docMk/>
            <pc:sldMk cId="0" sldId="256"/>
            <ac:spMk id="655" creationId="{A79116F6-F78E-4D35-B3F0-6DAECA0A4681}"/>
          </ac:spMkLst>
        </pc:spChg>
        <pc:spChg chg="mod">
          <ac:chgData name="Andreia Bianchini Huebner" userId="60ec0dcf-a489-4ddb-bcda-2e56cd02b15c" providerId="ADAL" clId="{B0B380B0-34DF-4B0F-B36D-2723F0540496}" dt="2021-11-10T02:21:47.667" v="362" actId="27803"/>
          <ac:spMkLst>
            <pc:docMk/>
            <pc:sldMk cId="0" sldId="256"/>
            <ac:spMk id="656" creationId="{6EEAB789-F9AF-44BF-9FC8-A88902E2509C}"/>
          </ac:spMkLst>
        </pc:spChg>
        <pc:spChg chg="mod">
          <ac:chgData name="Andreia Bianchini Huebner" userId="60ec0dcf-a489-4ddb-bcda-2e56cd02b15c" providerId="ADAL" clId="{B0B380B0-34DF-4B0F-B36D-2723F0540496}" dt="2021-11-10T02:21:47.667" v="362" actId="27803"/>
          <ac:spMkLst>
            <pc:docMk/>
            <pc:sldMk cId="0" sldId="256"/>
            <ac:spMk id="657" creationId="{3D6D9BDC-12C3-4004-A4E2-8B5F7ADD5E47}"/>
          </ac:spMkLst>
        </pc:spChg>
        <pc:spChg chg="mod">
          <ac:chgData name="Andreia Bianchini Huebner" userId="60ec0dcf-a489-4ddb-bcda-2e56cd02b15c" providerId="ADAL" clId="{B0B380B0-34DF-4B0F-B36D-2723F0540496}" dt="2021-11-10T02:21:47.667" v="362" actId="27803"/>
          <ac:spMkLst>
            <pc:docMk/>
            <pc:sldMk cId="0" sldId="256"/>
            <ac:spMk id="658" creationId="{961ABB54-FE03-4669-9D39-BC1226DB3F47}"/>
          </ac:spMkLst>
        </pc:spChg>
        <pc:spChg chg="mod">
          <ac:chgData name="Andreia Bianchini Huebner" userId="60ec0dcf-a489-4ddb-bcda-2e56cd02b15c" providerId="ADAL" clId="{B0B380B0-34DF-4B0F-B36D-2723F0540496}" dt="2021-11-10T02:21:47.667" v="362" actId="27803"/>
          <ac:spMkLst>
            <pc:docMk/>
            <pc:sldMk cId="0" sldId="256"/>
            <ac:spMk id="659" creationId="{B309CC03-E34C-493A-8233-12AB56CAA414}"/>
          </ac:spMkLst>
        </pc:spChg>
        <pc:spChg chg="mod">
          <ac:chgData name="Andreia Bianchini Huebner" userId="60ec0dcf-a489-4ddb-bcda-2e56cd02b15c" providerId="ADAL" clId="{B0B380B0-34DF-4B0F-B36D-2723F0540496}" dt="2021-11-10T02:21:47.667" v="362" actId="27803"/>
          <ac:spMkLst>
            <pc:docMk/>
            <pc:sldMk cId="0" sldId="256"/>
            <ac:spMk id="660" creationId="{6585D8F2-1486-4D99-8CB5-248F39F385C1}"/>
          </ac:spMkLst>
        </pc:spChg>
        <pc:spChg chg="mod">
          <ac:chgData name="Andreia Bianchini Huebner" userId="60ec0dcf-a489-4ddb-bcda-2e56cd02b15c" providerId="ADAL" clId="{B0B380B0-34DF-4B0F-B36D-2723F0540496}" dt="2021-11-10T02:21:47.667" v="362" actId="27803"/>
          <ac:spMkLst>
            <pc:docMk/>
            <pc:sldMk cId="0" sldId="256"/>
            <ac:spMk id="661" creationId="{DD5C5E96-60D1-4AA9-8F84-CA56E575CEF7}"/>
          </ac:spMkLst>
        </pc:spChg>
        <pc:spChg chg="mod">
          <ac:chgData name="Andreia Bianchini Huebner" userId="60ec0dcf-a489-4ddb-bcda-2e56cd02b15c" providerId="ADAL" clId="{B0B380B0-34DF-4B0F-B36D-2723F0540496}" dt="2021-11-10T02:21:47.667" v="362" actId="27803"/>
          <ac:spMkLst>
            <pc:docMk/>
            <pc:sldMk cId="0" sldId="256"/>
            <ac:spMk id="662" creationId="{5B35F261-B7B2-4EDD-A1CF-C24CDD5D69B0}"/>
          </ac:spMkLst>
        </pc:spChg>
        <pc:spChg chg="mod">
          <ac:chgData name="Andreia Bianchini Huebner" userId="60ec0dcf-a489-4ddb-bcda-2e56cd02b15c" providerId="ADAL" clId="{B0B380B0-34DF-4B0F-B36D-2723F0540496}" dt="2021-11-10T02:21:47.667" v="362" actId="27803"/>
          <ac:spMkLst>
            <pc:docMk/>
            <pc:sldMk cId="0" sldId="256"/>
            <ac:spMk id="663" creationId="{5EFA5E16-CC41-4FC3-977F-6A833369A169}"/>
          </ac:spMkLst>
        </pc:spChg>
        <pc:spChg chg="mod">
          <ac:chgData name="Andreia Bianchini Huebner" userId="60ec0dcf-a489-4ddb-bcda-2e56cd02b15c" providerId="ADAL" clId="{B0B380B0-34DF-4B0F-B36D-2723F0540496}" dt="2021-11-10T02:21:47.667" v="362" actId="27803"/>
          <ac:spMkLst>
            <pc:docMk/>
            <pc:sldMk cId="0" sldId="256"/>
            <ac:spMk id="664" creationId="{5020CB5B-3D88-4D5A-899A-ED8BBF6FDD32}"/>
          </ac:spMkLst>
        </pc:spChg>
        <pc:spChg chg="mod">
          <ac:chgData name="Andreia Bianchini Huebner" userId="60ec0dcf-a489-4ddb-bcda-2e56cd02b15c" providerId="ADAL" clId="{B0B380B0-34DF-4B0F-B36D-2723F0540496}" dt="2021-11-10T02:21:47.667" v="362" actId="27803"/>
          <ac:spMkLst>
            <pc:docMk/>
            <pc:sldMk cId="0" sldId="256"/>
            <ac:spMk id="665" creationId="{E3760082-7929-4A64-82A1-EDDA87CBF45C}"/>
          </ac:spMkLst>
        </pc:spChg>
        <pc:spChg chg="mod">
          <ac:chgData name="Andreia Bianchini Huebner" userId="60ec0dcf-a489-4ddb-bcda-2e56cd02b15c" providerId="ADAL" clId="{B0B380B0-34DF-4B0F-B36D-2723F0540496}" dt="2021-11-10T02:21:47.667" v="362" actId="27803"/>
          <ac:spMkLst>
            <pc:docMk/>
            <pc:sldMk cId="0" sldId="256"/>
            <ac:spMk id="666" creationId="{7E378ACA-382E-44A6-818E-2FD7082B7D2A}"/>
          </ac:spMkLst>
        </pc:spChg>
        <pc:spChg chg="mod">
          <ac:chgData name="Andreia Bianchini Huebner" userId="60ec0dcf-a489-4ddb-bcda-2e56cd02b15c" providerId="ADAL" clId="{B0B380B0-34DF-4B0F-B36D-2723F0540496}" dt="2021-11-10T02:21:47.667" v="362" actId="27803"/>
          <ac:spMkLst>
            <pc:docMk/>
            <pc:sldMk cId="0" sldId="256"/>
            <ac:spMk id="667" creationId="{DC235F1F-C600-4D17-A3D5-9E5225220079}"/>
          </ac:spMkLst>
        </pc:spChg>
        <pc:spChg chg="mod">
          <ac:chgData name="Andreia Bianchini Huebner" userId="60ec0dcf-a489-4ddb-bcda-2e56cd02b15c" providerId="ADAL" clId="{B0B380B0-34DF-4B0F-B36D-2723F0540496}" dt="2021-11-10T02:21:47.667" v="362" actId="27803"/>
          <ac:spMkLst>
            <pc:docMk/>
            <pc:sldMk cId="0" sldId="256"/>
            <ac:spMk id="668" creationId="{D690C258-555F-4434-AB68-79F1484A945D}"/>
          </ac:spMkLst>
        </pc:spChg>
        <pc:spChg chg="mod">
          <ac:chgData name="Andreia Bianchini Huebner" userId="60ec0dcf-a489-4ddb-bcda-2e56cd02b15c" providerId="ADAL" clId="{B0B380B0-34DF-4B0F-B36D-2723F0540496}" dt="2021-11-10T02:21:47.667" v="362" actId="27803"/>
          <ac:spMkLst>
            <pc:docMk/>
            <pc:sldMk cId="0" sldId="256"/>
            <ac:spMk id="669" creationId="{EC9B8D04-2B5C-4B82-8F4C-9BC265B1CBDE}"/>
          </ac:spMkLst>
        </pc:spChg>
        <pc:spChg chg="mod">
          <ac:chgData name="Andreia Bianchini Huebner" userId="60ec0dcf-a489-4ddb-bcda-2e56cd02b15c" providerId="ADAL" clId="{B0B380B0-34DF-4B0F-B36D-2723F0540496}" dt="2021-11-10T02:21:47.667" v="362" actId="27803"/>
          <ac:spMkLst>
            <pc:docMk/>
            <pc:sldMk cId="0" sldId="256"/>
            <ac:spMk id="670" creationId="{60461FC7-DF7D-4BD7-A2C7-EC79A7D8FB7F}"/>
          </ac:spMkLst>
        </pc:spChg>
        <pc:spChg chg="mod">
          <ac:chgData name="Andreia Bianchini Huebner" userId="60ec0dcf-a489-4ddb-bcda-2e56cd02b15c" providerId="ADAL" clId="{B0B380B0-34DF-4B0F-B36D-2723F0540496}" dt="2021-11-10T02:21:47.667" v="362" actId="27803"/>
          <ac:spMkLst>
            <pc:docMk/>
            <pc:sldMk cId="0" sldId="256"/>
            <ac:spMk id="671" creationId="{1EAC7D76-02D3-42E5-8BE2-F71EEF6526D0}"/>
          </ac:spMkLst>
        </pc:spChg>
        <pc:spChg chg="mod">
          <ac:chgData name="Andreia Bianchini Huebner" userId="60ec0dcf-a489-4ddb-bcda-2e56cd02b15c" providerId="ADAL" clId="{B0B380B0-34DF-4B0F-B36D-2723F0540496}" dt="2021-11-10T02:21:47.667" v="362" actId="27803"/>
          <ac:spMkLst>
            <pc:docMk/>
            <pc:sldMk cId="0" sldId="256"/>
            <ac:spMk id="672" creationId="{DBBC5E73-58FA-484B-ABEA-151B78901CA7}"/>
          </ac:spMkLst>
        </pc:spChg>
        <pc:spChg chg="mod">
          <ac:chgData name="Andreia Bianchini Huebner" userId="60ec0dcf-a489-4ddb-bcda-2e56cd02b15c" providerId="ADAL" clId="{B0B380B0-34DF-4B0F-B36D-2723F0540496}" dt="2021-11-10T02:21:47.667" v="362" actId="27803"/>
          <ac:spMkLst>
            <pc:docMk/>
            <pc:sldMk cId="0" sldId="256"/>
            <ac:spMk id="673" creationId="{21B38611-A1F0-4B09-846A-F9AC49D8AD32}"/>
          </ac:spMkLst>
        </pc:spChg>
        <pc:spChg chg="mod">
          <ac:chgData name="Andreia Bianchini Huebner" userId="60ec0dcf-a489-4ddb-bcda-2e56cd02b15c" providerId="ADAL" clId="{B0B380B0-34DF-4B0F-B36D-2723F0540496}" dt="2021-11-10T02:21:47.667" v="362" actId="27803"/>
          <ac:spMkLst>
            <pc:docMk/>
            <pc:sldMk cId="0" sldId="256"/>
            <ac:spMk id="674" creationId="{7DE180BC-6790-4C10-A15E-FC43D440E505}"/>
          </ac:spMkLst>
        </pc:spChg>
        <pc:spChg chg="mod">
          <ac:chgData name="Andreia Bianchini Huebner" userId="60ec0dcf-a489-4ddb-bcda-2e56cd02b15c" providerId="ADAL" clId="{B0B380B0-34DF-4B0F-B36D-2723F0540496}" dt="2021-11-10T02:21:47.667" v="362" actId="27803"/>
          <ac:spMkLst>
            <pc:docMk/>
            <pc:sldMk cId="0" sldId="256"/>
            <ac:spMk id="675" creationId="{F7CCCDF5-DCE8-4D9A-934E-C3849799F7C4}"/>
          </ac:spMkLst>
        </pc:spChg>
        <pc:spChg chg="mod">
          <ac:chgData name="Andreia Bianchini Huebner" userId="60ec0dcf-a489-4ddb-bcda-2e56cd02b15c" providerId="ADAL" clId="{B0B380B0-34DF-4B0F-B36D-2723F0540496}" dt="2021-11-10T02:21:47.667" v="362" actId="27803"/>
          <ac:spMkLst>
            <pc:docMk/>
            <pc:sldMk cId="0" sldId="256"/>
            <ac:spMk id="676" creationId="{A4121106-7A66-41CF-B1A8-424F23D0F2CD}"/>
          </ac:spMkLst>
        </pc:spChg>
        <pc:spChg chg="mod">
          <ac:chgData name="Andreia Bianchini Huebner" userId="60ec0dcf-a489-4ddb-bcda-2e56cd02b15c" providerId="ADAL" clId="{B0B380B0-34DF-4B0F-B36D-2723F0540496}" dt="2021-11-10T02:21:47.667" v="362" actId="27803"/>
          <ac:spMkLst>
            <pc:docMk/>
            <pc:sldMk cId="0" sldId="256"/>
            <ac:spMk id="677" creationId="{E1491716-A280-44DB-B3A7-0828020D5D3D}"/>
          </ac:spMkLst>
        </pc:spChg>
        <pc:spChg chg="mod">
          <ac:chgData name="Andreia Bianchini Huebner" userId="60ec0dcf-a489-4ddb-bcda-2e56cd02b15c" providerId="ADAL" clId="{B0B380B0-34DF-4B0F-B36D-2723F0540496}" dt="2021-11-10T02:21:47.667" v="362" actId="27803"/>
          <ac:spMkLst>
            <pc:docMk/>
            <pc:sldMk cId="0" sldId="256"/>
            <ac:spMk id="678" creationId="{74050005-F322-4D10-94D1-3D6F5D76D8F4}"/>
          </ac:spMkLst>
        </pc:spChg>
        <pc:spChg chg="mod">
          <ac:chgData name="Andreia Bianchini Huebner" userId="60ec0dcf-a489-4ddb-bcda-2e56cd02b15c" providerId="ADAL" clId="{B0B380B0-34DF-4B0F-B36D-2723F0540496}" dt="2021-11-10T02:21:47.667" v="362" actId="27803"/>
          <ac:spMkLst>
            <pc:docMk/>
            <pc:sldMk cId="0" sldId="256"/>
            <ac:spMk id="679" creationId="{FCB5071E-CBCE-4F7F-B27B-86FB23F9797C}"/>
          </ac:spMkLst>
        </pc:spChg>
        <pc:spChg chg="mod">
          <ac:chgData name="Andreia Bianchini Huebner" userId="60ec0dcf-a489-4ddb-bcda-2e56cd02b15c" providerId="ADAL" clId="{B0B380B0-34DF-4B0F-B36D-2723F0540496}" dt="2021-11-10T02:21:47.667" v="362" actId="27803"/>
          <ac:spMkLst>
            <pc:docMk/>
            <pc:sldMk cId="0" sldId="256"/>
            <ac:spMk id="680" creationId="{CE51BB53-CA0C-4646-A640-435F26D7E325}"/>
          </ac:spMkLst>
        </pc:spChg>
        <pc:spChg chg="mod">
          <ac:chgData name="Andreia Bianchini Huebner" userId="60ec0dcf-a489-4ddb-bcda-2e56cd02b15c" providerId="ADAL" clId="{B0B380B0-34DF-4B0F-B36D-2723F0540496}" dt="2021-11-10T02:21:47.667" v="362" actId="27803"/>
          <ac:spMkLst>
            <pc:docMk/>
            <pc:sldMk cId="0" sldId="256"/>
            <ac:spMk id="681" creationId="{A927A636-EB19-4925-B3AA-BF7FAB97EAA1}"/>
          </ac:spMkLst>
        </pc:spChg>
        <pc:spChg chg="mod">
          <ac:chgData name="Andreia Bianchini Huebner" userId="60ec0dcf-a489-4ddb-bcda-2e56cd02b15c" providerId="ADAL" clId="{B0B380B0-34DF-4B0F-B36D-2723F0540496}" dt="2021-11-10T02:21:47.667" v="362" actId="27803"/>
          <ac:spMkLst>
            <pc:docMk/>
            <pc:sldMk cId="0" sldId="256"/>
            <ac:spMk id="682" creationId="{3778FE29-88EA-4F5F-A984-E8FE6CFFE550}"/>
          </ac:spMkLst>
        </pc:spChg>
        <pc:spChg chg="mod">
          <ac:chgData name="Andreia Bianchini Huebner" userId="60ec0dcf-a489-4ddb-bcda-2e56cd02b15c" providerId="ADAL" clId="{B0B380B0-34DF-4B0F-B36D-2723F0540496}" dt="2021-11-10T02:21:47.667" v="362" actId="27803"/>
          <ac:spMkLst>
            <pc:docMk/>
            <pc:sldMk cId="0" sldId="256"/>
            <ac:spMk id="683" creationId="{4EFF377D-7A05-4B48-9C96-AF8B041E672A}"/>
          </ac:spMkLst>
        </pc:spChg>
        <pc:spChg chg="mod">
          <ac:chgData name="Andreia Bianchini Huebner" userId="60ec0dcf-a489-4ddb-bcda-2e56cd02b15c" providerId="ADAL" clId="{B0B380B0-34DF-4B0F-B36D-2723F0540496}" dt="2021-11-10T02:21:47.667" v="362" actId="27803"/>
          <ac:spMkLst>
            <pc:docMk/>
            <pc:sldMk cId="0" sldId="256"/>
            <ac:spMk id="684" creationId="{FE47A175-0354-4C58-9A34-BF8E41F02016}"/>
          </ac:spMkLst>
        </pc:spChg>
        <pc:spChg chg="mod">
          <ac:chgData name="Andreia Bianchini Huebner" userId="60ec0dcf-a489-4ddb-bcda-2e56cd02b15c" providerId="ADAL" clId="{B0B380B0-34DF-4B0F-B36D-2723F0540496}" dt="2021-11-10T02:21:47.667" v="362" actId="27803"/>
          <ac:spMkLst>
            <pc:docMk/>
            <pc:sldMk cId="0" sldId="256"/>
            <ac:spMk id="685" creationId="{D83E693F-5553-42DB-8A34-22BE5BF1ABC3}"/>
          </ac:spMkLst>
        </pc:spChg>
        <pc:spChg chg="mod">
          <ac:chgData name="Andreia Bianchini Huebner" userId="60ec0dcf-a489-4ddb-bcda-2e56cd02b15c" providerId="ADAL" clId="{B0B380B0-34DF-4B0F-B36D-2723F0540496}" dt="2021-11-10T02:21:47.667" v="362" actId="27803"/>
          <ac:spMkLst>
            <pc:docMk/>
            <pc:sldMk cId="0" sldId="256"/>
            <ac:spMk id="686" creationId="{787AFC18-B0AB-4CD3-B2D0-6E1A96A7FF1D}"/>
          </ac:spMkLst>
        </pc:spChg>
        <pc:spChg chg="mod">
          <ac:chgData name="Andreia Bianchini Huebner" userId="60ec0dcf-a489-4ddb-bcda-2e56cd02b15c" providerId="ADAL" clId="{B0B380B0-34DF-4B0F-B36D-2723F0540496}" dt="2021-11-10T02:21:47.667" v="362" actId="27803"/>
          <ac:spMkLst>
            <pc:docMk/>
            <pc:sldMk cId="0" sldId="256"/>
            <ac:spMk id="687" creationId="{93B426B1-A000-44E8-BBC8-E082785ECEA6}"/>
          </ac:spMkLst>
        </pc:spChg>
        <pc:spChg chg="mod">
          <ac:chgData name="Andreia Bianchini Huebner" userId="60ec0dcf-a489-4ddb-bcda-2e56cd02b15c" providerId="ADAL" clId="{B0B380B0-34DF-4B0F-B36D-2723F0540496}" dt="2021-11-10T02:21:47.667" v="362" actId="27803"/>
          <ac:spMkLst>
            <pc:docMk/>
            <pc:sldMk cId="0" sldId="256"/>
            <ac:spMk id="688" creationId="{5C6D61F2-3DED-4335-9A1A-06089A40F7FC}"/>
          </ac:spMkLst>
        </pc:spChg>
        <pc:grpChg chg="mod">
          <ac:chgData name="Andreia Bianchini Huebner" userId="60ec0dcf-a489-4ddb-bcda-2e56cd02b15c" providerId="ADAL" clId="{B0B380B0-34DF-4B0F-B36D-2723F0540496}" dt="2021-11-10T02:21:47.667" v="362" actId="27803"/>
          <ac:grpSpMkLst>
            <pc:docMk/>
            <pc:sldMk cId="0" sldId="256"/>
            <ac:grpSpMk id="8" creationId="{98B9B325-613D-4BF9-9502-9651FE58A5E8}"/>
          </ac:grpSpMkLst>
        </pc:grpChg>
        <pc:grpChg chg="del mod">
          <ac:chgData name="Andreia Bianchini Huebner" userId="60ec0dcf-a489-4ddb-bcda-2e56cd02b15c" providerId="ADAL" clId="{B0B380B0-34DF-4B0F-B36D-2723F0540496}" dt="2021-11-10T02:20:10.550" v="342" actId="165"/>
          <ac:grpSpMkLst>
            <pc:docMk/>
            <pc:sldMk cId="0" sldId="256"/>
            <ac:grpSpMk id="15" creationId="{5D10F751-68C9-4BDE-A20E-0D196BE03154}"/>
          </ac:grpSpMkLst>
        </pc:grpChg>
        <pc:picChg chg="mod topLvl">
          <ac:chgData name="Andreia Bianchini Huebner" userId="60ec0dcf-a489-4ddb-bcda-2e56cd02b15c" providerId="ADAL" clId="{B0B380B0-34DF-4B0F-B36D-2723F0540496}" dt="2021-11-10T02:20:10.550" v="342" actId="165"/>
          <ac:picMkLst>
            <pc:docMk/>
            <pc:sldMk cId="0" sldId="256"/>
            <ac:picMk id="2" creationId="{00000000-0000-0000-0000-000000000000}"/>
          </ac:picMkLst>
        </pc:picChg>
        <pc:picChg chg="add del mod ord topLvl">
          <ac:chgData name="Andreia Bianchini Huebner" userId="60ec0dcf-a489-4ddb-bcda-2e56cd02b15c" providerId="ADAL" clId="{B0B380B0-34DF-4B0F-B36D-2723F0540496}" dt="2021-11-10T02:22:14.800" v="367" actId="167"/>
          <ac:picMkLst>
            <pc:docMk/>
            <pc:sldMk cId="0" sldId="256"/>
            <ac:picMk id="3" creationId="{00000000-0000-0000-0000-000000000000}"/>
          </ac:picMkLst>
        </pc:picChg>
        <pc:picChg chg="mod topLvl">
          <ac:chgData name="Andreia Bianchini Huebner" userId="60ec0dcf-a489-4ddb-bcda-2e56cd02b15c" providerId="ADAL" clId="{B0B380B0-34DF-4B0F-B36D-2723F0540496}" dt="2021-11-10T02:21:21.634" v="357" actId="1076"/>
          <ac:picMkLst>
            <pc:docMk/>
            <pc:sldMk cId="0" sldId="256"/>
            <ac:picMk id="4" creationId="{00000000-0000-0000-0000-000000000000}"/>
          </ac:picMkLst>
        </pc:picChg>
        <pc:picChg chg="mod topLvl">
          <ac:chgData name="Andreia Bianchini Huebner" userId="60ec0dcf-a489-4ddb-bcda-2e56cd02b15c" providerId="ADAL" clId="{B0B380B0-34DF-4B0F-B36D-2723F0540496}" dt="2021-11-10T02:21:32.654" v="361" actId="1076"/>
          <ac:picMkLst>
            <pc:docMk/>
            <pc:sldMk cId="0" sldId="256"/>
            <ac:picMk id="5" creationId="{00000000-0000-0000-0000-000000000000}"/>
          </ac:picMkLst>
        </pc:picChg>
        <pc:picChg chg="mod topLvl">
          <ac:chgData name="Andreia Bianchini Huebner" userId="60ec0dcf-a489-4ddb-bcda-2e56cd02b15c" providerId="ADAL" clId="{B0B380B0-34DF-4B0F-B36D-2723F0540496}" dt="2021-11-10T02:20:27.831" v="344" actId="1076"/>
          <ac:picMkLst>
            <pc:docMk/>
            <pc:sldMk cId="0" sldId="256"/>
            <ac:picMk id="6" creationId="{00000000-0000-0000-0000-000000000000}"/>
          </ac:picMkLst>
        </pc:picChg>
        <pc:picChg chg="mod topLvl">
          <ac:chgData name="Andreia Bianchini Huebner" userId="60ec0dcf-a489-4ddb-bcda-2e56cd02b15c" providerId="ADAL" clId="{B0B380B0-34DF-4B0F-B36D-2723F0540496}" dt="2021-11-10T02:20:27.831" v="344" actId="1076"/>
          <ac:picMkLst>
            <pc:docMk/>
            <pc:sldMk cId="0" sldId="256"/>
            <ac:picMk id="7" creationId="{00000000-0000-0000-0000-000000000000}"/>
          </ac:picMkLst>
        </pc:picChg>
        <pc:picChg chg="mod topLvl">
          <ac:chgData name="Andreia Bianchini Huebner" userId="60ec0dcf-a489-4ddb-bcda-2e56cd02b15c" providerId="ADAL" clId="{B0B380B0-34DF-4B0F-B36D-2723F0540496}" dt="2021-11-10T02:21:15.135" v="356" actId="1076"/>
          <ac:picMkLst>
            <pc:docMk/>
            <pc:sldMk cId="0" sldId="256"/>
            <ac:picMk id="11" creationId="{00000000-0000-0000-0000-000000000000}"/>
          </ac:picMkLst>
        </pc:picChg>
        <pc:picChg chg="mod topLvl">
          <ac:chgData name="Andreia Bianchini Huebner" userId="60ec0dcf-a489-4ddb-bcda-2e56cd02b15c" providerId="ADAL" clId="{B0B380B0-34DF-4B0F-B36D-2723F0540496}" dt="2021-11-10T02:21:12.092" v="355" actId="688"/>
          <ac:picMkLst>
            <pc:docMk/>
            <pc:sldMk cId="0" sldId="256"/>
            <ac:picMk id="22" creationId="{9BDA83FD-B0C9-4331-A693-1C770AD465FE}"/>
          </ac:picMkLst>
        </pc:picChg>
        <pc:picChg chg="mod topLvl">
          <ac:chgData name="Andreia Bianchini Huebner" userId="60ec0dcf-a489-4ddb-bcda-2e56cd02b15c" providerId="ADAL" clId="{B0B380B0-34DF-4B0F-B36D-2723F0540496}" dt="2021-11-10T02:20:32.185" v="345" actId="1076"/>
          <ac:picMkLst>
            <pc:docMk/>
            <pc:sldMk cId="0" sldId="256"/>
            <ac:picMk id="23" creationId="{17A593BA-A11F-407E-8CAD-BEC29ED70D1C}"/>
          </ac:picMkLst>
        </pc:picChg>
        <pc:picChg chg="mod">
          <ac:chgData name="Andreia Bianchini Huebner" userId="60ec0dcf-a489-4ddb-bcda-2e56cd02b15c" providerId="ADAL" clId="{B0B380B0-34DF-4B0F-B36D-2723F0540496}" dt="2021-11-10T02:22:32.396" v="373" actId="1076"/>
          <ac:picMkLst>
            <pc:docMk/>
            <pc:sldMk cId="0" sldId="256"/>
            <ac:picMk id="25" creationId="{1235D671-19F1-4DD9-B27D-E611500CF43A}"/>
          </ac:picMkLst>
        </pc:picChg>
        <pc:picChg chg="mod">
          <ac:chgData name="Andreia Bianchini Huebner" userId="60ec0dcf-a489-4ddb-bcda-2e56cd02b15c" providerId="ADAL" clId="{B0B380B0-34DF-4B0F-B36D-2723F0540496}" dt="2021-11-10T02:18:58.116" v="328" actId="14100"/>
          <ac:picMkLst>
            <pc:docMk/>
            <pc:sldMk cId="0" sldId="256"/>
            <ac:picMk id="29" creationId="{09479ECE-1C7A-48E7-9594-1F882C9DB2D8}"/>
          </ac:picMkLst>
        </pc:picChg>
        <pc:picChg chg="mod">
          <ac:chgData name="Andreia Bianchini Huebner" userId="60ec0dcf-a489-4ddb-bcda-2e56cd02b15c" providerId="ADAL" clId="{B0B380B0-34DF-4B0F-B36D-2723F0540496}" dt="2021-11-10T02:18:49.120" v="326" actId="1076"/>
          <ac:picMkLst>
            <pc:docMk/>
            <pc:sldMk cId="0" sldId="256"/>
            <ac:picMk id="30" creationId="{D0B4CE96-0170-4577-8D7F-06C281A3A38C}"/>
          </ac:picMkLst>
        </pc:picChg>
      </pc:sldChg>
      <pc:sldChg chg="addSp delSp modSp mod modNotes">
        <pc:chgData name="Andreia Bianchini Huebner" userId="60ec0dcf-a489-4ddb-bcda-2e56cd02b15c" providerId="ADAL" clId="{B0B380B0-34DF-4B0F-B36D-2723F0540496}" dt="2021-11-10T04:11:28.475" v="2154" actId="255"/>
        <pc:sldMkLst>
          <pc:docMk/>
          <pc:sldMk cId="0" sldId="257"/>
        </pc:sldMkLst>
        <pc:spChg chg="mod">
          <ac:chgData name="Andreia Bianchini Huebner" userId="60ec0dcf-a489-4ddb-bcda-2e56cd02b15c" providerId="ADAL" clId="{B0B380B0-34DF-4B0F-B36D-2723F0540496}" dt="2021-11-10T03:42:14.613" v="1777" actId="1076"/>
          <ac:spMkLst>
            <pc:docMk/>
            <pc:sldMk cId="0" sldId="257"/>
            <ac:spMk id="7" creationId="{00000000-0000-0000-0000-000000000000}"/>
          </ac:spMkLst>
        </pc:spChg>
        <pc:spChg chg="mod">
          <ac:chgData name="Andreia Bianchini Huebner" userId="60ec0dcf-a489-4ddb-bcda-2e56cd02b15c" providerId="ADAL" clId="{B0B380B0-34DF-4B0F-B36D-2723F0540496}" dt="2021-11-10T03:42:12.202" v="1776" actId="1076"/>
          <ac:spMkLst>
            <pc:docMk/>
            <pc:sldMk cId="0" sldId="257"/>
            <ac:spMk id="10" creationId="{A79EDDC9-FE6D-4473-9462-15A3918E377A}"/>
          </ac:spMkLst>
        </pc:spChg>
        <pc:spChg chg="mod">
          <ac:chgData name="Andreia Bianchini Huebner" userId="60ec0dcf-a489-4ddb-bcda-2e56cd02b15c" providerId="ADAL" clId="{B0B380B0-34DF-4B0F-B36D-2723F0540496}" dt="2021-11-10T01:40:40.179" v="95" actId="1076"/>
          <ac:spMkLst>
            <pc:docMk/>
            <pc:sldMk cId="0" sldId="257"/>
            <ac:spMk id="15" creationId="{209644D1-9087-4AD1-B5D2-143E596E6C22}"/>
          </ac:spMkLst>
        </pc:spChg>
        <pc:spChg chg="mod">
          <ac:chgData name="Andreia Bianchini Huebner" userId="60ec0dcf-a489-4ddb-bcda-2e56cd02b15c" providerId="ADAL" clId="{B0B380B0-34DF-4B0F-B36D-2723F0540496}" dt="2021-11-10T01:40:40.179" v="95" actId="1076"/>
          <ac:spMkLst>
            <pc:docMk/>
            <pc:sldMk cId="0" sldId="257"/>
            <ac:spMk id="16" creationId="{546F1A6A-320D-41D5-A9DF-8C23794107DF}"/>
          </ac:spMkLst>
        </pc:spChg>
        <pc:spChg chg="mod">
          <ac:chgData name="Andreia Bianchini Huebner" userId="60ec0dcf-a489-4ddb-bcda-2e56cd02b15c" providerId="ADAL" clId="{B0B380B0-34DF-4B0F-B36D-2723F0540496}" dt="2021-11-10T01:40:40.179" v="95" actId="1076"/>
          <ac:spMkLst>
            <pc:docMk/>
            <pc:sldMk cId="0" sldId="257"/>
            <ac:spMk id="17" creationId="{5D7021CE-3C56-4EF8-9D68-E2FEC796F116}"/>
          </ac:spMkLst>
        </pc:spChg>
        <pc:spChg chg="del mod">
          <ac:chgData name="Andreia Bianchini Huebner" userId="60ec0dcf-a489-4ddb-bcda-2e56cd02b15c" providerId="ADAL" clId="{B0B380B0-34DF-4B0F-B36D-2723F0540496}" dt="2021-11-10T01:38:08.753" v="62" actId="478"/>
          <ac:spMkLst>
            <pc:docMk/>
            <pc:sldMk cId="0" sldId="257"/>
            <ac:spMk id="18" creationId="{F4418943-A3C9-47D2-ACF7-CD404266EC7F}"/>
          </ac:spMkLst>
        </pc:spChg>
        <pc:spChg chg="mod">
          <ac:chgData name="Andreia Bianchini Huebner" userId="60ec0dcf-a489-4ddb-bcda-2e56cd02b15c" providerId="ADAL" clId="{B0B380B0-34DF-4B0F-B36D-2723F0540496}" dt="2021-11-10T01:40:40.179" v="95" actId="1076"/>
          <ac:spMkLst>
            <pc:docMk/>
            <pc:sldMk cId="0" sldId="257"/>
            <ac:spMk id="19" creationId="{464C5BA4-15A1-4108-903B-9A7C7996721A}"/>
          </ac:spMkLst>
        </pc:spChg>
        <pc:spChg chg="mod">
          <ac:chgData name="Andreia Bianchini Huebner" userId="60ec0dcf-a489-4ddb-bcda-2e56cd02b15c" providerId="ADAL" clId="{B0B380B0-34DF-4B0F-B36D-2723F0540496}" dt="2021-11-10T01:40:40.179" v="95" actId="1076"/>
          <ac:spMkLst>
            <pc:docMk/>
            <pc:sldMk cId="0" sldId="257"/>
            <ac:spMk id="20" creationId="{A0CEE8E6-DBC5-49D6-A4FB-FD18742E31A7}"/>
          </ac:spMkLst>
        </pc:spChg>
        <pc:spChg chg="mod">
          <ac:chgData name="Andreia Bianchini Huebner" userId="60ec0dcf-a489-4ddb-bcda-2e56cd02b15c" providerId="ADAL" clId="{B0B380B0-34DF-4B0F-B36D-2723F0540496}" dt="2021-11-10T01:40:40.179" v="95" actId="1076"/>
          <ac:spMkLst>
            <pc:docMk/>
            <pc:sldMk cId="0" sldId="257"/>
            <ac:spMk id="21" creationId="{98B2519C-5859-4F84-B8C5-3EC102E783BD}"/>
          </ac:spMkLst>
        </pc:spChg>
        <pc:spChg chg="del mod">
          <ac:chgData name="Andreia Bianchini Huebner" userId="60ec0dcf-a489-4ddb-bcda-2e56cd02b15c" providerId="ADAL" clId="{B0B380B0-34DF-4B0F-B36D-2723F0540496}" dt="2021-11-10T01:37:20.708" v="51" actId="478"/>
          <ac:spMkLst>
            <pc:docMk/>
            <pc:sldMk cId="0" sldId="257"/>
            <ac:spMk id="22" creationId="{7CA72B43-B488-46D2-9035-DAC4F39FA63B}"/>
          </ac:spMkLst>
        </pc:spChg>
        <pc:spChg chg="del mod">
          <ac:chgData name="Andreia Bianchini Huebner" userId="60ec0dcf-a489-4ddb-bcda-2e56cd02b15c" providerId="ADAL" clId="{B0B380B0-34DF-4B0F-B36D-2723F0540496}" dt="2021-11-10T01:37:08.069" v="48" actId="478"/>
          <ac:spMkLst>
            <pc:docMk/>
            <pc:sldMk cId="0" sldId="257"/>
            <ac:spMk id="23" creationId="{69E5FBCA-346A-4E60-93F7-E7D1F0B14C93}"/>
          </ac:spMkLst>
        </pc:spChg>
        <pc:spChg chg="mod">
          <ac:chgData name="Andreia Bianchini Huebner" userId="60ec0dcf-a489-4ddb-bcda-2e56cd02b15c" providerId="ADAL" clId="{B0B380B0-34DF-4B0F-B36D-2723F0540496}" dt="2021-11-10T01:40:40.179" v="95" actId="1076"/>
          <ac:spMkLst>
            <pc:docMk/>
            <pc:sldMk cId="0" sldId="257"/>
            <ac:spMk id="24" creationId="{8C479AA2-6F2B-4EE8-AA37-5811EFCA48F4}"/>
          </ac:spMkLst>
        </pc:spChg>
        <pc:spChg chg="del mod">
          <ac:chgData name="Andreia Bianchini Huebner" userId="60ec0dcf-a489-4ddb-bcda-2e56cd02b15c" providerId="ADAL" clId="{B0B380B0-34DF-4B0F-B36D-2723F0540496}" dt="2021-11-10T01:37:34.128" v="54" actId="478"/>
          <ac:spMkLst>
            <pc:docMk/>
            <pc:sldMk cId="0" sldId="257"/>
            <ac:spMk id="25" creationId="{90AC963E-2BA4-4770-A203-618C38FBB229}"/>
          </ac:spMkLst>
        </pc:spChg>
        <pc:spChg chg="del mod">
          <ac:chgData name="Andreia Bianchini Huebner" userId="60ec0dcf-a489-4ddb-bcda-2e56cd02b15c" providerId="ADAL" clId="{B0B380B0-34DF-4B0F-B36D-2723F0540496}" dt="2021-11-10T01:37:55.836" v="61" actId="478"/>
          <ac:spMkLst>
            <pc:docMk/>
            <pc:sldMk cId="0" sldId="257"/>
            <ac:spMk id="26" creationId="{C6B00B8A-6901-4630-9C88-3F6401E29223}"/>
          </ac:spMkLst>
        </pc:spChg>
        <pc:spChg chg="mod">
          <ac:chgData name="Andreia Bianchini Huebner" userId="60ec0dcf-a489-4ddb-bcda-2e56cd02b15c" providerId="ADAL" clId="{B0B380B0-34DF-4B0F-B36D-2723F0540496}" dt="2021-11-10T01:40:40.179" v="95" actId="1076"/>
          <ac:spMkLst>
            <pc:docMk/>
            <pc:sldMk cId="0" sldId="257"/>
            <ac:spMk id="27" creationId="{254CD81A-5056-4EEA-A2A9-E6C48CA79FB4}"/>
          </ac:spMkLst>
        </pc:spChg>
        <pc:spChg chg="mod">
          <ac:chgData name="Andreia Bianchini Huebner" userId="60ec0dcf-a489-4ddb-bcda-2e56cd02b15c" providerId="ADAL" clId="{B0B380B0-34DF-4B0F-B36D-2723F0540496}" dt="2021-11-10T01:40:40.179" v="95" actId="1076"/>
          <ac:spMkLst>
            <pc:docMk/>
            <pc:sldMk cId="0" sldId="257"/>
            <ac:spMk id="28" creationId="{50DF1E8C-9D61-480D-B41F-351F96C38CCF}"/>
          </ac:spMkLst>
        </pc:spChg>
        <pc:spChg chg="mod">
          <ac:chgData name="Andreia Bianchini Huebner" userId="60ec0dcf-a489-4ddb-bcda-2e56cd02b15c" providerId="ADAL" clId="{B0B380B0-34DF-4B0F-B36D-2723F0540496}" dt="2021-11-10T01:40:40.179" v="95" actId="1076"/>
          <ac:spMkLst>
            <pc:docMk/>
            <pc:sldMk cId="0" sldId="257"/>
            <ac:spMk id="29" creationId="{699AD231-CB84-48D8-B004-6977B787B919}"/>
          </ac:spMkLst>
        </pc:spChg>
        <pc:spChg chg="mod">
          <ac:chgData name="Andreia Bianchini Huebner" userId="60ec0dcf-a489-4ddb-bcda-2e56cd02b15c" providerId="ADAL" clId="{B0B380B0-34DF-4B0F-B36D-2723F0540496}" dt="2021-11-10T01:40:40.179" v="95" actId="1076"/>
          <ac:spMkLst>
            <pc:docMk/>
            <pc:sldMk cId="0" sldId="257"/>
            <ac:spMk id="30" creationId="{AF204F6E-250B-419C-8346-EB35D745B757}"/>
          </ac:spMkLst>
        </pc:spChg>
        <pc:spChg chg="mod">
          <ac:chgData name="Andreia Bianchini Huebner" userId="60ec0dcf-a489-4ddb-bcda-2e56cd02b15c" providerId="ADAL" clId="{B0B380B0-34DF-4B0F-B36D-2723F0540496}" dt="2021-11-10T01:40:40.179" v="95" actId="1076"/>
          <ac:spMkLst>
            <pc:docMk/>
            <pc:sldMk cId="0" sldId="257"/>
            <ac:spMk id="31" creationId="{8A89232A-ECC5-4C9B-B1B2-AFA04B68539B}"/>
          </ac:spMkLst>
        </pc:spChg>
        <pc:spChg chg="mod">
          <ac:chgData name="Andreia Bianchini Huebner" userId="60ec0dcf-a489-4ddb-bcda-2e56cd02b15c" providerId="ADAL" clId="{B0B380B0-34DF-4B0F-B36D-2723F0540496}" dt="2021-11-10T01:40:40.179" v="95" actId="1076"/>
          <ac:spMkLst>
            <pc:docMk/>
            <pc:sldMk cId="0" sldId="257"/>
            <ac:spMk id="32" creationId="{D0FB9924-CE2F-4AAF-9D17-6F92F2655203}"/>
          </ac:spMkLst>
        </pc:spChg>
        <pc:spChg chg="mod">
          <ac:chgData name="Andreia Bianchini Huebner" userId="60ec0dcf-a489-4ddb-bcda-2e56cd02b15c" providerId="ADAL" clId="{B0B380B0-34DF-4B0F-B36D-2723F0540496}" dt="2021-11-10T01:40:40.179" v="95" actId="1076"/>
          <ac:spMkLst>
            <pc:docMk/>
            <pc:sldMk cId="0" sldId="257"/>
            <ac:spMk id="33" creationId="{C7CD2FCD-053B-4E3A-A6BF-B4664994490B}"/>
          </ac:spMkLst>
        </pc:spChg>
        <pc:spChg chg="mod">
          <ac:chgData name="Andreia Bianchini Huebner" userId="60ec0dcf-a489-4ddb-bcda-2e56cd02b15c" providerId="ADAL" clId="{B0B380B0-34DF-4B0F-B36D-2723F0540496}" dt="2021-11-10T01:40:40.179" v="95" actId="1076"/>
          <ac:spMkLst>
            <pc:docMk/>
            <pc:sldMk cId="0" sldId="257"/>
            <ac:spMk id="34" creationId="{67F6774D-0F7C-42D3-B808-4CD666FD0CA9}"/>
          </ac:spMkLst>
        </pc:spChg>
        <pc:spChg chg="mod">
          <ac:chgData name="Andreia Bianchini Huebner" userId="60ec0dcf-a489-4ddb-bcda-2e56cd02b15c" providerId="ADAL" clId="{B0B380B0-34DF-4B0F-B36D-2723F0540496}" dt="2021-11-10T01:40:40.179" v="95" actId="1076"/>
          <ac:spMkLst>
            <pc:docMk/>
            <pc:sldMk cId="0" sldId="257"/>
            <ac:spMk id="35" creationId="{83F5B77F-FABF-46A3-8A5F-CF21E91F1DD5}"/>
          </ac:spMkLst>
        </pc:spChg>
        <pc:spChg chg="mod">
          <ac:chgData name="Andreia Bianchini Huebner" userId="60ec0dcf-a489-4ddb-bcda-2e56cd02b15c" providerId="ADAL" clId="{B0B380B0-34DF-4B0F-B36D-2723F0540496}" dt="2021-11-10T01:40:40.179" v="95" actId="1076"/>
          <ac:spMkLst>
            <pc:docMk/>
            <pc:sldMk cId="0" sldId="257"/>
            <ac:spMk id="37" creationId="{57EC90C8-041A-4071-A28F-C50610A116F7}"/>
          </ac:spMkLst>
        </pc:spChg>
        <pc:spChg chg="mod">
          <ac:chgData name="Andreia Bianchini Huebner" userId="60ec0dcf-a489-4ddb-bcda-2e56cd02b15c" providerId="ADAL" clId="{B0B380B0-34DF-4B0F-B36D-2723F0540496}" dt="2021-11-10T01:40:40.179" v="95" actId="1076"/>
          <ac:spMkLst>
            <pc:docMk/>
            <pc:sldMk cId="0" sldId="257"/>
            <ac:spMk id="38" creationId="{409B6465-79E8-4D8B-A94A-1D5345C00A17}"/>
          </ac:spMkLst>
        </pc:spChg>
        <pc:spChg chg="mod">
          <ac:chgData name="Andreia Bianchini Huebner" userId="60ec0dcf-a489-4ddb-bcda-2e56cd02b15c" providerId="ADAL" clId="{B0B380B0-34DF-4B0F-B36D-2723F0540496}" dt="2021-11-10T01:40:40.179" v="95" actId="1076"/>
          <ac:spMkLst>
            <pc:docMk/>
            <pc:sldMk cId="0" sldId="257"/>
            <ac:spMk id="39" creationId="{44BCA800-8C6E-4414-982A-3068831CFC8E}"/>
          </ac:spMkLst>
        </pc:spChg>
        <pc:spChg chg="mod">
          <ac:chgData name="Andreia Bianchini Huebner" userId="60ec0dcf-a489-4ddb-bcda-2e56cd02b15c" providerId="ADAL" clId="{B0B380B0-34DF-4B0F-B36D-2723F0540496}" dt="2021-11-10T01:40:40.179" v="95" actId="1076"/>
          <ac:spMkLst>
            <pc:docMk/>
            <pc:sldMk cId="0" sldId="257"/>
            <ac:spMk id="40" creationId="{BCCD67F3-3745-48AD-ACA6-669763F00258}"/>
          </ac:spMkLst>
        </pc:spChg>
        <pc:spChg chg="mod">
          <ac:chgData name="Andreia Bianchini Huebner" userId="60ec0dcf-a489-4ddb-bcda-2e56cd02b15c" providerId="ADAL" clId="{B0B380B0-34DF-4B0F-B36D-2723F0540496}" dt="2021-11-10T01:40:40.179" v="95" actId="1076"/>
          <ac:spMkLst>
            <pc:docMk/>
            <pc:sldMk cId="0" sldId="257"/>
            <ac:spMk id="41" creationId="{D586BBFC-D4F9-4FB2-8DC6-1E4186B693B4}"/>
          </ac:spMkLst>
        </pc:spChg>
        <pc:spChg chg="mod">
          <ac:chgData name="Andreia Bianchini Huebner" userId="60ec0dcf-a489-4ddb-bcda-2e56cd02b15c" providerId="ADAL" clId="{B0B380B0-34DF-4B0F-B36D-2723F0540496}" dt="2021-11-10T01:40:40.179" v="95" actId="1076"/>
          <ac:spMkLst>
            <pc:docMk/>
            <pc:sldMk cId="0" sldId="257"/>
            <ac:spMk id="42" creationId="{558E0F54-5DB5-420C-9C46-E6CD65D343DD}"/>
          </ac:spMkLst>
        </pc:spChg>
        <pc:spChg chg="mod">
          <ac:chgData name="Andreia Bianchini Huebner" userId="60ec0dcf-a489-4ddb-bcda-2e56cd02b15c" providerId="ADAL" clId="{B0B380B0-34DF-4B0F-B36D-2723F0540496}" dt="2021-11-10T01:40:40.179" v="95" actId="1076"/>
          <ac:spMkLst>
            <pc:docMk/>
            <pc:sldMk cId="0" sldId="257"/>
            <ac:spMk id="43" creationId="{A1E3F31A-19AF-4736-8C4F-9E63A8D5D666}"/>
          </ac:spMkLst>
        </pc:spChg>
        <pc:spChg chg="mod">
          <ac:chgData name="Andreia Bianchini Huebner" userId="60ec0dcf-a489-4ddb-bcda-2e56cd02b15c" providerId="ADAL" clId="{B0B380B0-34DF-4B0F-B36D-2723F0540496}" dt="2021-11-10T01:40:40.179" v="95" actId="1076"/>
          <ac:spMkLst>
            <pc:docMk/>
            <pc:sldMk cId="0" sldId="257"/>
            <ac:spMk id="46" creationId="{217B4566-01EB-4A55-AE34-B76691AD98F0}"/>
          </ac:spMkLst>
        </pc:spChg>
        <pc:spChg chg="mod">
          <ac:chgData name="Andreia Bianchini Huebner" userId="60ec0dcf-a489-4ddb-bcda-2e56cd02b15c" providerId="ADAL" clId="{B0B380B0-34DF-4B0F-B36D-2723F0540496}" dt="2021-11-10T01:40:40.179" v="95" actId="1076"/>
          <ac:spMkLst>
            <pc:docMk/>
            <pc:sldMk cId="0" sldId="257"/>
            <ac:spMk id="47" creationId="{75B1EA62-2682-4543-8332-5AF2C588CB9F}"/>
          </ac:spMkLst>
        </pc:spChg>
        <pc:spChg chg="mod">
          <ac:chgData name="Andreia Bianchini Huebner" userId="60ec0dcf-a489-4ddb-bcda-2e56cd02b15c" providerId="ADAL" clId="{B0B380B0-34DF-4B0F-B36D-2723F0540496}" dt="2021-11-10T01:40:40.179" v="95" actId="1076"/>
          <ac:spMkLst>
            <pc:docMk/>
            <pc:sldMk cId="0" sldId="257"/>
            <ac:spMk id="48" creationId="{9F841A65-4776-47DC-9715-23EC061D790D}"/>
          </ac:spMkLst>
        </pc:spChg>
        <pc:spChg chg="mod">
          <ac:chgData name="Andreia Bianchini Huebner" userId="60ec0dcf-a489-4ddb-bcda-2e56cd02b15c" providerId="ADAL" clId="{B0B380B0-34DF-4B0F-B36D-2723F0540496}" dt="2021-11-10T01:40:40.179" v="95" actId="1076"/>
          <ac:spMkLst>
            <pc:docMk/>
            <pc:sldMk cId="0" sldId="257"/>
            <ac:spMk id="49" creationId="{CD179237-74E6-45C0-A46C-B5BB19916753}"/>
          </ac:spMkLst>
        </pc:spChg>
        <pc:spChg chg="mod">
          <ac:chgData name="Andreia Bianchini Huebner" userId="60ec0dcf-a489-4ddb-bcda-2e56cd02b15c" providerId="ADAL" clId="{B0B380B0-34DF-4B0F-B36D-2723F0540496}" dt="2021-11-10T01:40:40.179" v="95" actId="1076"/>
          <ac:spMkLst>
            <pc:docMk/>
            <pc:sldMk cId="0" sldId="257"/>
            <ac:spMk id="50" creationId="{70DF9BE9-5CD8-4C62-8C65-C1441A5B2451}"/>
          </ac:spMkLst>
        </pc:spChg>
        <pc:spChg chg="mod">
          <ac:chgData name="Andreia Bianchini Huebner" userId="60ec0dcf-a489-4ddb-bcda-2e56cd02b15c" providerId="ADAL" clId="{B0B380B0-34DF-4B0F-B36D-2723F0540496}" dt="2021-11-10T01:40:40.179" v="95" actId="1076"/>
          <ac:spMkLst>
            <pc:docMk/>
            <pc:sldMk cId="0" sldId="257"/>
            <ac:spMk id="51" creationId="{D6804DB5-48AD-4BDD-AB70-EC2D8CC4D33F}"/>
          </ac:spMkLst>
        </pc:spChg>
        <pc:spChg chg="mod">
          <ac:chgData name="Andreia Bianchini Huebner" userId="60ec0dcf-a489-4ddb-bcda-2e56cd02b15c" providerId="ADAL" clId="{B0B380B0-34DF-4B0F-B36D-2723F0540496}" dt="2021-11-10T01:40:40.179" v="95" actId="1076"/>
          <ac:spMkLst>
            <pc:docMk/>
            <pc:sldMk cId="0" sldId="257"/>
            <ac:spMk id="52" creationId="{36EA4425-1BB5-46BA-8410-D4FC01BCD584}"/>
          </ac:spMkLst>
        </pc:spChg>
        <pc:spChg chg="mod">
          <ac:chgData name="Andreia Bianchini Huebner" userId="60ec0dcf-a489-4ddb-bcda-2e56cd02b15c" providerId="ADAL" clId="{B0B380B0-34DF-4B0F-B36D-2723F0540496}" dt="2021-11-10T01:40:40.179" v="95" actId="1076"/>
          <ac:spMkLst>
            <pc:docMk/>
            <pc:sldMk cId="0" sldId="257"/>
            <ac:spMk id="53" creationId="{A8814E93-D3B4-499A-87AE-A63A3F4FDEA2}"/>
          </ac:spMkLst>
        </pc:spChg>
        <pc:spChg chg="mod">
          <ac:chgData name="Andreia Bianchini Huebner" userId="60ec0dcf-a489-4ddb-bcda-2e56cd02b15c" providerId="ADAL" clId="{B0B380B0-34DF-4B0F-B36D-2723F0540496}" dt="2021-11-10T01:40:40.179" v="95" actId="1076"/>
          <ac:spMkLst>
            <pc:docMk/>
            <pc:sldMk cId="0" sldId="257"/>
            <ac:spMk id="55" creationId="{5C8AAFB7-66C0-4C86-8B7A-CC7389719C19}"/>
          </ac:spMkLst>
        </pc:spChg>
        <pc:spChg chg="mod">
          <ac:chgData name="Andreia Bianchini Huebner" userId="60ec0dcf-a489-4ddb-bcda-2e56cd02b15c" providerId="ADAL" clId="{B0B380B0-34DF-4B0F-B36D-2723F0540496}" dt="2021-11-10T01:40:40.179" v="95" actId="1076"/>
          <ac:spMkLst>
            <pc:docMk/>
            <pc:sldMk cId="0" sldId="257"/>
            <ac:spMk id="56" creationId="{5FDE424C-A3A2-4BBE-819E-E5627AF10FAF}"/>
          </ac:spMkLst>
        </pc:spChg>
        <pc:spChg chg="mod">
          <ac:chgData name="Andreia Bianchini Huebner" userId="60ec0dcf-a489-4ddb-bcda-2e56cd02b15c" providerId="ADAL" clId="{B0B380B0-34DF-4B0F-B36D-2723F0540496}" dt="2021-11-10T01:40:40.179" v="95" actId="1076"/>
          <ac:spMkLst>
            <pc:docMk/>
            <pc:sldMk cId="0" sldId="257"/>
            <ac:spMk id="57" creationId="{38157ACE-44AD-4562-9DA5-2D591218A0A7}"/>
          </ac:spMkLst>
        </pc:spChg>
        <pc:spChg chg="mod">
          <ac:chgData name="Andreia Bianchini Huebner" userId="60ec0dcf-a489-4ddb-bcda-2e56cd02b15c" providerId="ADAL" clId="{B0B380B0-34DF-4B0F-B36D-2723F0540496}" dt="2021-11-10T01:40:40.179" v="95" actId="1076"/>
          <ac:spMkLst>
            <pc:docMk/>
            <pc:sldMk cId="0" sldId="257"/>
            <ac:spMk id="58" creationId="{73C9DAB2-D5AF-4029-A443-0BDDD7A96D30}"/>
          </ac:spMkLst>
        </pc:spChg>
        <pc:spChg chg="mod">
          <ac:chgData name="Andreia Bianchini Huebner" userId="60ec0dcf-a489-4ddb-bcda-2e56cd02b15c" providerId="ADAL" clId="{B0B380B0-34DF-4B0F-B36D-2723F0540496}" dt="2021-11-10T01:40:40.179" v="95" actId="1076"/>
          <ac:spMkLst>
            <pc:docMk/>
            <pc:sldMk cId="0" sldId="257"/>
            <ac:spMk id="59" creationId="{8F508DBF-4EC3-4BFC-BE9C-6C015FA55AC5}"/>
          </ac:spMkLst>
        </pc:spChg>
        <pc:spChg chg="mod">
          <ac:chgData name="Andreia Bianchini Huebner" userId="60ec0dcf-a489-4ddb-bcda-2e56cd02b15c" providerId="ADAL" clId="{B0B380B0-34DF-4B0F-B36D-2723F0540496}" dt="2021-11-10T01:40:40.179" v="95" actId="1076"/>
          <ac:spMkLst>
            <pc:docMk/>
            <pc:sldMk cId="0" sldId="257"/>
            <ac:spMk id="60" creationId="{6EDE8F3E-6D02-4510-A45E-2548137D31AB}"/>
          </ac:spMkLst>
        </pc:spChg>
        <pc:spChg chg="mod">
          <ac:chgData name="Andreia Bianchini Huebner" userId="60ec0dcf-a489-4ddb-bcda-2e56cd02b15c" providerId="ADAL" clId="{B0B380B0-34DF-4B0F-B36D-2723F0540496}" dt="2021-11-10T01:40:40.179" v="95" actId="1076"/>
          <ac:spMkLst>
            <pc:docMk/>
            <pc:sldMk cId="0" sldId="257"/>
            <ac:spMk id="61" creationId="{D7ECC190-445B-408B-8990-774C21D955C9}"/>
          </ac:spMkLst>
        </pc:spChg>
        <pc:spChg chg="mod">
          <ac:chgData name="Andreia Bianchini Huebner" userId="60ec0dcf-a489-4ddb-bcda-2e56cd02b15c" providerId="ADAL" clId="{B0B380B0-34DF-4B0F-B36D-2723F0540496}" dt="2021-11-10T01:40:40.179" v="95" actId="1076"/>
          <ac:spMkLst>
            <pc:docMk/>
            <pc:sldMk cId="0" sldId="257"/>
            <ac:spMk id="62" creationId="{A802A32D-8084-40E2-9ED1-0865151DF6EA}"/>
          </ac:spMkLst>
        </pc:spChg>
        <pc:spChg chg="mod">
          <ac:chgData name="Andreia Bianchini Huebner" userId="60ec0dcf-a489-4ddb-bcda-2e56cd02b15c" providerId="ADAL" clId="{B0B380B0-34DF-4B0F-B36D-2723F0540496}" dt="2021-11-10T01:40:40.179" v="95" actId="1076"/>
          <ac:spMkLst>
            <pc:docMk/>
            <pc:sldMk cId="0" sldId="257"/>
            <ac:spMk id="63" creationId="{35202355-CDA3-4A29-933D-32DC4C15C446}"/>
          </ac:spMkLst>
        </pc:spChg>
        <pc:spChg chg="mod">
          <ac:chgData name="Andreia Bianchini Huebner" userId="60ec0dcf-a489-4ddb-bcda-2e56cd02b15c" providerId="ADAL" clId="{B0B380B0-34DF-4B0F-B36D-2723F0540496}" dt="2021-11-10T01:40:40.179" v="95" actId="1076"/>
          <ac:spMkLst>
            <pc:docMk/>
            <pc:sldMk cId="0" sldId="257"/>
            <ac:spMk id="64" creationId="{C041BE84-C211-40F0-AAB1-1F4837A667A6}"/>
          </ac:spMkLst>
        </pc:spChg>
        <pc:spChg chg="add mod">
          <ac:chgData name="Andreia Bianchini Huebner" userId="60ec0dcf-a489-4ddb-bcda-2e56cd02b15c" providerId="ADAL" clId="{B0B380B0-34DF-4B0F-B36D-2723F0540496}" dt="2021-11-10T01:40:40.179" v="95" actId="1076"/>
          <ac:spMkLst>
            <pc:docMk/>
            <pc:sldMk cId="0" sldId="257"/>
            <ac:spMk id="74" creationId="{A6347B7B-A01F-4A1F-A6DA-F0DE43F5E2E0}"/>
          </ac:spMkLst>
        </pc:spChg>
        <pc:spChg chg="add mod">
          <ac:chgData name="Andreia Bianchini Huebner" userId="60ec0dcf-a489-4ddb-bcda-2e56cd02b15c" providerId="ADAL" clId="{B0B380B0-34DF-4B0F-B36D-2723F0540496}" dt="2021-11-10T01:40:40.179" v="95" actId="1076"/>
          <ac:spMkLst>
            <pc:docMk/>
            <pc:sldMk cId="0" sldId="257"/>
            <ac:spMk id="75" creationId="{FB76F263-9E4B-4DFF-9876-194002DA26CD}"/>
          </ac:spMkLst>
        </pc:spChg>
        <pc:spChg chg="add del mod">
          <ac:chgData name="Andreia Bianchini Huebner" userId="60ec0dcf-a489-4ddb-bcda-2e56cd02b15c" providerId="ADAL" clId="{B0B380B0-34DF-4B0F-B36D-2723F0540496}" dt="2021-11-10T01:37:46.629" v="58" actId="478"/>
          <ac:spMkLst>
            <pc:docMk/>
            <pc:sldMk cId="0" sldId="257"/>
            <ac:spMk id="76" creationId="{6DA5115A-F725-4C29-9016-923A3D43797A}"/>
          </ac:spMkLst>
        </pc:spChg>
        <pc:spChg chg="add mod">
          <ac:chgData name="Andreia Bianchini Huebner" userId="60ec0dcf-a489-4ddb-bcda-2e56cd02b15c" providerId="ADAL" clId="{B0B380B0-34DF-4B0F-B36D-2723F0540496}" dt="2021-11-10T01:40:40.179" v="95" actId="1076"/>
          <ac:spMkLst>
            <pc:docMk/>
            <pc:sldMk cId="0" sldId="257"/>
            <ac:spMk id="77" creationId="{8CC1B768-E13F-4661-BDC3-123C1F14199E}"/>
          </ac:spMkLst>
        </pc:spChg>
        <pc:spChg chg="add mod">
          <ac:chgData name="Andreia Bianchini Huebner" userId="60ec0dcf-a489-4ddb-bcda-2e56cd02b15c" providerId="ADAL" clId="{B0B380B0-34DF-4B0F-B36D-2723F0540496}" dt="2021-11-10T01:40:40.179" v="95" actId="1076"/>
          <ac:spMkLst>
            <pc:docMk/>
            <pc:sldMk cId="0" sldId="257"/>
            <ac:spMk id="78" creationId="{789233B8-AB96-478C-AB8D-57C821A50E49}"/>
          </ac:spMkLst>
        </pc:spChg>
        <pc:spChg chg="mod">
          <ac:chgData name="Andreia Bianchini Huebner" userId="60ec0dcf-a489-4ddb-bcda-2e56cd02b15c" providerId="ADAL" clId="{B0B380B0-34DF-4B0F-B36D-2723F0540496}" dt="2021-11-10T03:45:11.600" v="1797" actId="20577"/>
          <ac:spMkLst>
            <pc:docMk/>
            <pc:sldMk cId="0" sldId="257"/>
            <ac:spMk id="122" creationId="{AB1737C0-CA35-4C93-89EB-E9D3EFF8BC71}"/>
          </ac:spMkLst>
        </pc:spChg>
        <pc:spChg chg="mod">
          <ac:chgData name="Andreia Bianchini Huebner" userId="60ec0dcf-a489-4ddb-bcda-2e56cd02b15c" providerId="ADAL" clId="{B0B380B0-34DF-4B0F-B36D-2723F0540496}" dt="2021-11-10T03:42:03.704" v="1773" actId="1076"/>
          <ac:spMkLst>
            <pc:docMk/>
            <pc:sldMk cId="0" sldId="257"/>
            <ac:spMk id="124" creationId="{03D9E761-B610-41B0-A23A-91EBBC4139DF}"/>
          </ac:spMkLst>
        </pc:spChg>
        <pc:spChg chg="mod">
          <ac:chgData name="Andreia Bianchini Huebner" userId="60ec0dcf-a489-4ddb-bcda-2e56cd02b15c" providerId="ADAL" clId="{B0B380B0-34DF-4B0F-B36D-2723F0540496}" dt="2021-11-10T03:41:58.073" v="1772" actId="1076"/>
          <ac:spMkLst>
            <pc:docMk/>
            <pc:sldMk cId="0" sldId="257"/>
            <ac:spMk id="127" creationId="{24E7ECBB-2CD2-40DB-93EF-902E4F2FE8B3}"/>
          </ac:spMkLst>
        </pc:spChg>
        <pc:spChg chg="del mod">
          <ac:chgData name="Andreia Bianchini Huebner" userId="60ec0dcf-a489-4ddb-bcda-2e56cd02b15c" providerId="ADAL" clId="{B0B380B0-34DF-4B0F-B36D-2723F0540496}" dt="2021-11-10T01:43:10.507" v="113" actId="21"/>
          <ac:spMkLst>
            <pc:docMk/>
            <pc:sldMk cId="0" sldId="257"/>
            <ac:spMk id="133" creationId="{829AE2FD-5EC1-4AE0-A0F0-AC43F789445E}"/>
          </ac:spMkLst>
        </pc:spChg>
        <pc:spChg chg="mod">
          <ac:chgData name="Andreia Bianchini Huebner" userId="60ec0dcf-a489-4ddb-bcda-2e56cd02b15c" providerId="ADAL" clId="{B0B380B0-34DF-4B0F-B36D-2723F0540496}" dt="2021-11-10T04:11:28.475" v="2154" actId="255"/>
          <ac:spMkLst>
            <pc:docMk/>
            <pc:sldMk cId="0" sldId="257"/>
            <ac:spMk id="137" creationId="{769DB7D0-2B0B-419E-BCF5-072DADB740F3}"/>
          </ac:spMkLst>
        </pc:spChg>
        <pc:spChg chg="mod">
          <ac:chgData name="Andreia Bianchini Huebner" userId="60ec0dcf-a489-4ddb-bcda-2e56cd02b15c" providerId="ADAL" clId="{B0B380B0-34DF-4B0F-B36D-2723F0540496}" dt="2021-11-10T03:42:09.518" v="1775" actId="1076"/>
          <ac:spMkLst>
            <pc:docMk/>
            <pc:sldMk cId="0" sldId="257"/>
            <ac:spMk id="138" creationId="{B83D853A-C210-47D7-8FFB-FA2F0CCEE1B7}"/>
          </ac:spMkLst>
        </pc:spChg>
        <pc:grpChg chg="add mod">
          <ac:chgData name="Andreia Bianchini Huebner" userId="60ec0dcf-a489-4ddb-bcda-2e56cd02b15c" providerId="ADAL" clId="{B0B380B0-34DF-4B0F-B36D-2723F0540496}" dt="2021-11-10T01:35:50.380" v="36" actId="1076"/>
          <ac:grpSpMkLst>
            <pc:docMk/>
            <pc:sldMk cId="0" sldId="257"/>
            <ac:grpSpMk id="3" creationId="{EF2CDA40-2B09-49AB-B0BB-E6DE082FC0B8}"/>
          </ac:grpSpMkLst>
        </pc:grpChg>
        <pc:grpChg chg="add mod">
          <ac:chgData name="Andreia Bianchini Huebner" userId="60ec0dcf-a489-4ddb-bcda-2e56cd02b15c" providerId="ADAL" clId="{B0B380B0-34DF-4B0F-B36D-2723F0540496}" dt="2021-11-10T01:40:40.179" v="95" actId="1076"/>
          <ac:grpSpMkLst>
            <pc:docMk/>
            <pc:sldMk cId="0" sldId="257"/>
            <ac:grpSpMk id="4" creationId="{89846E0B-0AD9-40A5-837E-33BA429B0A3E}"/>
          </ac:grpSpMkLst>
        </pc:grpChg>
        <pc:grpChg chg="mod">
          <ac:chgData name="Andreia Bianchini Huebner" userId="60ec0dcf-a489-4ddb-bcda-2e56cd02b15c" providerId="ADAL" clId="{B0B380B0-34DF-4B0F-B36D-2723F0540496}" dt="2021-11-10T01:40:40.179" v="95" actId="1076"/>
          <ac:grpSpMkLst>
            <pc:docMk/>
            <pc:sldMk cId="0" sldId="257"/>
            <ac:grpSpMk id="11" creationId="{B3B99991-1266-4827-AEFE-F490C89DC093}"/>
          </ac:grpSpMkLst>
        </pc:grpChg>
        <pc:grpChg chg="mod">
          <ac:chgData name="Andreia Bianchini Huebner" userId="60ec0dcf-a489-4ddb-bcda-2e56cd02b15c" providerId="ADAL" clId="{B0B380B0-34DF-4B0F-B36D-2723F0540496}" dt="2021-11-10T01:40:40.179" v="95" actId="1076"/>
          <ac:grpSpMkLst>
            <pc:docMk/>
            <pc:sldMk cId="0" sldId="257"/>
            <ac:grpSpMk id="12" creationId="{0EC91C06-2094-4F7B-BBCB-C7C68D682E29}"/>
          </ac:grpSpMkLst>
        </pc:grpChg>
        <pc:grpChg chg="mod">
          <ac:chgData name="Andreia Bianchini Huebner" userId="60ec0dcf-a489-4ddb-bcda-2e56cd02b15c" providerId="ADAL" clId="{B0B380B0-34DF-4B0F-B36D-2723F0540496}" dt="2021-11-10T01:40:40.179" v="95" actId="1076"/>
          <ac:grpSpMkLst>
            <pc:docMk/>
            <pc:sldMk cId="0" sldId="257"/>
            <ac:grpSpMk id="13" creationId="{82EE8BB8-2198-4F0E-9B47-65E52DC4B01B}"/>
          </ac:grpSpMkLst>
        </pc:grpChg>
        <pc:grpChg chg="mod">
          <ac:chgData name="Andreia Bianchini Huebner" userId="60ec0dcf-a489-4ddb-bcda-2e56cd02b15c" providerId="ADAL" clId="{B0B380B0-34DF-4B0F-B36D-2723F0540496}" dt="2021-11-10T01:40:40.179" v="95" actId="1076"/>
          <ac:grpSpMkLst>
            <pc:docMk/>
            <pc:sldMk cId="0" sldId="257"/>
            <ac:grpSpMk id="14" creationId="{72E49C81-10BB-4187-A521-8EFC8388E6B5}"/>
          </ac:grpSpMkLst>
        </pc:grpChg>
        <pc:grpChg chg="mod">
          <ac:chgData name="Andreia Bianchini Huebner" userId="60ec0dcf-a489-4ddb-bcda-2e56cd02b15c" providerId="ADAL" clId="{B0B380B0-34DF-4B0F-B36D-2723F0540496}" dt="2021-11-10T01:40:40.179" v="95" actId="1076"/>
          <ac:grpSpMkLst>
            <pc:docMk/>
            <pc:sldMk cId="0" sldId="257"/>
            <ac:grpSpMk id="36" creationId="{77B851E0-4856-48BC-A573-0CB02D9E0DA1}"/>
          </ac:grpSpMkLst>
        </pc:grpChg>
        <pc:grpChg chg="mod">
          <ac:chgData name="Andreia Bianchini Huebner" userId="60ec0dcf-a489-4ddb-bcda-2e56cd02b15c" providerId="ADAL" clId="{B0B380B0-34DF-4B0F-B36D-2723F0540496}" dt="2021-11-10T01:40:40.179" v="95" actId="1076"/>
          <ac:grpSpMkLst>
            <pc:docMk/>
            <pc:sldMk cId="0" sldId="257"/>
            <ac:grpSpMk id="44" creationId="{80B7D7E8-E4BF-460B-87E0-1F5E2A74D67F}"/>
          </ac:grpSpMkLst>
        </pc:grpChg>
        <pc:grpChg chg="mod">
          <ac:chgData name="Andreia Bianchini Huebner" userId="60ec0dcf-a489-4ddb-bcda-2e56cd02b15c" providerId="ADAL" clId="{B0B380B0-34DF-4B0F-B36D-2723F0540496}" dt="2021-11-10T01:40:40.179" v="95" actId="1076"/>
          <ac:grpSpMkLst>
            <pc:docMk/>
            <pc:sldMk cId="0" sldId="257"/>
            <ac:grpSpMk id="45" creationId="{B91C2C6B-0ACD-4BD3-AE45-4A439A6CFF98}"/>
          </ac:grpSpMkLst>
        </pc:grpChg>
        <pc:grpChg chg="mod">
          <ac:chgData name="Andreia Bianchini Huebner" userId="60ec0dcf-a489-4ddb-bcda-2e56cd02b15c" providerId="ADAL" clId="{B0B380B0-34DF-4B0F-B36D-2723F0540496}" dt="2021-11-10T01:40:40.179" v="95" actId="1076"/>
          <ac:grpSpMkLst>
            <pc:docMk/>
            <pc:sldMk cId="0" sldId="257"/>
            <ac:grpSpMk id="54" creationId="{D7B2883D-9E72-4F54-85CB-543BF64A5A6B}"/>
          </ac:grpSpMkLst>
        </pc:grpChg>
        <pc:picChg chg="mod">
          <ac:chgData name="Andreia Bianchini Huebner" userId="60ec0dcf-a489-4ddb-bcda-2e56cd02b15c" providerId="ADAL" clId="{B0B380B0-34DF-4B0F-B36D-2723F0540496}" dt="2021-11-10T01:31:08.677" v="16" actId="164"/>
          <ac:picMkLst>
            <pc:docMk/>
            <pc:sldMk cId="0" sldId="257"/>
            <ac:picMk id="2" creationId="{00000000-0000-0000-0000-000000000000}"/>
          </ac:picMkLst>
        </pc:picChg>
        <pc:picChg chg="mod">
          <ac:chgData name="Andreia Bianchini Huebner" userId="60ec0dcf-a489-4ddb-bcda-2e56cd02b15c" providerId="ADAL" clId="{B0B380B0-34DF-4B0F-B36D-2723F0540496}" dt="2021-11-10T01:31:08.677" v="16" actId="164"/>
          <ac:picMkLst>
            <pc:docMk/>
            <pc:sldMk cId="0" sldId="257"/>
            <ac:picMk id="8" creationId="{00000000-0000-0000-0000-000000000000}"/>
          </ac:picMkLst>
        </pc:picChg>
        <pc:picChg chg="mod">
          <ac:chgData name="Andreia Bianchini Huebner" userId="60ec0dcf-a489-4ddb-bcda-2e56cd02b15c" providerId="ADAL" clId="{B0B380B0-34DF-4B0F-B36D-2723F0540496}" dt="2021-11-10T01:40:44.469" v="96" actId="1076"/>
          <ac:picMkLst>
            <pc:docMk/>
            <pc:sldMk cId="0" sldId="257"/>
            <ac:picMk id="141" creationId="{6F0BF2C1-F367-4F57-AE12-D9A5F9F66F37}"/>
          </ac:picMkLst>
        </pc:picChg>
        <pc:picChg chg="mod">
          <ac:chgData name="Andreia Bianchini Huebner" userId="60ec0dcf-a489-4ddb-bcda-2e56cd02b15c" providerId="ADAL" clId="{B0B380B0-34DF-4B0F-B36D-2723F0540496}" dt="2021-11-10T01:39:49.147" v="83" actId="1076"/>
          <ac:picMkLst>
            <pc:docMk/>
            <pc:sldMk cId="0" sldId="257"/>
            <ac:picMk id="142" creationId="{468BA2F3-7B2A-4F23-B31F-FCF02432AD6A}"/>
          </ac:picMkLst>
        </pc:picChg>
        <pc:picChg chg="mod">
          <ac:chgData name="Andreia Bianchini Huebner" userId="60ec0dcf-a489-4ddb-bcda-2e56cd02b15c" providerId="ADAL" clId="{B0B380B0-34DF-4B0F-B36D-2723F0540496}" dt="2021-11-10T01:30:55.913" v="14" actId="1076"/>
          <ac:picMkLst>
            <pc:docMk/>
            <pc:sldMk cId="0" sldId="257"/>
            <ac:picMk id="143" creationId="{9D1709B3-9F26-47B0-8853-4D5632BD292E}"/>
          </ac:picMkLst>
        </pc:picChg>
        <pc:picChg chg="mod">
          <ac:chgData name="Andreia Bianchini Huebner" userId="60ec0dcf-a489-4ddb-bcda-2e56cd02b15c" providerId="ADAL" clId="{B0B380B0-34DF-4B0F-B36D-2723F0540496}" dt="2021-11-10T01:30:47.892" v="11" actId="14100"/>
          <ac:picMkLst>
            <pc:docMk/>
            <pc:sldMk cId="0" sldId="257"/>
            <ac:picMk id="144" creationId="{61063F2B-1F82-4AFE-B931-497945C71FBB}"/>
          </ac:picMkLst>
        </pc:picChg>
        <pc:picChg chg="mod">
          <ac:chgData name="Andreia Bianchini Huebner" userId="60ec0dcf-a489-4ddb-bcda-2e56cd02b15c" providerId="ADAL" clId="{B0B380B0-34DF-4B0F-B36D-2723F0540496}" dt="2021-11-10T01:30:58.731" v="15" actId="1076"/>
          <ac:picMkLst>
            <pc:docMk/>
            <pc:sldMk cId="0" sldId="257"/>
            <ac:picMk id="145" creationId="{10E4AC28-4A2A-44BA-BED0-64CB59E05BFE}"/>
          </ac:picMkLst>
        </pc:picChg>
      </pc:sldChg>
      <pc:sldChg chg="addSp delSp modSp mod modAnim modNotes">
        <pc:chgData name="Andreia Bianchini Huebner" userId="60ec0dcf-a489-4ddb-bcda-2e56cd02b15c" providerId="ADAL" clId="{B0B380B0-34DF-4B0F-B36D-2723F0540496}" dt="2021-11-10T04:23:57.573" v="2796"/>
        <pc:sldMkLst>
          <pc:docMk/>
          <pc:sldMk cId="0" sldId="258"/>
        </pc:sldMkLst>
        <pc:spChg chg="mod">
          <ac:chgData name="Andreia Bianchini Huebner" userId="60ec0dcf-a489-4ddb-bcda-2e56cd02b15c" providerId="ADAL" clId="{B0B380B0-34DF-4B0F-B36D-2723F0540496}" dt="2021-11-10T04:06:30.743" v="2122" actId="1076"/>
          <ac:spMkLst>
            <pc:docMk/>
            <pc:sldMk cId="0" sldId="258"/>
            <ac:spMk id="12" creationId="{6DA5BD0F-8FC1-44C6-82F2-FDF6010F74D6}"/>
          </ac:spMkLst>
        </pc:spChg>
        <pc:spChg chg="mod">
          <ac:chgData name="Andreia Bianchini Huebner" userId="60ec0dcf-a489-4ddb-bcda-2e56cd02b15c" providerId="ADAL" clId="{B0B380B0-34DF-4B0F-B36D-2723F0540496}" dt="2021-11-10T04:06:30.743" v="2122" actId="1076"/>
          <ac:spMkLst>
            <pc:docMk/>
            <pc:sldMk cId="0" sldId="258"/>
            <ac:spMk id="13" creationId="{1C7D5E7A-B5CD-41F3-846F-20B90C692DED}"/>
          </ac:spMkLst>
        </pc:spChg>
        <pc:spChg chg="mod">
          <ac:chgData name="Andreia Bianchini Huebner" userId="60ec0dcf-a489-4ddb-bcda-2e56cd02b15c" providerId="ADAL" clId="{B0B380B0-34DF-4B0F-B36D-2723F0540496}" dt="2021-11-10T04:06:30.743" v="2122" actId="1076"/>
          <ac:spMkLst>
            <pc:docMk/>
            <pc:sldMk cId="0" sldId="258"/>
            <ac:spMk id="14" creationId="{320D3155-6F73-4582-9CD9-332E97335625}"/>
          </ac:spMkLst>
        </pc:spChg>
        <pc:spChg chg="mod">
          <ac:chgData name="Andreia Bianchini Huebner" userId="60ec0dcf-a489-4ddb-bcda-2e56cd02b15c" providerId="ADAL" clId="{B0B380B0-34DF-4B0F-B36D-2723F0540496}" dt="2021-11-10T04:06:30.743" v="2122" actId="1076"/>
          <ac:spMkLst>
            <pc:docMk/>
            <pc:sldMk cId="0" sldId="258"/>
            <ac:spMk id="15" creationId="{0ADCCDFB-A54C-4354-B1B6-CD2CCE893D6D}"/>
          </ac:spMkLst>
        </pc:spChg>
        <pc:spChg chg="mod">
          <ac:chgData name="Andreia Bianchini Huebner" userId="60ec0dcf-a489-4ddb-bcda-2e56cd02b15c" providerId="ADAL" clId="{B0B380B0-34DF-4B0F-B36D-2723F0540496}" dt="2021-11-10T04:06:30.743" v="2122" actId="1076"/>
          <ac:spMkLst>
            <pc:docMk/>
            <pc:sldMk cId="0" sldId="258"/>
            <ac:spMk id="16" creationId="{DC3DEC80-5ED6-4912-A840-81B17CDEA57C}"/>
          </ac:spMkLst>
        </pc:spChg>
        <pc:spChg chg="mod">
          <ac:chgData name="Andreia Bianchini Huebner" userId="60ec0dcf-a489-4ddb-bcda-2e56cd02b15c" providerId="ADAL" clId="{B0B380B0-34DF-4B0F-B36D-2723F0540496}" dt="2021-11-10T04:06:30.743" v="2122" actId="1076"/>
          <ac:spMkLst>
            <pc:docMk/>
            <pc:sldMk cId="0" sldId="258"/>
            <ac:spMk id="17" creationId="{26B558BD-8EE4-4A10-830A-7AE38A8D2B76}"/>
          </ac:spMkLst>
        </pc:spChg>
        <pc:spChg chg="mod">
          <ac:chgData name="Andreia Bianchini Huebner" userId="60ec0dcf-a489-4ddb-bcda-2e56cd02b15c" providerId="ADAL" clId="{B0B380B0-34DF-4B0F-B36D-2723F0540496}" dt="2021-11-10T04:06:30.743" v="2122" actId="1076"/>
          <ac:spMkLst>
            <pc:docMk/>
            <pc:sldMk cId="0" sldId="258"/>
            <ac:spMk id="18" creationId="{0F07AAF8-8FCE-4E13-8ADD-579CDDCE3D86}"/>
          </ac:spMkLst>
        </pc:spChg>
        <pc:spChg chg="mod">
          <ac:chgData name="Andreia Bianchini Huebner" userId="60ec0dcf-a489-4ddb-bcda-2e56cd02b15c" providerId="ADAL" clId="{B0B380B0-34DF-4B0F-B36D-2723F0540496}" dt="2021-11-10T04:06:30.743" v="2122" actId="1076"/>
          <ac:spMkLst>
            <pc:docMk/>
            <pc:sldMk cId="0" sldId="258"/>
            <ac:spMk id="19" creationId="{E8356098-7E78-4E7E-9CEF-BA256CF1C7DE}"/>
          </ac:spMkLst>
        </pc:spChg>
        <pc:spChg chg="mod">
          <ac:chgData name="Andreia Bianchini Huebner" userId="60ec0dcf-a489-4ddb-bcda-2e56cd02b15c" providerId="ADAL" clId="{B0B380B0-34DF-4B0F-B36D-2723F0540496}" dt="2021-11-10T04:06:30.743" v="2122" actId="1076"/>
          <ac:spMkLst>
            <pc:docMk/>
            <pc:sldMk cId="0" sldId="258"/>
            <ac:spMk id="20" creationId="{6213B16D-A35A-4AD1-8778-5A75393C2E92}"/>
          </ac:spMkLst>
        </pc:spChg>
        <pc:spChg chg="mod">
          <ac:chgData name="Andreia Bianchini Huebner" userId="60ec0dcf-a489-4ddb-bcda-2e56cd02b15c" providerId="ADAL" clId="{B0B380B0-34DF-4B0F-B36D-2723F0540496}" dt="2021-11-10T04:06:30.743" v="2122" actId="1076"/>
          <ac:spMkLst>
            <pc:docMk/>
            <pc:sldMk cId="0" sldId="258"/>
            <ac:spMk id="21" creationId="{545D4CC8-C2A9-429A-B60B-8FF29D7E1D9B}"/>
          </ac:spMkLst>
        </pc:spChg>
        <pc:spChg chg="mod">
          <ac:chgData name="Andreia Bianchini Huebner" userId="60ec0dcf-a489-4ddb-bcda-2e56cd02b15c" providerId="ADAL" clId="{B0B380B0-34DF-4B0F-B36D-2723F0540496}" dt="2021-11-10T04:06:30.743" v="2122" actId="1076"/>
          <ac:spMkLst>
            <pc:docMk/>
            <pc:sldMk cId="0" sldId="258"/>
            <ac:spMk id="22" creationId="{9770EBFA-D7CB-4225-869E-E1F938C97513}"/>
          </ac:spMkLst>
        </pc:spChg>
        <pc:spChg chg="mod">
          <ac:chgData name="Andreia Bianchini Huebner" userId="60ec0dcf-a489-4ddb-bcda-2e56cd02b15c" providerId="ADAL" clId="{B0B380B0-34DF-4B0F-B36D-2723F0540496}" dt="2021-11-10T04:06:30.743" v="2122" actId="1076"/>
          <ac:spMkLst>
            <pc:docMk/>
            <pc:sldMk cId="0" sldId="258"/>
            <ac:spMk id="23" creationId="{4C15ADDF-0C3D-446A-B44D-F7CA3A739F92}"/>
          </ac:spMkLst>
        </pc:spChg>
        <pc:spChg chg="mod">
          <ac:chgData name="Andreia Bianchini Huebner" userId="60ec0dcf-a489-4ddb-bcda-2e56cd02b15c" providerId="ADAL" clId="{B0B380B0-34DF-4B0F-B36D-2723F0540496}" dt="2021-11-10T04:06:30.743" v="2122" actId="1076"/>
          <ac:spMkLst>
            <pc:docMk/>
            <pc:sldMk cId="0" sldId="258"/>
            <ac:spMk id="24" creationId="{1D574418-3CA3-48BE-99C2-15FAEE031C45}"/>
          </ac:spMkLst>
        </pc:spChg>
        <pc:spChg chg="mod">
          <ac:chgData name="Andreia Bianchini Huebner" userId="60ec0dcf-a489-4ddb-bcda-2e56cd02b15c" providerId="ADAL" clId="{B0B380B0-34DF-4B0F-B36D-2723F0540496}" dt="2021-11-10T04:06:30.743" v="2122" actId="1076"/>
          <ac:spMkLst>
            <pc:docMk/>
            <pc:sldMk cId="0" sldId="258"/>
            <ac:spMk id="25" creationId="{739F4460-D97D-43CE-8965-19ECD51866FA}"/>
          </ac:spMkLst>
        </pc:spChg>
        <pc:spChg chg="mod">
          <ac:chgData name="Andreia Bianchini Huebner" userId="60ec0dcf-a489-4ddb-bcda-2e56cd02b15c" providerId="ADAL" clId="{B0B380B0-34DF-4B0F-B36D-2723F0540496}" dt="2021-11-10T04:06:30.743" v="2122" actId="1076"/>
          <ac:spMkLst>
            <pc:docMk/>
            <pc:sldMk cId="0" sldId="258"/>
            <ac:spMk id="26" creationId="{894F0B6F-16F2-4CA1-A7E1-4A9A270A3791}"/>
          </ac:spMkLst>
        </pc:spChg>
        <pc:spChg chg="mod">
          <ac:chgData name="Andreia Bianchini Huebner" userId="60ec0dcf-a489-4ddb-bcda-2e56cd02b15c" providerId="ADAL" clId="{B0B380B0-34DF-4B0F-B36D-2723F0540496}" dt="2021-11-10T04:06:30.743" v="2122" actId="1076"/>
          <ac:spMkLst>
            <pc:docMk/>
            <pc:sldMk cId="0" sldId="258"/>
            <ac:spMk id="27" creationId="{3FB117FE-952E-48C3-A12A-89B13654395C}"/>
          </ac:spMkLst>
        </pc:spChg>
        <pc:spChg chg="mod">
          <ac:chgData name="Andreia Bianchini Huebner" userId="60ec0dcf-a489-4ddb-bcda-2e56cd02b15c" providerId="ADAL" clId="{B0B380B0-34DF-4B0F-B36D-2723F0540496}" dt="2021-11-10T04:06:30.743" v="2122" actId="1076"/>
          <ac:spMkLst>
            <pc:docMk/>
            <pc:sldMk cId="0" sldId="258"/>
            <ac:spMk id="28" creationId="{1DB12A7A-3380-4606-9EA5-47107FA8E773}"/>
          </ac:spMkLst>
        </pc:spChg>
        <pc:spChg chg="mod">
          <ac:chgData name="Andreia Bianchini Huebner" userId="60ec0dcf-a489-4ddb-bcda-2e56cd02b15c" providerId="ADAL" clId="{B0B380B0-34DF-4B0F-B36D-2723F0540496}" dt="2021-11-10T04:06:30.743" v="2122" actId="1076"/>
          <ac:spMkLst>
            <pc:docMk/>
            <pc:sldMk cId="0" sldId="258"/>
            <ac:spMk id="29" creationId="{A3500426-447D-41C4-98C5-BA2719D1C48B}"/>
          </ac:spMkLst>
        </pc:spChg>
        <pc:spChg chg="mod">
          <ac:chgData name="Andreia Bianchini Huebner" userId="60ec0dcf-a489-4ddb-bcda-2e56cd02b15c" providerId="ADAL" clId="{B0B380B0-34DF-4B0F-B36D-2723F0540496}" dt="2021-11-10T04:06:30.743" v="2122" actId="1076"/>
          <ac:spMkLst>
            <pc:docMk/>
            <pc:sldMk cId="0" sldId="258"/>
            <ac:spMk id="30" creationId="{885D9726-31A1-4333-828E-1BD6C2388648}"/>
          </ac:spMkLst>
        </pc:spChg>
        <pc:spChg chg="mod">
          <ac:chgData name="Andreia Bianchini Huebner" userId="60ec0dcf-a489-4ddb-bcda-2e56cd02b15c" providerId="ADAL" clId="{B0B380B0-34DF-4B0F-B36D-2723F0540496}" dt="2021-11-10T04:06:30.743" v="2122" actId="1076"/>
          <ac:spMkLst>
            <pc:docMk/>
            <pc:sldMk cId="0" sldId="258"/>
            <ac:spMk id="31" creationId="{FB56DD9F-D16A-408F-A7E5-23C92C29AA34}"/>
          </ac:spMkLst>
        </pc:spChg>
        <pc:spChg chg="mod">
          <ac:chgData name="Andreia Bianchini Huebner" userId="60ec0dcf-a489-4ddb-bcda-2e56cd02b15c" providerId="ADAL" clId="{B0B380B0-34DF-4B0F-B36D-2723F0540496}" dt="2021-11-10T04:06:30.743" v="2122" actId="1076"/>
          <ac:spMkLst>
            <pc:docMk/>
            <pc:sldMk cId="0" sldId="258"/>
            <ac:spMk id="32" creationId="{8FEA24A0-7579-410E-AE9F-C123D936B15C}"/>
          </ac:spMkLst>
        </pc:spChg>
        <pc:spChg chg="mod">
          <ac:chgData name="Andreia Bianchini Huebner" userId="60ec0dcf-a489-4ddb-bcda-2e56cd02b15c" providerId="ADAL" clId="{B0B380B0-34DF-4B0F-B36D-2723F0540496}" dt="2021-11-10T04:06:30.743" v="2122" actId="1076"/>
          <ac:spMkLst>
            <pc:docMk/>
            <pc:sldMk cId="0" sldId="258"/>
            <ac:spMk id="33" creationId="{BA860810-2686-4639-A3F1-3F25E1C660A7}"/>
          </ac:spMkLst>
        </pc:spChg>
        <pc:spChg chg="mod">
          <ac:chgData name="Andreia Bianchini Huebner" userId="60ec0dcf-a489-4ddb-bcda-2e56cd02b15c" providerId="ADAL" clId="{B0B380B0-34DF-4B0F-B36D-2723F0540496}" dt="2021-11-10T04:06:30.743" v="2122" actId="1076"/>
          <ac:spMkLst>
            <pc:docMk/>
            <pc:sldMk cId="0" sldId="258"/>
            <ac:spMk id="34" creationId="{8C0E642B-BB54-49E8-8E34-B68B459F95F3}"/>
          </ac:spMkLst>
        </pc:spChg>
        <pc:spChg chg="mod">
          <ac:chgData name="Andreia Bianchini Huebner" userId="60ec0dcf-a489-4ddb-bcda-2e56cd02b15c" providerId="ADAL" clId="{B0B380B0-34DF-4B0F-B36D-2723F0540496}" dt="2021-11-10T04:06:30.743" v="2122" actId="1076"/>
          <ac:spMkLst>
            <pc:docMk/>
            <pc:sldMk cId="0" sldId="258"/>
            <ac:spMk id="35" creationId="{8330D4F8-117A-4C8F-99B0-67EBF156208B}"/>
          </ac:spMkLst>
        </pc:spChg>
        <pc:spChg chg="mod">
          <ac:chgData name="Andreia Bianchini Huebner" userId="60ec0dcf-a489-4ddb-bcda-2e56cd02b15c" providerId="ADAL" clId="{B0B380B0-34DF-4B0F-B36D-2723F0540496}" dt="2021-11-10T04:06:30.743" v="2122" actId="1076"/>
          <ac:spMkLst>
            <pc:docMk/>
            <pc:sldMk cId="0" sldId="258"/>
            <ac:spMk id="36" creationId="{608C336B-2550-439F-B53C-24E80A8E72E2}"/>
          </ac:spMkLst>
        </pc:spChg>
        <pc:spChg chg="mod">
          <ac:chgData name="Andreia Bianchini Huebner" userId="60ec0dcf-a489-4ddb-bcda-2e56cd02b15c" providerId="ADAL" clId="{B0B380B0-34DF-4B0F-B36D-2723F0540496}" dt="2021-11-10T04:06:30.743" v="2122" actId="1076"/>
          <ac:spMkLst>
            <pc:docMk/>
            <pc:sldMk cId="0" sldId="258"/>
            <ac:spMk id="37" creationId="{B9408B84-3144-493A-A62E-EE428D37AC35}"/>
          </ac:spMkLst>
        </pc:spChg>
        <pc:spChg chg="mod">
          <ac:chgData name="Andreia Bianchini Huebner" userId="60ec0dcf-a489-4ddb-bcda-2e56cd02b15c" providerId="ADAL" clId="{B0B380B0-34DF-4B0F-B36D-2723F0540496}" dt="2021-11-10T04:06:30.743" v="2122" actId="1076"/>
          <ac:spMkLst>
            <pc:docMk/>
            <pc:sldMk cId="0" sldId="258"/>
            <ac:spMk id="38" creationId="{7A2A3BA7-DC13-419D-BD6B-CC727590FC18}"/>
          </ac:spMkLst>
        </pc:spChg>
        <pc:spChg chg="mod">
          <ac:chgData name="Andreia Bianchini Huebner" userId="60ec0dcf-a489-4ddb-bcda-2e56cd02b15c" providerId="ADAL" clId="{B0B380B0-34DF-4B0F-B36D-2723F0540496}" dt="2021-11-10T04:06:30.743" v="2122" actId="1076"/>
          <ac:spMkLst>
            <pc:docMk/>
            <pc:sldMk cId="0" sldId="258"/>
            <ac:spMk id="39" creationId="{A7ACC4F3-A6E5-4984-BC61-AEE6B3FCF41B}"/>
          </ac:spMkLst>
        </pc:spChg>
        <pc:spChg chg="mod">
          <ac:chgData name="Andreia Bianchini Huebner" userId="60ec0dcf-a489-4ddb-bcda-2e56cd02b15c" providerId="ADAL" clId="{B0B380B0-34DF-4B0F-B36D-2723F0540496}" dt="2021-11-10T04:06:30.743" v="2122" actId="1076"/>
          <ac:spMkLst>
            <pc:docMk/>
            <pc:sldMk cId="0" sldId="258"/>
            <ac:spMk id="40" creationId="{01D341EF-6170-4627-BCBA-EA9BDD238A7C}"/>
          </ac:spMkLst>
        </pc:spChg>
        <pc:spChg chg="mod">
          <ac:chgData name="Andreia Bianchini Huebner" userId="60ec0dcf-a489-4ddb-bcda-2e56cd02b15c" providerId="ADAL" clId="{B0B380B0-34DF-4B0F-B36D-2723F0540496}" dt="2021-11-10T04:06:30.743" v="2122" actId="1076"/>
          <ac:spMkLst>
            <pc:docMk/>
            <pc:sldMk cId="0" sldId="258"/>
            <ac:spMk id="41" creationId="{FA6140DE-749D-4B74-B9DF-0DFFEAD1628D}"/>
          </ac:spMkLst>
        </pc:spChg>
        <pc:spChg chg="mod">
          <ac:chgData name="Andreia Bianchini Huebner" userId="60ec0dcf-a489-4ddb-bcda-2e56cd02b15c" providerId="ADAL" clId="{B0B380B0-34DF-4B0F-B36D-2723F0540496}" dt="2021-11-10T04:06:30.743" v="2122" actId="1076"/>
          <ac:spMkLst>
            <pc:docMk/>
            <pc:sldMk cId="0" sldId="258"/>
            <ac:spMk id="42" creationId="{BFE3EC0E-2573-4A60-BF5D-9E99C06CC901}"/>
          </ac:spMkLst>
        </pc:spChg>
        <pc:spChg chg="mod">
          <ac:chgData name="Andreia Bianchini Huebner" userId="60ec0dcf-a489-4ddb-bcda-2e56cd02b15c" providerId="ADAL" clId="{B0B380B0-34DF-4B0F-B36D-2723F0540496}" dt="2021-11-10T04:06:30.743" v="2122" actId="1076"/>
          <ac:spMkLst>
            <pc:docMk/>
            <pc:sldMk cId="0" sldId="258"/>
            <ac:spMk id="43" creationId="{88796A97-3AA3-49A4-9F06-C9A35D6F7DAD}"/>
          </ac:spMkLst>
        </pc:spChg>
        <pc:spChg chg="mod">
          <ac:chgData name="Andreia Bianchini Huebner" userId="60ec0dcf-a489-4ddb-bcda-2e56cd02b15c" providerId="ADAL" clId="{B0B380B0-34DF-4B0F-B36D-2723F0540496}" dt="2021-11-10T04:06:30.743" v="2122" actId="1076"/>
          <ac:spMkLst>
            <pc:docMk/>
            <pc:sldMk cId="0" sldId="258"/>
            <ac:spMk id="44" creationId="{0EC7C416-5910-46DB-AE56-2D6D19C680F4}"/>
          </ac:spMkLst>
        </pc:spChg>
        <pc:spChg chg="add mod">
          <ac:chgData name="Andreia Bianchini Huebner" userId="60ec0dcf-a489-4ddb-bcda-2e56cd02b15c" providerId="ADAL" clId="{B0B380B0-34DF-4B0F-B36D-2723F0540496}" dt="2021-11-10T04:16:10.930" v="2440" actId="1076"/>
          <ac:spMkLst>
            <pc:docMk/>
            <pc:sldMk cId="0" sldId="258"/>
            <ac:spMk id="64" creationId="{A88398F4-1748-4180-ADEF-1F98A2F910AF}"/>
          </ac:spMkLst>
        </pc:spChg>
        <pc:spChg chg="mod">
          <ac:chgData name="Andreia Bianchini Huebner" userId="60ec0dcf-a489-4ddb-bcda-2e56cd02b15c" providerId="ADAL" clId="{B0B380B0-34DF-4B0F-B36D-2723F0540496}" dt="2021-11-10T04:02:03.546" v="1978" actId="1076"/>
          <ac:spMkLst>
            <pc:docMk/>
            <pc:sldMk cId="0" sldId="258"/>
            <ac:spMk id="469" creationId="{3D50505F-340A-473D-B07B-2A4FC38F69D1}"/>
          </ac:spMkLst>
        </pc:spChg>
        <pc:spChg chg="mod">
          <ac:chgData name="Andreia Bianchini Huebner" userId="60ec0dcf-a489-4ddb-bcda-2e56cd02b15c" providerId="ADAL" clId="{B0B380B0-34DF-4B0F-B36D-2723F0540496}" dt="2021-11-10T04:04:07.738" v="2094" actId="6549"/>
          <ac:spMkLst>
            <pc:docMk/>
            <pc:sldMk cId="0" sldId="258"/>
            <ac:spMk id="470" creationId="{615E81D7-59AC-458F-8164-A2D817EB42B9}"/>
          </ac:spMkLst>
        </pc:spChg>
        <pc:spChg chg="mod">
          <ac:chgData name="Andreia Bianchini Huebner" userId="60ec0dcf-a489-4ddb-bcda-2e56cd02b15c" providerId="ADAL" clId="{B0B380B0-34DF-4B0F-B36D-2723F0540496}" dt="2021-11-10T04:05:14.442" v="2107" actId="113"/>
          <ac:spMkLst>
            <pc:docMk/>
            <pc:sldMk cId="0" sldId="258"/>
            <ac:spMk id="471" creationId="{9EB93482-93E4-4373-8D12-6CA79A8C075A}"/>
          </ac:spMkLst>
        </pc:spChg>
        <pc:spChg chg="mod">
          <ac:chgData name="Andreia Bianchini Huebner" userId="60ec0dcf-a489-4ddb-bcda-2e56cd02b15c" providerId="ADAL" clId="{B0B380B0-34DF-4B0F-B36D-2723F0540496}" dt="2021-11-10T04:16:06.513" v="2439" actId="1076"/>
          <ac:spMkLst>
            <pc:docMk/>
            <pc:sldMk cId="0" sldId="258"/>
            <ac:spMk id="477" creationId="{840BFEC0-DB85-4EC7-98BD-45A2D5CFE3EF}"/>
          </ac:spMkLst>
        </pc:spChg>
        <pc:spChg chg="mod">
          <ac:chgData name="Andreia Bianchini Huebner" userId="60ec0dcf-a489-4ddb-bcda-2e56cd02b15c" providerId="ADAL" clId="{B0B380B0-34DF-4B0F-B36D-2723F0540496}" dt="2021-11-10T04:07:17.334" v="2131" actId="255"/>
          <ac:spMkLst>
            <pc:docMk/>
            <pc:sldMk cId="0" sldId="258"/>
            <ac:spMk id="485" creationId="{AFEA8790-3935-485E-B07E-F5575B0A93E9}"/>
          </ac:spMkLst>
        </pc:spChg>
        <pc:spChg chg="mod">
          <ac:chgData name="Andreia Bianchini Huebner" userId="60ec0dcf-a489-4ddb-bcda-2e56cd02b15c" providerId="ADAL" clId="{B0B380B0-34DF-4B0F-B36D-2723F0540496}" dt="2021-11-10T04:10:33.376" v="2147" actId="1076"/>
          <ac:spMkLst>
            <pc:docMk/>
            <pc:sldMk cId="0" sldId="258"/>
            <ac:spMk id="486" creationId="{3893527F-E312-47CE-83DE-ACE06C88CB41}"/>
          </ac:spMkLst>
        </pc:spChg>
        <pc:spChg chg="mod">
          <ac:chgData name="Andreia Bianchini Huebner" userId="60ec0dcf-a489-4ddb-bcda-2e56cd02b15c" providerId="ADAL" clId="{B0B380B0-34DF-4B0F-B36D-2723F0540496}" dt="2021-11-10T04:10:39.083" v="2148" actId="1076"/>
          <ac:spMkLst>
            <pc:docMk/>
            <pc:sldMk cId="0" sldId="258"/>
            <ac:spMk id="495" creationId="{5C5A9FB7-F733-4722-A061-0C8D969F16A7}"/>
          </ac:spMkLst>
        </pc:spChg>
        <pc:spChg chg="add del mod topLvl">
          <ac:chgData name="Andreia Bianchini Huebner" userId="60ec0dcf-a489-4ddb-bcda-2e56cd02b15c" providerId="ADAL" clId="{B0B380B0-34DF-4B0F-B36D-2723F0540496}" dt="2021-11-10T04:10:29.511" v="2146" actId="20577"/>
          <ac:spMkLst>
            <pc:docMk/>
            <pc:sldMk cId="0" sldId="258"/>
            <ac:spMk id="496" creationId="{BE9949D3-BCC5-4A51-889C-007AE73BABE3}"/>
          </ac:spMkLst>
        </pc:spChg>
        <pc:spChg chg="mod">
          <ac:chgData name="Andreia Bianchini Huebner" userId="60ec0dcf-a489-4ddb-bcda-2e56cd02b15c" providerId="ADAL" clId="{B0B380B0-34DF-4B0F-B36D-2723F0540496}" dt="2021-11-10T04:07:32.597" v="2135" actId="1076"/>
          <ac:spMkLst>
            <pc:docMk/>
            <pc:sldMk cId="0" sldId="258"/>
            <ac:spMk id="499" creationId="{1D4515C4-5D28-4B8B-B93C-7F549A00E151}"/>
          </ac:spMkLst>
        </pc:spChg>
        <pc:spChg chg="mod">
          <ac:chgData name="Andreia Bianchini Huebner" userId="60ec0dcf-a489-4ddb-bcda-2e56cd02b15c" providerId="ADAL" clId="{B0B380B0-34DF-4B0F-B36D-2723F0540496}" dt="2021-11-10T04:16:03.934" v="2438" actId="313"/>
          <ac:spMkLst>
            <pc:docMk/>
            <pc:sldMk cId="0" sldId="258"/>
            <ac:spMk id="505" creationId="{911FB1C1-86BB-4C1C-BDA9-8920D41A7F28}"/>
          </ac:spMkLst>
        </pc:spChg>
        <pc:grpChg chg="add mod">
          <ac:chgData name="Andreia Bianchini Huebner" userId="60ec0dcf-a489-4ddb-bcda-2e56cd02b15c" providerId="ADAL" clId="{B0B380B0-34DF-4B0F-B36D-2723F0540496}" dt="2021-11-10T04:02:06.405" v="1979" actId="1076"/>
          <ac:grpSpMkLst>
            <pc:docMk/>
            <pc:sldMk cId="0" sldId="258"/>
            <ac:grpSpMk id="3" creationId="{199CCBFE-ACED-4107-891C-B22DF2B87399}"/>
          </ac:grpSpMkLst>
        </pc:grpChg>
        <pc:grpChg chg="mod">
          <ac:chgData name="Andreia Bianchini Huebner" userId="60ec0dcf-a489-4ddb-bcda-2e56cd02b15c" providerId="ADAL" clId="{B0B380B0-34DF-4B0F-B36D-2723F0540496}" dt="2021-11-10T04:06:30.743" v="2122" actId="1076"/>
          <ac:grpSpMkLst>
            <pc:docMk/>
            <pc:sldMk cId="0" sldId="258"/>
            <ac:grpSpMk id="10" creationId="{47CE129E-7091-444D-B3A7-2EA1656B8E16}"/>
          </ac:grpSpMkLst>
        </pc:grpChg>
        <pc:grpChg chg="mod">
          <ac:chgData name="Andreia Bianchini Huebner" userId="60ec0dcf-a489-4ddb-bcda-2e56cd02b15c" providerId="ADAL" clId="{B0B380B0-34DF-4B0F-B36D-2723F0540496}" dt="2021-11-10T04:06:30.743" v="2122" actId="1076"/>
          <ac:grpSpMkLst>
            <pc:docMk/>
            <pc:sldMk cId="0" sldId="258"/>
            <ac:grpSpMk id="11" creationId="{F3A3A509-9838-4E53-B4CC-CA1BF19AA773}"/>
          </ac:grpSpMkLst>
        </pc:grpChg>
        <pc:grpChg chg="mod topLvl">
          <ac:chgData name="Andreia Bianchini Huebner" userId="60ec0dcf-a489-4ddb-bcda-2e56cd02b15c" providerId="ADAL" clId="{B0B380B0-34DF-4B0F-B36D-2723F0540496}" dt="2021-11-10T04:10:26.902" v="2145" actId="478"/>
          <ac:grpSpMkLst>
            <pc:docMk/>
            <pc:sldMk cId="0" sldId="258"/>
            <ac:grpSpMk id="498" creationId="{51C525A2-7D20-46CB-90BD-39351A0E12C1}"/>
          </ac:grpSpMkLst>
        </pc:grpChg>
        <pc:grpChg chg="add del mod">
          <ac:chgData name="Andreia Bianchini Huebner" userId="60ec0dcf-a489-4ddb-bcda-2e56cd02b15c" providerId="ADAL" clId="{B0B380B0-34DF-4B0F-B36D-2723F0540496}" dt="2021-11-10T04:10:26.902" v="2145" actId="478"/>
          <ac:grpSpMkLst>
            <pc:docMk/>
            <pc:sldMk cId="0" sldId="258"/>
            <ac:grpSpMk id="503" creationId="{25B46CDD-223A-4ED3-B0F6-2DFD4CC87D87}"/>
          </ac:grpSpMkLst>
        </pc:grpChg>
        <pc:picChg chg="mod">
          <ac:chgData name="Andreia Bianchini Huebner" userId="60ec0dcf-a489-4ddb-bcda-2e56cd02b15c" providerId="ADAL" clId="{B0B380B0-34DF-4B0F-B36D-2723F0540496}" dt="2021-11-10T04:00:47.717" v="1966" actId="1076"/>
          <ac:picMkLst>
            <pc:docMk/>
            <pc:sldMk cId="0" sldId="258"/>
            <ac:picMk id="2" creationId="{00000000-0000-0000-0000-000000000000}"/>
          </ac:picMkLst>
        </pc:picChg>
        <pc:picChg chg="mod">
          <ac:chgData name="Andreia Bianchini Huebner" userId="60ec0dcf-a489-4ddb-bcda-2e56cd02b15c" providerId="ADAL" clId="{B0B380B0-34DF-4B0F-B36D-2723F0540496}" dt="2021-11-10T04:00:57.922" v="1969" actId="1076"/>
          <ac:picMkLst>
            <pc:docMk/>
            <pc:sldMk cId="0" sldId="258"/>
            <ac:picMk id="4" creationId="{00000000-0000-0000-0000-000000000000}"/>
          </ac:picMkLst>
        </pc:picChg>
        <pc:picChg chg="mod">
          <ac:chgData name="Andreia Bianchini Huebner" userId="60ec0dcf-a489-4ddb-bcda-2e56cd02b15c" providerId="ADAL" clId="{B0B380B0-34DF-4B0F-B36D-2723F0540496}" dt="2021-11-10T04:00:52.657" v="1967" actId="1076"/>
          <ac:picMkLst>
            <pc:docMk/>
            <pc:sldMk cId="0" sldId="258"/>
            <ac:picMk id="5" creationId="{00000000-0000-0000-0000-000000000000}"/>
          </ac:picMkLst>
        </pc:picChg>
        <pc:picChg chg="mod">
          <ac:chgData name="Andreia Bianchini Huebner" userId="60ec0dcf-a489-4ddb-bcda-2e56cd02b15c" providerId="ADAL" clId="{B0B380B0-34DF-4B0F-B36D-2723F0540496}" dt="2021-11-10T04:01:24.215" v="1971" actId="164"/>
          <ac:picMkLst>
            <pc:docMk/>
            <pc:sldMk cId="0" sldId="258"/>
            <ac:picMk id="6" creationId="{00000000-0000-0000-0000-000000000000}"/>
          </ac:picMkLst>
        </pc:picChg>
        <pc:picChg chg="mod">
          <ac:chgData name="Andreia Bianchini Huebner" userId="60ec0dcf-a489-4ddb-bcda-2e56cd02b15c" providerId="ADAL" clId="{B0B380B0-34DF-4B0F-B36D-2723F0540496}" dt="2021-11-10T04:01:24.215" v="1971" actId="164"/>
          <ac:picMkLst>
            <pc:docMk/>
            <pc:sldMk cId="0" sldId="258"/>
            <ac:picMk id="8" creationId="{00000000-0000-0000-0000-000000000000}"/>
          </ac:picMkLst>
        </pc:picChg>
        <pc:picChg chg="mod">
          <ac:chgData name="Andreia Bianchini Huebner" userId="60ec0dcf-a489-4ddb-bcda-2e56cd02b15c" providerId="ADAL" clId="{B0B380B0-34DF-4B0F-B36D-2723F0540496}" dt="2021-11-10T04:02:28.366" v="1982" actId="1076"/>
          <ac:picMkLst>
            <pc:docMk/>
            <pc:sldMk cId="0" sldId="258"/>
            <ac:picMk id="473" creationId="{D2C52AB1-FE85-4119-8BF0-1DC090C2EE69}"/>
          </ac:picMkLst>
        </pc:picChg>
        <pc:picChg chg="mod">
          <ac:chgData name="Andreia Bianchini Huebner" userId="60ec0dcf-a489-4ddb-bcda-2e56cd02b15c" providerId="ADAL" clId="{B0B380B0-34DF-4B0F-B36D-2723F0540496}" dt="2021-11-10T04:07:05.662" v="2128" actId="1076"/>
          <ac:picMkLst>
            <pc:docMk/>
            <pc:sldMk cId="0" sldId="258"/>
            <ac:picMk id="487" creationId="{D66C655A-637A-4E8C-8FA0-EDE7E655A8DB}"/>
          </ac:picMkLst>
        </pc:picChg>
        <pc:picChg chg="mod">
          <ac:chgData name="Andreia Bianchini Huebner" userId="60ec0dcf-a489-4ddb-bcda-2e56cd02b15c" providerId="ADAL" clId="{B0B380B0-34DF-4B0F-B36D-2723F0540496}" dt="2021-11-10T04:07:05.662" v="2128" actId="1076"/>
          <ac:picMkLst>
            <pc:docMk/>
            <pc:sldMk cId="0" sldId="258"/>
            <ac:picMk id="7170" creationId="{36DEEEC0-4104-486E-9C3B-D08740D52F85}"/>
          </ac:picMkLst>
        </pc:picChg>
        <pc:picChg chg="mod">
          <ac:chgData name="Andreia Bianchini Huebner" userId="60ec0dcf-a489-4ddb-bcda-2e56cd02b15c" providerId="ADAL" clId="{B0B380B0-34DF-4B0F-B36D-2723F0540496}" dt="2021-11-10T04:07:05.662" v="2128" actId="1076"/>
          <ac:picMkLst>
            <pc:docMk/>
            <pc:sldMk cId="0" sldId="258"/>
            <ac:picMk id="7172" creationId="{61415AB0-88A3-42C5-99F9-F2CFAC914204}"/>
          </ac:picMkLst>
        </pc:picChg>
        <pc:cxnChg chg="mod">
          <ac:chgData name="Andreia Bianchini Huebner" userId="60ec0dcf-a489-4ddb-bcda-2e56cd02b15c" providerId="ADAL" clId="{B0B380B0-34DF-4B0F-B36D-2723F0540496}" dt="2021-11-10T04:07:05.662" v="2128" actId="1076"/>
          <ac:cxnSpMkLst>
            <pc:docMk/>
            <pc:sldMk cId="0" sldId="258"/>
            <ac:cxnSpMk id="481" creationId="{65D20904-061F-427D-A4BB-872BC16E5CEA}"/>
          </ac:cxnSpMkLst>
        </pc:cxnChg>
        <pc:cxnChg chg="mod">
          <ac:chgData name="Andreia Bianchini Huebner" userId="60ec0dcf-a489-4ddb-bcda-2e56cd02b15c" providerId="ADAL" clId="{B0B380B0-34DF-4B0F-B36D-2723F0540496}" dt="2021-11-10T04:07:05.662" v="2128" actId="1076"/>
          <ac:cxnSpMkLst>
            <pc:docMk/>
            <pc:sldMk cId="0" sldId="258"/>
            <ac:cxnSpMk id="488" creationId="{605929E9-C2AA-41D7-A7E4-9D7AF6AE15E6}"/>
          </ac:cxnSpMkLst>
        </pc:cxnChg>
        <pc:cxnChg chg="mod">
          <ac:chgData name="Andreia Bianchini Huebner" userId="60ec0dcf-a489-4ddb-bcda-2e56cd02b15c" providerId="ADAL" clId="{B0B380B0-34DF-4B0F-B36D-2723F0540496}" dt="2021-11-10T04:07:05.662" v="2128" actId="1076"/>
          <ac:cxnSpMkLst>
            <pc:docMk/>
            <pc:sldMk cId="0" sldId="258"/>
            <ac:cxnSpMk id="491" creationId="{E987F876-13B0-4FCC-9F1C-E1E3B9B64349}"/>
          </ac:cxnSpMkLst>
        </pc:cxnChg>
        <pc:cxnChg chg="mod">
          <ac:chgData name="Andreia Bianchini Huebner" userId="60ec0dcf-a489-4ddb-bcda-2e56cd02b15c" providerId="ADAL" clId="{B0B380B0-34DF-4B0F-B36D-2723F0540496}" dt="2021-11-10T04:07:05.662" v="2128" actId="1076"/>
          <ac:cxnSpMkLst>
            <pc:docMk/>
            <pc:sldMk cId="0" sldId="258"/>
            <ac:cxnSpMk id="494" creationId="{FB964326-BF89-4F60-A50C-4FC28484A89C}"/>
          </ac:cxnSpMkLst>
        </pc:cxnChg>
        <pc:cxnChg chg="mod">
          <ac:chgData name="Andreia Bianchini Huebner" userId="60ec0dcf-a489-4ddb-bcda-2e56cd02b15c" providerId="ADAL" clId="{B0B380B0-34DF-4B0F-B36D-2723F0540496}" dt="2021-11-10T04:07:05.662" v="2128" actId="1076"/>
          <ac:cxnSpMkLst>
            <pc:docMk/>
            <pc:sldMk cId="0" sldId="258"/>
            <ac:cxnSpMk id="500" creationId="{A270FC8C-E37C-446A-84FA-A0BCA25761A4}"/>
          </ac:cxnSpMkLst>
        </pc:cxnChg>
      </pc:sldChg>
      <pc:sldChg chg="addSp modSp mod modAnim modNotes">
        <pc:chgData name="Andreia Bianchini Huebner" userId="60ec0dcf-a489-4ddb-bcda-2e56cd02b15c" providerId="ADAL" clId="{B0B380B0-34DF-4B0F-B36D-2723F0540496}" dt="2021-11-10T04:47:52.231" v="3181" actId="1076"/>
        <pc:sldMkLst>
          <pc:docMk/>
          <pc:sldMk cId="0" sldId="259"/>
        </pc:sldMkLst>
        <pc:spChg chg="mod">
          <ac:chgData name="Andreia Bianchini Huebner" userId="60ec0dcf-a489-4ddb-bcda-2e56cd02b15c" providerId="ADAL" clId="{B0B380B0-34DF-4B0F-B36D-2723F0540496}" dt="2021-11-10T04:25:54.350" v="2817" actId="948"/>
          <ac:spMkLst>
            <pc:docMk/>
            <pc:sldMk cId="0" sldId="259"/>
            <ac:spMk id="2" creationId="{00000000-0000-0000-0000-000000000000}"/>
          </ac:spMkLst>
        </pc:spChg>
        <pc:spChg chg="mod">
          <ac:chgData name="Andreia Bianchini Huebner" userId="60ec0dcf-a489-4ddb-bcda-2e56cd02b15c" providerId="ADAL" clId="{B0B380B0-34DF-4B0F-B36D-2723F0540496}" dt="2021-11-10T04:43:40.468" v="2972" actId="1076"/>
          <ac:spMkLst>
            <pc:docMk/>
            <pc:sldMk cId="0" sldId="259"/>
            <ac:spMk id="13" creationId="{FB68A21A-04C4-4E97-9DC7-E685ED50CEB8}"/>
          </ac:spMkLst>
        </pc:spChg>
        <pc:spChg chg="mod">
          <ac:chgData name="Andreia Bianchini Huebner" userId="60ec0dcf-a489-4ddb-bcda-2e56cd02b15c" providerId="ADAL" clId="{B0B380B0-34DF-4B0F-B36D-2723F0540496}" dt="2021-11-10T04:47:48.458" v="3180" actId="1076"/>
          <ac:spMkLst>
            <pc:docMk/>
            <pc:sldMk cId="0" sldId="259"/>
            <ac:spMk id="18" creationId="{63EF62B3-0CEA-4848-9D4A-3B5DB2282AD6}"/>
          </ac:spMkLst>
        </pc:spChg>
        <pc:spChg chg="mod">
          <ac:chgData name="Andreia Bianchini Huebner" userId="60ec0dcf-a489-4ddb-bcda-2e56cd02b15c" providerId="ADAL" clId="{B0B380B0-34DF-4B0F-B36D-2723F0540496}" dt="2021-11-10T04:47:40.952" v="3179" actId="14100"/>
          <ac:spMkLst>
            <pc:docMk/>
            <pc:sldMk cId="0" sldId="259"/>
            <ac:spMk id="19" creationId="{7023CA18-380D-4325-92E4-8A8B9A8AD490}"/>
          </ac:spMkLst>
        </pc:spChg>
        <pc:spChg chg="add mod">
          <ac:chgData name="Andreia Bianchini Huebner" userId="60ec0dcf-a489-4ddb-bcda-2e56cd02b15c" providerId="ADAL" clId="{B0B380B0-34DF-4B0F-B36D-2723F0540496}" dt="2021-11-10T04:47:52.231" v="3181" actId="1076"/>
          <ac:spMkLst>
            <pc:docMk/>
            <pc:sldMk cId="0" sldId="259"/>
            <ac:spMk id="20" creationId="{552AED1B-BB13-4BFC-963A-F9D6A20D6AAF}"/>
          </ac:spMkLst>
        </pc:spChg>
        <pc:spChg chg="mod">
          <ac:chgData name="Andreia Bianchini Huebner" userId="60ec0dcf-a489-4ddb-bcda-2e56cd02b15c" providerId="ADAL" clId="{B0B380B0-34DF-4B0F-B36D-2723F0540496}" dt="2021-11-10T04:46:12.252" v="3053" actId="6549"/>
          <ac:spMkLst>
            <pc:docMk/>
            <pc:sldMk cId="0" sldId="259"/>
            <ac:spMk id="23" creationId="{0B6541C4-894D-4DF3-91AB-DD52FAC7B1F9}"/>
          </ac:spMkLst>
        </pc:spChg>
        <pc:spChg chg="mod">
          <ac:chgData name="Andreia Bianchini Huebner" userId="60ec0dcf-a489-4ddb-bcda-2e56cd02b15c" providerId="ADAL" clId="{B0B380B0-34DF-4B0F-B36D-2723F0540496}" dt="2021-11-10T04:44:52.664" v="3039" actId="14100"/>
          <ac:spMkLst>
            <pc:docMk/>
            <pc:sldMk cId="0" sldId="259"/>
            <ac:spMk id="38" creationId="{474EAD3D-D90D-4D25-989E-08E342ED0AEC}"/>
          </ac:spMkLst>
        </pc:spChg>
        <pc:spChg chg="mod">
          <ac:chgData name="Andreia Bianchini Huebner" userId="60ec0dcf-a489-4ddb-bcda-2e56cd02b15c" providerId="ADAL" clId="{B0B380B0-34DF-4B0F-B36D-2723F0540496}" dt="2021-11-10T04:45:07.638" v="3041" actId="14100"/>
          <ac:spMkLst>
            <pc:docMk/>
            <pc:sldMk cId="0" sldId="259"/>
            <ac:spMk id="41" creationId="{8415BB80-F7CD-4156-B768-26EB7C962CB1}"/>
          </ac:spMkLst>
        </pc:spChg>
        <pc:grpChg chg="mod">
          <ac:chgData name="Andreia Bianchini Huebner" userId="60ec0dcf-a489-4ddb-bcda-2e56cd02b15c" providerId="ADAL" clId="{B0B380B0-34DF-4B0F-B36D-2723F0540496}" dt="2021-11-10T04:44:52.664" v="3039" actId="14100"/>
          <ac:grpSpMkLst>
            <pc:docMk/>
            <pc:sldMk cId="0" sldId="259"/>
            <ac:grpSpMk id="9" creationId="{D279FAEF-969B-4113-9AE3-2C7810564680}"/>
          </ac:grpSpMkLst>
        </pc:grpChg>
        <pc:picChg chg="mod">
          <ac:chgData name="Andreia Bianchini Huebner" userId="60ec0dcf-a489-4ddb-bcda-2e56cd02b15c" providerId="ADAL" clId="{B0B380B0-34DF-4B0F-B36D-2723F0540496}" dt="2021-11-10T04:25:28.474" v="2812" actId="14100"/>
          <ac:picMkLst>
            <pc:docMk/>
            <pc:sldMk cId="0" sldId="259"/>
            <ac:picMk id="3" creationId="{00000000-0000-0000-0000-000000000000}"/>
          </ac:picMkLst>
        </pc:picChg>
        <pc:picChg chg="mod">
          <ac:chgData name="Andreia Bianchini Huebner" userId="60ec0dcf-a489-4ddb-bcda-2e56cd02b15c" providerId="ADAL" clId="{B0B380B0-34DF-4B0F-B36D-2723F0540496}" dt="2021-11-10T04:42:08.680" v="2947" actId="1076"/>
          <ac:picMkLst>
            <pc:docMk/>
            <pc:sldMk cId="0" sldId="259"/>
            <ac:picMk id="4" creationId="{00000000-0000-0000-0000-000000000000}"/>
          </ac:picMkLst>
        </pc:picChg>
        <pc:picChg chg="mod">
          <ac:chgData name="Andreia Bianchini Huebner" userId="60ec0dcf-a489-4ddb-bcda-2e56cd02b15c" providerId="ADAL" clId="{B0B380B0-34DF-4B0F-B36D-2723F0540496}" dt="2021-11-10T04:25:26.404" v="2811" actId="1076"/>
          <ac:picMkLst>
            <pc:docMk/>
            <pc:sldMk cId="0" sldId="259"/>
            <ac:picMk id="5" creationId="{00000000-0000-0000-0000-000000000000}"/>
          </ac:picMkLst>
        </pc:picChg>
        <pc:picChg chg="mod">
          <ac:chgData name="Andreia Bianchini Huebner" userId="60ec0dcf-a489-4ddb-bcda-2e56cd02b15c" providerId="ADAL" clId="{B0B380B0-34DF-4B0F-B36D-2723F0540496}" dt="2021-11-10T04:24:59.298" v="2805" actId="1076"/>
          <ac:picMkLst>
            <pc:docMk/>
            <pc:sldMk cId="0" sldId="259"/>
            <ac:picMk id="6" creationId="{00000000-0000-0000-0000-000000000000}"/>
          </ac:picMkLst>
        </pc:picChg>
        <pc:picChg chg="mod">
          <ac:chgData name="Andreia Bianchini Huebner" userId="60ec0dcf-a489-4ddb-bcda-2e56cd02b15c" providerId="ADAL" clId="{B0B380B0-34DF-4B0F-B36D-2723F0540496}" dt="2021-11-10T04:25:05.884" v="2808" actId="1076"/>
          <ac:picMkLst>
            <pc:docMk/>
            <pc:sldMk cId="0" sldId="259"/>
            <ac:picMk id="7" creationId="{00000000-0000-0000-0000-000000000000}"/>
          </ac:picMkLst>
        </pc:picChg>
        <pc:picChg chg="mod">
          <ac:chgData name="Andreia Bianchini Huebner" userId="60ec0dcf-a489-4ddb-bcda-2e56cd02b15c" providerId="ADAL" clId="{B0B380B0-34DF-4B0F-B36D-2723F0540496}" dt="2021-11-10T04:44:31.251" v="3034" actId="1076"/>
          <ac:picMkLst>
            <pc:docMk/>
            <pc:sldMk cId="0" sldId="259"/>
            <ac:picMk id="8" creationId="{D15781B9-6A6B-4D1D-BC24-D7E0174F2C6C}"/>
          </ac:picMkLst>
        </pc:picChg>
        <pc:picChg chg="mod">
          <ac:chgData name="Andreia Bianchini Huebner" userId="60ec0dcf-a489-4ddb-bcda-2e56cd02b15c" providerId="ADAL" clId="{B0B380B0-34DF-4B0F-B36D-2723F0540496}" dt="2021-11-10T04:42:17.777" v="2950" actId="1076"/>
          <ac:picMkLst>
            <pc:docMk/>
            <pc:sldMk cId="0" sldId="259"/>
            <ac:picMk id="10" creationId="{04F7B7A1-2288-4BA7-ABCB-8FFD9BB7C2C8}"/>
          </ac:picMkLst>
        </pc:picChg>
        <pc:picChg chg="mod">
          <ac:chgData name="Andreia Bianchini Huebner" userId="60ec0dcf-a489-4ddb-bcda-2e56cd02b15c" providerId="ADAL" clId="{B0B380B0-34DF-4B0F-B36D-2723F0540496}" dt="2021-11-10T04:44:52.664" v="3039" actId="14100"/>
          <ac:picMkLst>
            <pc:docMk/>
            <pc:sldMk cId="0" sldId="259"/>
            <ac:picMk id="36" creationId="{0FA9891E-A11D-44B2-9D08-1E8D465290A7}"/>
          </ac:picMkLst>
        </pc:picChg>
        <pc:picChg chg="mod">
          <ac:chgData name="Andreia Bianchini Huebner" userId="60ec0dcf-a489-4ddb-bcda-2e56cd02b15c" providerId="ADAL" clId="{B0B380B0-34DF-4B0F-B36D-2723F0540496}" dt="2021-11-10T04:44:52.664" v="3039" actId="14100"/>
          <ac:picMkLst>
            <pc:docMk/>
            <pc:sldMk cId="0" sldId="259"/>
            <ac:picMk id="5126" creationId="{1DDA71BD-A31B-4619-938B-EBE9FEA4AB8D}"/>
          </ac:picMkLst>
        </pc:picChg>
      </pc:sldChg>
      <pc:sldChg chg="addSp delSp modSp mod ord modAnim modNotes">
        <pc:chgData name="Andreia Bianchini Huebner" userId="60ec0dcf-a489-4ddb-bcda-2e56cd02b15c" providerId="ADAL" clId="{B0B380B0-34DF-4B0F-B36D-2723F0540496}" dt="2021-11-10T04:11:21.262" v="2153" actId="1076"/>
        <pc:sldMkLst>
          <pc:docMk/>
          <pc:sldMk cId="3239479581" sldId="260"/>
        </pc:sldMkLst>
        <pc:spChg chg="mod">
          <ac:chgData name="Andreia Bianchini Huebner" userId="60ec0dcf-a489-4ddb-bcda-2e56cd02b15c" providerId="ADAL" clId="{B0B380B0-34DF-4B0F-B36D-2723F0540496}" dt="2021-11-10T03:42:26.850" v="1779" actId="1076"/>
          <ac:spMkLst>
            <pc:docMk/>
            <pc:sldMk cId="3239479581" sldId="260"/>
            <ac:spMk id="2" creationId="{00000000-0000-0000-0000-000000000000}"/>
          </ac:spMkLst>
        </pc:spChg>
        <pc:spChg chg="mod">
          <ac:chgData name="Andreia Bianchini Huebner" userId="60ec0dcf-a489-4ddb-bcda-2e56cd02b15c" providerId="ADAL" clId="{B0B380B0-34DF-4B0F-B36D-2723F0540496}" dt="2021-11-10T03:21:28.828" v="1353" actId="255"/>
          <ac:spMkLst>
            <pc:docMk/>
            <pc:sldMk cId="3239479581" sldId="260"/>
            <ac:spMk id="23" creationId="{95DD41A3-62D2-402F-9653-F45B43247C76}"/>
          </ac:spMkLst>
        </pc:spChg>
        <pc:spChg chg="mod">
          <ac:chgData name="Andreia Bianchini Huebner" userId="60ec0dcf-a489-4ddb-bcda-2e56cd02b15c" providerId="ADAL" clId="{B0B380B0-34DF-4B0F-B36D-2723F0540496}" dt="2021-11-10T03:17:56.268" v="1299" actId="1076"/>
          <ac:spMkLst>
            <pc:docMk/>
            <pc:sldMk cId="3239479581" sldId="260"/>
            <ac:spMk id="223" creationId="{4BEFF152-CFAD-4E46-A672-0B6C66713313}"/>
          </ac:spMkLst>
        </pc:spChg>
        <pc:spChg chg="mod">
          <ac:chgData name="Andreia Bianchini Huebner" userId="60ec0dcf-a489-4ddb-bcda-2e56cd02b15c" providerId="ADAL" clId="{B0B380B0-34DF-4B0F-B36D-2723F0540496}" dt="2021-11-10T01:30:17.211" v="4"/>
          <ac:spMkLst>
            <pc:docMk/>
            <pc:sldMk cId="3239479581" sldId="260"/>
            <ac:spMk id="231" creationId="{120A7230-EFC6-4D5C-BA14-32FBB049F962}"/>
          </ac:spMkLst>
        </pc:spChg>
        <pc:spChg chg="add mod">
          <ac:chgData name="Andreia Bianchini Huebner" userId="60ec0dcf-a489-4ddb-bcda-2e56cd02b15c" providerId="ADAL" clId="{B0B380B0-34DF-4B0F-B36D-2723F0540496}" dt="2021-11-10T03:17:59.766" v="1300" actId="1076"/>
          <ac:spMkLst>
            <pc:docMk/>
            <pc:sldMk cId="3239479581" sldId="260"/>
            <ac:spMk id="261" creationId="{BAD17D57-3BD3-4136-A482-FE6816D1B991}"/>
          </ac:spMkLst>
        </pc:spChg>
        <pc:spChg chg="add mod">
          <ac:chgData name="Andreia Bianchini Huebner" userId="60ec0dcf-a489-4ddb-bcda-2e56cd02b15c" providerId="ADAL" clId="{B0B380B0-34DF-4B0F-B36D-2723F0540496}" dt="2021-11-10T03:19:01.731" v="1343" actId="1076"/>
          <ac:spMkLst>
            <pc:docMk/>
            <pc:sldMk cId="3239479581" sldId="260"/>
            <ac:spMk id="263" creationId="{EC11C4B1-99C7-43AB-9BEA-411E14401B18}"/>
          </ac:spMkLst>
        </pc:spChg>
        <pc:spChg chg="mod">
          <ac:chgData name="Andreia Bianchini Huebner" userId="60ec0dcf-a489-4ddb-bcda-2e56cd02b15c" providerId="ADAL" clId="{B0B380B0-34DF-4B0F-B36D-2723F0540496}" dt="2021-11-10T03:17:29.964" v="1293" actId="165"/>
          <ac:spMkLst>
            <pc:docMk/>
            <pc:sldMk cId="3239479581" sldId="260"/>
            <ac:spMk id="417" creationId="{A000335B-0D19-4175-9619-48A2B47255CA}"/>
          </ac:spMkLst>
        </pc:spChg>
        <pc:spChg chg="mod">
          <ac:chgData name="Andreia Bianchini Huebner" userId="60ec0dcf-a489-4ddb-bcda-2e56cd02b15c" providerId="ADAL" clId="{B0B380B0-34DF-4B0F-B36D-2723F0540496}" dt="2021-11-10T03:17:29.964" v="1293" actId="165"/>
          <ac:spMkLst>
            <pc:docMk/>
            <pc:sldMk cId="3239479581" sldId="260"/>
            <ac:spMk id="418" creationId="{AAB41430-7403-4FBF-A306-6CD320B2FC28}"/>
          </ac:spMkLst>
        </pc:spChg>
        <pc:spChg chg="mod">
          <ac:chgData name="Andreia Bianchini Huebner" userId="60ec0dcf-a489-4ddb-bcda-2e56cd02b15c" providerId="ADAL" clId="{B0B380B0-34DF-4B0F-B36D-2723F0540496}" dt="2021-11-10T03:17:29.964" v="1293" actId="165"/>
          <ac:spMkLst>
            <pc:docMk/>
            <pc:sldMk cId="3239479581" sldId="260"/>
            <ac:spMk id="419" creationId="{8DE0B6C1-6DD4-40D7-A3B5-DCCF02488D82}"/>
          </ac:spMkLst>
        </pc:spChg>
        <pc:spChg chg="mod">
          <ac:chgData name="Andreia Bianchini Huebner" userId="60ec0dcf-a489-4ddb-bcda-2e56cd02b15c" providerId="ADAL" clId="{B0B380B0-34DF-4B0F-B36D-2723F0540496}" dt="2021-11-10T03:17:29.964" v="1293" actId="165"/>
          <ac:spMkLst>
            <pc:docMk/>
            <pc:sldMk cId="3239479581" sldId="260"/>
            <ac:spMk id="420" creationId="{32FBD4CF-4A49-4BFF-A07D-38066421EC8B}"/>
          </ac:spMkLst>
        </pc:spChg>
        <pc:spChg chg="mod">
          <ac:chgData name="Andreia Bianchini Huebner" userId="60ec0dcf-a489-4ddb-bcda-2e56cd02b15c" providerId="ADAL" clId="{B0B380B0-34DF-4B0F-B36D-2723F0540496}" dt="2021-11-10T03:17:29.964" v="1293" actId="165"/>
          <ac:spMkLst>
            <pc:docMk/>
            <pc:sldMk cId="3239479581" sldId="260"/>
            <ac:spMk id="421" creationId="{74F4B4D5-4104-4F34-9161-EFDE849D8B29}"/>
          </ac:spMkLst>
        </pc:spChg>
        <pc:spChg chg="mod">
          <ac:chgData name="Andreia Bianchini Huebner" userId="60ec0dcf-a489-4ddb-bcda-2e56cd02b15c" providerId="ADAL" clId="{B0B380B0-34DF-4B0F-B36D-2723F0540496}" dt="2021-11-10T03:17:29.964" v="1293" actId="165"/>
          <ac:spMkLst>
            <pc:docMk/>
            <pc:sldMk cId="3239479581" sldId="260"/>
            <ac:spMk id="422" creationId="{31CFBD8F-603A-45FA-A10A-5ADDA1FF3D41}"/>
          </ac:spMkLst>
        </pc:spChg>
        <pc:spChg chg="mod">
          <ac:chgData name="Andreia Bianchini Huebner" userId="60ec0dcf-a489-4ddb-bcda-2e56cd02b15c" providerId="ADAL" clId="{B0B380B0-34DF-4B0F-B36D-2723F0540496}" dt="2021-11-10T03:17:29.964" v="1293" actId="165"/>
          <ac:spMkLst>
            <pc:docMk/>
            <pc:sldMk cId="3239479581" sldId="260"/>
            <ac:spMk id="439" creationId="{0FC9FC78-C7AF-4273-A93C-81D0F568A82B}"/>
          </ac:spMkLst>
        </pc:spChg>
        <pc:spChg chg="mod">
          <ac:chgData name="Andreia Bianchini Huebner" userId="60ec0dcf-a489-4ddb-bcda-2e56cd02b15c" providerId="ADAL" clId="{B0B380B0-34DF-4B0F-B36D-2723F0540496}" dt="2021-11-10T03:17:29.964" v="1293" actId="165"/>
          <ac:spMkLst>
            <pc:docMk/>
            <pc:sldMk cId="3239479581" sldId="260"/>
            <ac:spMk id="440" creationId="{7FE3B894-C473-42A7-8353-C773320ACEFA}"/>
          </ac:spMkLst>
        </pc:spChg>
        <pc:spChg chg="mod">
          <ac:chgData name="Andreia Bianchini Huebner" userId="60ec0dcf-a489-4ddb-bcda-2e56cd02b15c" providerId="ADAL" clId="{B0B380B0-34DF-4B0F-B36D-2723F0540496}" dt="2021-11-10T03:17:29.964" v="1293" actId="165"/>
          <ac:spMkLst>
            <pc:docMk/>
            <pc:sldMk cId="3239479581" sldId="260"/>
            <ac:spMk id="441" creationId="{06ABC8E5-38FF-4900-AFC1-467063F59383}"/>
          </ac:spMkLst>
        </pc:spChg>
        <pc:spChg chg="mod">
          <ac:chgData name="Andreia Bianchini Huebner" userId="60ec0dcf-a489-4ddb-bcda-2e56cd02b15c" providerId="ADAL" clId="{B0B380B0-34DF-4B0F-B36D-2723F0540496}" dt="2021-11-10T03:17:29.964" v="1293" actId="165"/>
          <ac:spMkLst>
            <pc:docMk/>
            <pc:sldMk cId="3239479581" sldId="260"/>
            <ac:spMk id="442" creationId="{133CB246-E242-4084-B21B-FAF0300F98DC}"/>
          </ac:spMkLst>
        </pc:spChg>
        <pc:spChg chg="mod">
          <ac:chgData name="Andreia Bianchini Huebner" userId="60ec0dcf-a489-4ddb-bcda-2e56cd02b15c" providerId="ADAL" clId="{B0B380B0-34DF-4B0F-B36D-2723F0540496}" dt="2021-11-10T03:17:29.964" v="1293" actId="165"/>
          <ac:spMkLst>
            <pc:docMk/>
            <pc:sldMk cId="3239479581" sldId="260"/>
            <ac:spMk id="443" creationId="{05FF16A2-C959-40D0-A453-1D903E572F09}"/>
          </ac:spMkLst>
        </pc:spChg>
        <pc:spChg chg="mod">
          <ac:chgData name="Andreia Bianchini Huebner" userId="60ec0dcf-a489-4ddb-bcda-2e56cd02b15c" providerId="ADAL" clId="{B0B380B0-34DF-4B0F-B36D-2723F0540496}" dt="2021-11-10T03:17:29.964" v="1293" actId="165"/>
          <ac:spMkLst>
            <pc:docMk/>
            <pc:sldMk cId="3239479581" sldId="260"/>
            <ac:spMk id="444" creationId="{B09ADF91-4BA6-4B4B-94C7-806C4CB74820}"/>
          </ac:spMkLst>
        </pc:spChg>
        <pc:spChg chg="mod">
          <ac:chgData name="Andreia Bianchini Huebner" userId="60ec0dcf-a489-4ddb-bcda-2e56cd02b15c" providerId="ADAL" clId="{B0B380B0-34DF-4B0F-B36D-2723F0540496}" dt="2021-11-10T03:17:29.964" v="1293" actId="165"/>
          <ac:spMkLst>
            <pc:docMk/>
            <pc:sldMk cId="3239479581" sldId="260"/>
            <ac:spMk id="445" creationId="{07C06EDE-EE16-4000-8E31-481D6074779C}"/>
          </ac:spMkLst>
        </pc:spChg>
        <pc:spChg chg="mod">
          <ac:chgData name="Andreia Bianchini Huebner" userId="60ec0dcf-a489-4ddb-bcda-2e56cd02b15c" providerId="ADAL" clId="{B0B380B0-34DF-4B0F-B36D-2723F0540496}" dt="2021-11-10T03:17:29.964" v="1293" actId="165"/>
          <ac:spMkLst>
            <pc:docMk/>
            <pc:sldMk cId="3239479581" sldId="260"/>
            <ac:spMk id="446" creationId="{407F5F24-318B-43FB-B67B-185400F25D49}"/>
          </ac:spMkLst>
        </pc:spChg>
        <pc:spChg chg="mod">
          <ac:chgData name="Andreia Bianchini Huebner" userId="60ec0dcf-a489-4ddb-bcda-2e56cd02b15c" providerId="ADAL" clId="{B0B380B0-34DF-4B0F-B36D-2723F0540496}" dt="2021-11-10T03:17:29.964" v="1293" actId="165"/>
          <ac:spMkLst>
            <pc:docMk/>
            <pc:sldMk cId="3239479581" sldId="260"/>
            <ac:spMk id="447" creationId="{CB14257D-420B-4599-9BE9-ABC3CD962382}"/>
          </ac:spMkLst>
        </pc:spChg>
        <pc:spChg chg="mod">
          <ac:chgData name="Andreia Bianchini Huebner" userId="60ec0dcf-a489-4ddb-bcda-2e56cd02b15c" providerId="ADAL" clId="{B0B380B0-34DF-4B0F-B36D-2723F0540496}" dt="2021-11-10T03:17:29.964" v="1293" actId="165"/>
          <ac:spMkLst>
            <pc:docMk/>
            <pc:sldMk cId="3239479581" sldId="260"/>
            <ac:spMk id="448" creationId="{46FBF989-F60A-44A2-98A4-AF4F681DBF1E}"/>
          </ac:spMkLst>
        </pc:spChg>
        <pc:spChg chg="mod">
          <ac:chgData name="Andreia Bianchini Huebner" userId="60ec0dcf-a489-4ddb-bcda-2e56cd02b15c" providerId="ADAL" clId="{B0B380B0-34DF-4B0F-B36D-2723F0540496}" dt="2021-11-10T03:17:29.964" v="1293" actId="165"/>
          <ac:spMkLst>
            <pc:docMk/>
            <pc:sldMk cId="3239479581" sldId="260"/>
            <ac:spMk id="449" creationId="{E9FA5ECC-0E3A-45A0-8E90-13F6B1E49BAA}"/>
          </ac:spMkLst>
        </pc:spChg>
        <pc:spChg chg="mod">
          <ac:chgData name="Andreia Bianchini Huebner" userId="60ec0dcf-a489-4ddb-bcda-2e56cd02b15c" providerId="ADAL" clId="{B0B380B0-34DF-4B0F-B36D-2723F0540496}" dt="2021-11-10T03:17:29.964" v="1293" actId="165"/>
          <ac:spMkLst>
            <pc:docMk/>
            <pc:sldMk cId="3239479581" sldId="260"/>
            <ac:spMk id="450" creationId="{5B3CE820-95CB-4DFB-A7FC-453659760292}"/>
          </ac:spMkLst>
        </pc:spChg>
        <pc:spChg chg="mod">
          <ac:chgData name="Andreia Bianchini Huebner" userId="60ec0dcf-a489-4ddb-bcda-2e56cd02b15c" providerId="ADAL" clId="{B0B380B0-34DF-4B0F-B36D-2723F0540496}" dt="2021-11-10T03:17:29.964" v="1293" actId="165"/>
          <ac:spMkLst>
            <pc:docMk/>
            <pc:sldMk cId="3239479581" sldId="260"/>
            <ac:spMk id="451" creationId="{ADF840B7-7B57-48B9-9122-9854A89BD4BD}"/>
          </ac:spMkLst>
        </pc:spChg>
        <pc:spChg chg="mod">
          <ac:chgData name="Andreia Bianchini Huebner" userId="60ec0dcf-a489-4ddb-bcda-2e56cd02b15c" providerId="ADAL" clId="{B0B380B0-34DF-4B0F-B36D-2723F0540496}" dt="2021-11-10T03:17:29.964" v="1293" actId="165"/>
          <ac:spMkLst>
            <pc:docMk/>
            <pc:sldMk cId="3239479581" sldId="260"/>
            <ac:spMk id="452" creationId="{D286AD45-99AA-4A89-985D-AF949DBE02AC}"/>
          </ac:spMkLst>
        </pc:spChg>
        <pc:spChg chg="mod">
          <ac:chgData name="Andreia Bianchini Huebner" userId="60ec0dcf-a489-4ddb-bcda-2e56cd02b15c" providerId="ADAL" clId="{B0B380B0-34DF-4B0F-B36D-2723F0540496}" dt="2021-11-10T03:17:29.964" v="1293" actId="165"/>
          <ac:spMkLst>
            <pc:docMk/>
            <pc:sldMk cId="3239479581" sldId="260"/>
            <ac:spMk id="453" creationId="{C73DA037-1AB5-496A-A826-4098DDD2F5E2}"/>
          </ac:spMkLst>
        </pc:spChg>
        <pc:spChg chg="mod">
          <ac:chgData name="Andreia Bianchini Huebner" userId="60ec0dcf-a489-4ddb-bcda-2e56cd02b15c" providerId="ADAL" clId="{B0B380B0-34DF-4B0F-B36D-2723F0540496}" dt="2021-11-10T03:17:29.964" v="1293" actId="165"/>
          <ac:spMkLst>
            <pc:docMk/>
            <pc:sldMk cId="3239479581" sldId="260"/>
            <ac:spMk id="454" creationId="{A2754802-E368-4BB1-AEF3-11CFB08CA9F6}"/>
          </ac:spMkLst>
        </pc:spChg>
        <pc:spChg chg="mod">
          <ac:chgData name="Andreia Bianchini Huebner" userId="60ec0dcf-a489-4ddb-bcda-2e56cd02b15c" providerId="ADAL" clId="{B0B380B0-34DF-4B0F-B36D-2723F0540496}" dt="2021-11-10T03:17:29.964" v="1293" actId="165"/>
          <ac:spMkLst>
            <pc:docMk/>
            <pc:sldMk cId="3239479581" sldId="260"/>
            <ac:spMk id="455" creationId="{CF92FA5E-D956-4DDF-B931-F9C3CD7DA57D}"/>
          </ac:spMkLst>
        </pc:spChg>
        <pc:spChg chg="mod">
          <ac:chgData name="Andreia Bianchini Huebner" userId="60ec0dcf-a489-4ddb-bcda-2e56cd02b15c" providerId="ADAL" clId="{B0B380B0-34DF-4B0F-B36D-2723F0540496}" dt="2021-11-10T03:17:29.964" v="1293" actId="165"/>
          <ac:spMkLst>
            <pc:docMk/>
            <pc:sldMk cId="3239479581" sldId="260"/>
            <ac:spMk id="456" creationId="{E856B1ED-B020-4505-A86B-02BE314D0340}"/>
          </ac:spMkLst>
        </pc:spChg>
        <pc:spChg chg="mod">
          <ac:chgData name="Andreia Bianchini Huebner" userId="60ec0dcf-a489-4ddb-bcda-2e56cd02b15c" providerId="ADAL" clId="{B0B380B0-34DF-4B0F-B36D-2723F0540496}" dt="2021-11-10T03:17:29.964" v="1293" actId="165"/>
          <ac:spMkLst>
            <pc:docMk/>
            <pc:sldMk cId="3239479581" sldId="260"/>
            <ac:spMk id="457" creationId="{899900B5-C902-44C5-9645-8B03F4696510}"/>
          </ac:spMkLst>
        </pc:spChg>
        <pc:spChg chg="mod">
          <ac:chgData name="Andreia Bianchini Huebner" userId="60ec0dcf-a489-4ddb-bcda-2e56cd02b15c" providerId="ADAL" clId="{B0B380B0-34DF-4B0F-B36D-2723F0540496}" dt="2021-11-10T03:17:29.964" v="1293" actId="165"/>
          <ac:spMkLst>
            <pc:docMk/>
            <pc:sldMk cId="3239479581" sldId="260"/>
            <ac:spMk id="458" creationId="{6CFD7F7A-E717-4E96-A5B6-C9A206B84F55}"/>
          </ac:spMkLst>
        </pc:spChg>
        <pc:spChg chg="mod">
          <ac:chgData name="Andreia Bianchini Huebner" userId="60ec0dcf-a489-4ddb-bcda-2e56cd02b15c" providerId="ADAL" clId="{B0B380B0-34DF-4B0F-B36D-2723F0540496}" dt="2021-11-10T03:17:29.964" v="1293" actId="165"/>
          <ac:spMkLst>
            <pc:docMk/>
            <pc:sldMk cId="3239479581" sldId="260"/>
            <ac:spMk id="459" creationId="{6DFA3C92-BAFE-495F-8DAF-A7B2C873ED42}"/>
          </ac:spMkLst>
        </pc:spChg>
        <pc:spChg chg="mod">
          <ac:chgData name="Andreia Bianchini Huebner" userId="60ec0dcf-a489-4ddb-bcda-2e56cd02b15c" providerId="ADAL" clId="{B0B380B0-34DF-4B0F-B36D-2723F0540496}" dt="2021-11-10T03:17:29.964" v="1293" actId="165"/>
          <ac:spMkLst>
            <pc:docMk/>
            <pc:sldMk cId="3239479581" sldId="260"/>
            <ac:spMk id="460" creationId="{973E2414-FF5F-4ADA-9FAF-9ECBAB08EE43}"/>
          </ac:spMkLst>
        </pc:spChg>
        <pc:spChg chg="mod">
          <ac:chgData name="Andreia Bianchini Huebner" userId="60ec0dcf-a489-4ddb-bcda-2e56cd02b15c" providerId="ADAL" clId="{B0B380B0-34DF-4B0F-B36D-2723F0540496}" dt="2021-11-10T03:17:29.964" v="1293" actId="165"/>
          <ac:spMkLst>
            <pc:docMk/>
            <pc:sldMk cId="3239479581" sldId="260"/>
            <ac:spMk id="461" creationId="{C68A52D7-E6CB-4813-9845-70961BE498E3}"/>
          </ac:spMkLst>
        </pc:spChg>
        <pc:spChg chg="mod">
          <ac:chgData name="Andreia Bianchini Huebner" userId="60ec0dcf-a489-4ddb-bcda-2e56cd02b15c" providerId="ADAL" clId="{B0B380B0-34DF-4B0F-B36D-2723F0540496}" dt="2021-11-10T03:17:29.964" v="1293" actId="165"/>
          <ac:spMkLst>
            <pc:docMk/>
            <pc:sldMk cId="3239479581" sldId="260"/>
            <ac:spMk id="462" creationId="{D749E806-1EA2-4076-848B-4F27D6C3C7A8}"/>
          </ac:spMkLst>
        </pc:spChg>
        <pc:spChg chg="mod">
          <ac:chgData name="Andreia Bianchini Huebner" userId="60ec0dcf-a489-4ddb-bcda-2e56cd02b15c" providerId="ADAL" clId="{B0B380B0-34DF-4B0F-B36D-2723F0540496}" dt="2021-11-10T03:17:29.964" v="1293" actId="165"/>
          <ac:spMkLst>
            <pc:docMk/>
            <pc:sldMk cId="3239479581" sldId="260"/>
            <ac:spMk id="463" creationId="{FEE9CF5B-551F-4F01-8EA4-B86F47840FCB}"/>
          </ac:spMkLst>
        </pc:spChg>
        <pc:spChg chg="mod">
          <ac:chgData name="Andreia Bianchini Huebner" userId="60ec0dcf-a489-4ddb-bcda-2e56cd02b15c" providerId="ADAL" clId="{B0B380B0-34DF-4B0F-B36D-2723F0540496}" dt="2021-11-10T03:17:29.964" v="1293" actId="165"/>
          <ac:spMkLst>
            <pc:docMk/>
            <pc:sldMk cId="3239479581" sldId="260"/>
            <ac:spMk id="464" creationId="{A4DAA318-BDB4-41E4-A22C-C80B196BE74F}"/>
          </ac:spMkLst>
        </pc:spChg>
        <pc:spChg chg="mod">
          <ac:chgData name="Andreia Bianchini Huebner" userId="60ec0dcf-a489-4ddb-bcda-2e56cd02b15c" providerId="ADAL" clId="{B0B380B0-34DF-4B0F-B36D-2723F0540496}" dt="2021-11-10T03:17:29.964" v="1293" actId="165"/>
          <ac:spMkLst>
            <pc:docMk/>
            <pc:sldMk cId="3239479581" sldId="260"/>
            <ac:spMk id="465" creationId="{80FDF377-472B-4097-BC10-FBD713C23D7F}"/>
          </ac:spMkLst>
        </pc:spChg>
        <pc:spChg chg="mod">
          <ac:chgData name="Andreia Bianchini Huebner" userId="60ec0dcf-a489-4ddb-bcda-2e56cd02b15c" providerId="ADAL" clId="{B0B380B0-34DF-4B0F-B36D-2723F0540496}" dt="2021-11-10T03:17:29.964" v="1293" actId="165"/>
          <ac:spMkLst>
            <pc:docMk/>
            <pc:sldMk cId="3239479581" sldId="260"/>
            <ac:spMk id="466" creationId="{50737192-EC82-4B47-B494-86E762DC7016}"/>
          </ac:spMkLst>
        </pc:spChg>
        <pc:spChg chg="mod">
          <ac:chgData name="Andreia Bianchini Huebner" userId="60ec0dcf-a489-4ddb-bcda-2e56cd02b15c" providerId="ADAL" clId="{B0B380B0-34DF-4B0F-B36D-2723F0540496}" dt="2021-11-10T03:17:29.964" v="1293" actId="165"/>
          <ac:spMkLst>
            <pc:docMk/>
            <pc:sldMk cId="3239479581" sldId="260"/>
            <ac:spMk id="467" creationId="{FC9BAB9D-6B48-4456-9534-C9257D76F213}"/>
          </ac:spMkLst>
        </pc:spChg>
        <pc:spChg chg="mod">
          <ac:chgData name="Andreia Bianchini Huebner" userId="60ec0dcf-a489-4ddb-bcda-2e56cd02b15c" providerId="ADAL" clId="{B0B380B0-34DF-4B0F-B36D-2723F0540496}" dt="2021-11-10T03:17:29.964" v="1293" actId="165"/>
          <ac:spMkLst>
            <pc:docMk/>
            <pc:sldMk cId="3239479581" sldId="260"/>
            <ac:spMk id="468" creationId="{9DE2E640-5E7A-4184-A7C1-A152FAFD3443}"/>
          </ac:spMkLst>
        </pc:spChg>
        <pc:spChg chg="mod">
          <ac:chgData name="Andreia Bianchini Huebner" userId="60ec0dcf-a489-4ddb-bcda-2e56cd02b15c" providerId="ADAL" clId="{B0B380B0-34DF-4B0F-B36D-2723F0540496}" dt="2021-11-10T03:17:29.964" v="1293" actId="165"/>
          <ac:spMkLst>
            <pc:docMk/>
            <pc:sldMk cId="3239479581" sldId="260"/>
            <ac:spMk id="469" creationId="{E382C8F2-93FB-4B63-AA2E-F62801887FE9}"/>
          </ac:spMkLst>
        </pc:spChg>
        <pc:spChg chg="mod">
          <ac:chgData name="Andreia Bianchini Huebner" userId="60ec0dcf-a489-4ddb-bcda-2e56cd02b15c" providerId="ADAL" clId="{B0B380B0-34DF-4B0F-B36D-2723F0540496}" dt="2021-11-10T03:17:29.964" v="1293" actId="165"/>
          <ac:spMkLst>
            <pc:docMk/>
            <pc:sldMk cId="3239479581" sldId="260"/>
            <ac:spMk id="470" creationId="{2960345B-5EB8-4332-AAD9-FFB4A9594A23}"/>
          </ac:spMkLst>
        </pc:spChg>
        <pc:spChg chg="mod">
          <ac:chgData name="Andreia Bianchini Huebner" userId="60ec0dcf-a489-4ddb-bcda-2e56cd02b15c" providerId="ADAL" clId="{B0B380B0-34DF-4B0F-B36D-2723F0540496}" dt="2021-11-10T03:17:29.964" v="1293" actId="165"/>
          <ac:spMkLst>
            <pc:docMk/>
            <pc:sldMk cId="3239479581" sldId="260"/>
            <ac:spMk id="471" creationId="{556327D0-4B18-4CA8-9D5B-014EF12F40E8}"/>
          </ac:spMkLst>
        </pc:spChg>
        <pc:spChg chg="mod">
          <ac:chgData name="Andreia Bianchini Huebner" userId="60ec0dcf-a489-4ddb-bcda-2e56cd02b15c" providerId="ADAL" clId="{B0B380B0-34DF-4B0F-B36D-2723F0540496}" dt="2021-11-10T03:17:29.964" v="1293" actId="165"/>
          <ac:spMkLst>
            <pc:docMk/>
            <pc:sldMk cId="3239479581" sldId="260"/>
            <ac:spMk id="472" creationId="{0E45B90E-3280-4661-BC3E-A8DAF4E54543}"/>
          </ac:spMkLst>
        </pc:spChg>
        <pc:spChg chg="mod">
          <ac:chgData name="Andreia Bianchini Huebner" userId="60ec0dcf-a489-4ddb-bcda-2e56cd02b15c" providerId="ADAL" clId="{B0B380B0-34DF-4B0F-B36D-2723F0540496}" dt="2021-11-10T03:17:29.964" v="1293" actId="165"/>
          <ac:spMkLst>
            <pc:docMk/>
            <pc:sldMk cId="3239479581" sldId="260"/>
            <ac:spMk id="473" creationId="{565D9351-4169-46FE-8AD3-75D3233D67E6}"/>
          </ac:spMkLst>
        </pc:spChg>
        <pc:spChg chg="mod">
          <ac:chgData name="Andreia Bianchini Huebner" userId="60ec0dcf-a489-4ddb-bcda-2e56cd02b15c" providerId="ADAL" clId="{B0B380B0-34DF-4B0F-B36D-2723F0540496}" dt="2021-11-10T03:17:29.964" v="1293" actId="165"/>
          <ac:spMkLst>
            <pc:docMk/>
            <pc:sldMk cId="3239479581" sldId="260"/>
            <ac:spMk id="474" creationId="{6F22B0BC-4D5F-4254-A9B7-1D4B06982C3E}"/>
          </ac:spMkLst>
        </pc:spChg>
        <pc:spChg chg="mod">
          <ac:chgData name="Andreia Bianchini Huebner" userId="60ec0dcf-a489-4ddb-bcda-2e56cd02b15c" providerId="ADAL" clId="{B0B380B0-34DF-4B0F-B36D-2723F0540496}" dt="2021-11-10T03:17:29.964" v="1293" actId="165"/>
          <ac:spMkLst>
            <pc:docMk/>
            <pc:sldMk cId="3239479581" sldId="260"/>
            <ac:spMk id="475" creationId="{2DC84A28-79C1-4E70-9D8D-83D6D5EA4028}"/>
          </ac:spMkLst>
        </pc:spChg>
        <pc:spChg chg="mod">
          <ac:chgData name="Andreia Bianchini Huebner" userId="60ec0dcf-a489-4ddb-bcda-2e56cd02b15c" providerId="ADAL" clId="{B0B380B0-34DF-4B0F-B36D-2723F0540496}" dt="2021-11-10T03:17:29.964" v="1293" actId="165"/>
          <ac:spMkLst>
            <pc:docMk/>
            <pc:sldMk cId="3239479581" sldId="260"/>
            <ac:spMk id="476" creationId="{2BCF0F88-A946-4AC4-B97D-4A1F7E3C6A08}"/>
          </ac:spMkLst>
        </pc:spChg>
        <pc:spChg chg="mod">
          <ac:chgData name="Andreia Bianchini Huebner" userId="60ec0dcf-a489-4ddb-bcda-2e56cd02b15c" providerId="ADAL" clId="{B0B380B0-34DF-4B0F-B36D-2723F0540496}" dt="2021-11-10T03:17:29.964" v="1293" actId="165"/>
          <ac:spMkLst>
            <pc:docMk/>
            <pc:sldMk cId="3239479581" sldId="260"/>
            <ac:spMk id="477" creationId="{48F09364-7CF3-4AD0-B7A8-B75747CED03D}"/>
          </ac:spMkLst>
        </pc:spChg>
        <pc:spChg chg="mod">
          <ac:chgData name="Andreia Bianchini Huebner" userId="60ec0dcf-a489-4ddb-bcda-2e56cd02b15c" providerId="ADAL" clId="{B0B380B0-34DF-4B0F-B36D-2723F0540496}" dt="2021-11-10T03:17:29.964" v="1293" actId="165"/>
          <ac:spMkLst>
            <pc:docMk/>
            <pc:sldMk cId="3239479581" sldId="260"/>
            <ac:spMk id="478" creationId="{842CB9BD-0147-45F6-A502-149BBBF803A4}"/>
          </ac:spMkLst>
        </pc:spChg>
        <pc:spChg chg="mod">
          <ac:chgData name="Andreia Bianchini Huebner" userId="60ec0dcf-a489-4ddb-bcda-2e56cd02b15c" providerId="ADAL" clId="{B0B380B0-34DF-4B0F-B36D-2723F0540496}" dt="2021-11-10T03:17:29.964" v="1293" actId="165"/>
          <ac:spMkLst>
            <pc:docMk/>
            <pc:sldMk cId="3239479581" sldId="260"/>
            <ac:spMk id="479" creationId="{A4A41BC7-C38E-4B87-910A-72EC84E90266}"/>
          </ac:spMkLst>
        </pc:spChg>
        <pc:spChg chg="mod">
          <ac:chgData name="Andreia Bianchini Huebner" userId="60ec0dcf-a489-4ddb-bcda-2e56cd02b15c" providerId="ADAL" clId="{B0B380B0-34DF-4B0F-B36D-2723F0540496}" dt="2021-11-10T03:17:29.964" v="1293" actId="165"/>
          <ac:spMkLst>
            <pc:docMk/>
            <pc:sldMk cId="3239479581" sldId="260"/>
            <ac:spMk id="480" creationId="{71D565D9-56D2-47BE-A87B-DF452F3D6D6D}"/>
          </ac:spMkLst>
        </pc:spChg>
        <pc:spChg chg="mod">
          <ac:chgData name="Andreia Bianchini Huebner" userId="60ec0dcf-a489-4ddb-bcda-2e56cd02b15c" providerId="ADAL" clId="{B0B380B0-34DF-4B0F-B36D-2723F0540496}" dt="2021-11-10T03:17:29.964" v="1293" actId="165"/>
          <ac:spMkLst>
            <pc:docMk/>
            <pc:sldMk cId="3239479581" sldId="260"/>
            <ac:spMk id="493" creationId="{81019FAB-8011-4CE1-96E0-18EC5534C5C4}"/>
          </ac:spMkLst>
        </pc:spChg>
        <pc:spChg chg="mod">
          <ac:chgData name="Andreia Bianchini Huebner" userId="60ec0dcf-a489-4ddb-bcda-2e56cd02b15c" providerId="ADAL" clId="{B0B380B0-34DF-4B0F-B36D-2723F0540496}" dt="2021-11-10T03:17:29.964" v="1293" actId="165"/>
          <ac:spMkLst>
            <pc:docMk/>
            <pc:sldMk cId="3239479581" sldId="260"/>
            <ac:spMk id="495" creationId="{BA87B642-ED82-4135-B00E-930D9464AC9A}"/>
          </ac:spMkLst>
        </pc:spChg>
        <pc:spChg chg="mod">
          <ac:chgData name="Andreia Bianchini Huebner" userId="60ec0dcf-a489-4ddb-bcda-2e56cd02b15c" providerId="ADAL" clId="{B0B380B0-34DF-4B0F-B36D-2723F0540496}" dt="2021-11-10T03:17:29.964" v="1293" actId="165"/>
          <ac:spMkLst>
            <pc:docMk/>
            <pc:sldMk cId="3239479581" sldId="260"/>
            <ac:spMk id="496" creationId="{FE1C0CCF-6A2F-4C2D-8DF8-436BC7208C8C}"/>
          </ac:spMkLst>
        </pc:spChg>
        <pc:spChg chg="mod">
          <ac:chgData name="Andreia Bianchini Huebner" userId="60ec0dcf-a489-4ddb-bcda-2e56cd02b15c" providerId="ADAL" clId="{B0B380B0-34DF-4B0F-B36D-2723F0540496}" dt="2021-11-10T03:17:29.964" v="1293" actId="165"/>
          <ac:spMkLst>
            <pc:docMk/>
            <pc:sldMk cId="3239479581" sldId="260"/>
            <ac:spMk id="497" creationId="{1B310DA6-20A7-4C2B-8A4C-E3BED9A9273A}"/>
          </ac:spMkLst>
        </pc:spChg>
        <pc:spChg chg="mod">
          <ac:chgData name="Andreia Bianchini Huebner" userId="60ec0dcf-a489-4ddb-bcda-2e56cd02b15c" providerId="ADAL" clId="{B0B380B0-34DF-4B0F-B36D-2723F0540496}" dt="2021-11-10T03:17:29.964" v="1293" actId="165"/>
          <ac:spMkLst>
            <pc:docMk/>
            <pc:sldMk cId="3239479581" sldId="260"/>
            <ac:spMk id="498" creationId="{A05127C5-E04D-4BDB-B59C-BE080CD3426F}"/>
          </ac:spMkLst>
        </pc:spChg>
        <pc:spChg chg="mod">
          <ac:chgData name="Andreia Bianchini Huebner" userId="60ec0dcf-a489-4ddb-bcda-2e56cd02b15c" providerId="ADAL" clId="{B0B380B0-34DF-4B0F-B36D-2723F0540496}" dt="2021-11-10T03:17:29.964" v="1293" actId="165"/>
          <ac:spMkLst>
            <pc:docMk/>
            <pc:sldMk cId="3239479581" sldId="260"/>
            <ac:spMk id="499" creationId="{D2C8F2E5-EF3F-4699-A9CD-95FE590B9FEE}"/>
          </ac:spMkLst>
        </pc:spChg>
        <pc:spChg chg="mod">
          <ac:chgData name="Andreia Bianchini Huebner" userId="60ec0dcf-a489-4ddb-bcda-2e56cd02b15c" providerId="ADAL" clId="{B0B380B0-34DF-4B0F-B36D-2723F0540496}" dt="2021-11-10T03:17:29.964" v="1293" actId="165"/>
          <ac:spMkLst>
            <pc:docMk/>
            <pc:sldMk cId="3239479581" sldId="260"/>
            <ac:spMk id="500" creationId="{1EBD6B5F-733D-46DC-8E21-23BA619BB7DA}"/>
          </ac:spMkLst>
        </pc:spChg>
        <pc:spChg chg="mod">
          <ac:chgData name="Andreia Bianchini Huebner" userId="60ec0dcf-a489-4ddb-bcda-2e56cd02b15c" providerId="ADAL" clId="{B0B380B0-34DF-4B0F-B36D-2723F0540496}" dt="2021-11-10T03:17:29.964" v="1293" actId="165"/>
          <ac:spMkLst>
            <pc:docMk/>
            <pc:sldMk cId="3239479581" sldId="260"/>
            <ac:spMk id="501" creationId="{8FFE8D2B-C82E-43D7-BDC3-FE2A18B9C7DB}"/>
          </ac:spMkLst>
        </pc:spChg>
        <pc:spChg chg="mod">
          <ac:chgData name="Andreia Bianchini Huebner" userId="60ec0dcf-a489-4ddb-bcda-2e56cd02b15c" providerId="ADAL" clId="{B0B380B0-34DF-4B0F-B36D-2723F0540496}" dt="2021-11-10T03:17:29.964" v="1293" actId="165"/>
          <ac:spMkLst>
            <pc:docMk/>
            <pc:sldMk cId="3239479581" sldId="260"/>
            <ac:spMk id="502" creationId="{901C0ADB-9C5E-474F-BAC8-07DC9C168572}"/>
          </ac:spMkLst>
        </pc:spChg>
        <pc:spChg chg="mod">
          <ac:chgData name="Andreia Bianchini Huebner" userId="60ec0dcf-a489-4ddb-bcda-2e56cd02b15c" providerId="ADAL" clId="{B0B380B0-34DF-4B0F-B36D-2723F0540496}" dt="2021-11-10T03:17:29.964" v="1293" actId="165"/>
          <ac:spMkLst>
            <pc:docMk/>
            <pc:sldMk cId="3239479581" sldId="260"/>
            <ac:spMk id="503" creationId="{BA536B5F-8C63-460B-AE3F-4E5BA1281CA4}"/>
          </ac:spMkLst>
        </pc:spChg>
        <pc:spChg chg="mod">
          <ac:chgData name="Andreia Bianchini Huebner" userId="60ec0dcf-a489-4ddb-bcda-2e56cd02b15c" providerId="ADAL" clId="{B0B380B0-34DF-4B0F-B36D-2723F0540496}" dt="2021-11-10T03:17:29.964" v="1293" actId="165"/>
          <ac:spMkLst>
            <pc:docMk/>
            <pc:sldMk cId="3239479581" sldId="260"/>
            <ac:spMk id="504" creationId="{B719C9EE-9020-41C9-80AB-9D64DBB8CDA6}"/>
          </ac:spMkLst>
        </pc:spChg>
        <pc:spChg chg="mod">
          <ac:chgData name="Andreia Bianchini Huebner" userId="60ec0dcf-a489-4ddb-bcda-2e56cd02b15c" providerId="ADAL" clId="{B0B380B0-34DF-4B0F-B36D-2723F0540496}" dt="2021-11-10T03:17:56.268" v="1299" actId="1076"/>
          <ac:spMkLst>
            <pc:docMk/>
            <pc:sldMk cId="3239479581" sldId="260"/>
            <ac:spMk id="557" creationId="{79F87867-B23C-4F55-B9AA-3431EE3596B4}"/>
          </ac:spMkLst>
        </pc:spChg>
        <pc:spChg chg="mod">
          <ac:chgData name="Andreia Bianchini Huebner" userId="60ec0dcf-a489-4ddb-bcda-2e56cd02b15c" providerId="ADAL" clId="{B0B380B0-34DF-4B0F-B36D-2723F0540496}" dt="2021-11-10T03:17:56.268" v="1299" actId="1076"/>
          <ac:spMkLst>
            <pc:docMk/>
            <pc:sldMk cId="3239479581" sldId="260"/>
            <ac:spMk id="569" creationId="{F7B19603-BE3D-4012-B07C-E40112106A64}"/>
          </ac:spMkLst>
        </pc:spChg>
        <pc:spChg chg="mod">
          <ac:chgData name="Andreia Bianchini Huebner" userId="60ec0dcf-a489-4ddb-bcda-2e56cd02b15c" providerId="ADAL" clId="{B0B380B0-34DF-4B0F-B36D-2723F0540496}" dt="2021-11-10T03:17:56.268" v="1299" actId="1076"/>
          <ac:spMkLst>
            <pc:docMk/>
            <pc:sldMk cId="3239479581" sldId="260"/>
            <ac:spMk id="570" creationId="{4C473057-2CE6-402A-96F4-063A97F704D1}"/>
          </ac:spMkLst>
        </pc:spChg>
        <pc:spChg chg="mod">
          <ac:chgData name="Andreia Bianchini Huebner" userId="60ec0dcf-a489-4ddb-bcda-2e56cd02b15c" providerId="ADAL" clId="{B0B380B0-34DF-4B0F-B36D-2723F0540496}" dt="2021-11-10T03:17:56.268" v="1299" actId="1076"/>
          <ac:spMkLst>
            <pc:docMk/>
            <pc:sldMk cId="3239479581" sldId="260"/>
            <ac:spMk id="571" creationId="{0A1FC910-F47E-4852-ACEE-A7C6088A274A}"/>
          </ac:spMkLst>
        </pc:spChg>
        <pc:spChg chg="mod">
          <ac:chgData name="Andreia Bianchini Huebner" userId="60ec0dcf-a489-4ddb-bcda-2e56cd02b15c" providerId="ADAL" clId="{B0B380B0-34DF-4B0F-B36D-2723F0540496}" dt="2021-11-10T03:17:56.268" v="1299" actId="1076"/>
          <ac:spMkLst>
            <pc:docMk/>
            <pc:sldMk cId="3239479581" sldId="260"/>
            <ac:spMk id="572" creationId="{B4927397-3B57-4695-A95E-52FB8D627857}"/>
          </ac:spMkLst>
        </pc:spChg>
        <pc:spChg chg="mod">
          <ac:chgData name="Andreia Bianchini Huebner" userId="60ec0dcf-a489-4ddb-bcda-2e56cd02b15c" providerId="ADAL" clId="{B0B380B0-34DF-4B0F-B36D-2723F0540496}" dt="2021-11-10T03:17:56.268" v="1299" actId="1076"/>
          <ac:spMkLst>
            <pc:docMk/>
            <pc:sldMk cId="3239479581" sldId="260"/>
            <ac:spMk id="573" creationId="{8DFDAED7-DF10-459F-B940-187041676BCA}"/>
          </ac:spMkLst>
        </pc:spChg>
        <pc:spChg chg="mod">
          <ac:chgData name="Andreia Bianchini Huebner" userId="60ec0dcf-a489-4ddb-bcda-2e56cd02b15c" providerId="ADAL" clId="{B0B380B0-34DF-4B0F-B36D-2723F0540496}" dt="2021-11-10T03:17:56.268" v="1299" actId="1076"/>
          <ac:spMkLst>
            <pc:docMk/>
            <pc:sldMk cId="3239479581" sldId="260"/>
            <ac:spMk id="574" creationId="{DF798D13-6A6A-4C5D-94EC-5099CCDE3560}"/>
          </ac:spMkLst>
        </pc:spChg>
        <pc:spChg chg="mod">
          <ac:chgData name="Andreia Bianchini Huebner" userId="60ec0dcf-a489-4ddb-bcda-2e56cd02b15c" providerId="ADAL" clId="{B0B380B0-34DF-4B0F-B36D-2723F0540496}" dt="2021-11-10T03:17:29.964" v="1293" actId="165"/>
          <ac:spMkLst>
            <pc:docMk/>
            <pc:sldMk cId="3239479581" sldId="260"/>
            <ac:spMk id="792" creationId="{55E9023A-0A93-4257-9D22-D48903E5CDF3}"/>
          </ac:spMkLst>
        </pc:spChg>
        <pc:spChg chg="mod">
          <ac:chgData name="Andreia Bianchini Huebner" userId="60ec0dcf-a489-4ddb-bcda-2e56cd02b15c" providerId="ADAL" clId="{B0B380B0-34DF-4B0F-B36D-2723F0540496}" dt="2021-11-10T03:17:29.964" v="1293" actId="165"/>
          <ac:spMkLst>
            <pc:docMk/>
            <pc:sldMk cId="3239479581" sldId="260"/>
            <ac:spMk id="793" creationId="{0CCE13B7-18EB-4A19-94C7-E68A03911460}"/>
          </ac:spMkLst>
        </pc:spChg>
        <pc:spChg chg="mod">
          <ac:chgData name="Andreia Bianchini Huebner" userId="60ec0dcf-a489-4ddb-bcda-2e56cd02b15c" providerId="ADAL" clId="{B0B380B0-34DF-4B0F-B36D-2723F0540496}" dt="2021-11-10T03:17:29.964" v="1293" actId="165"/>
          <ac:spMkLst>
            <pc:docMk/>
            <pc:sldMk cId="3239479581" sldId="260"/>
            <ac:spMk id="794" creationId="{42B4D6EF-BBB9-4C0A-91C2-01B2FF8CFBCB}"/>
          </ac:spMkLst>
        </pc:spChg>
        <pc:spChg chg="mod">
          <ac:chgData name="Andreia Bianchini Huebner" userId="60ec0dcf-a489-4ddb-bcda-2e56cd02b15c" providerId="ADAL" clId="{B0B380B0-34DF-4B0F-B36D-2723F0540496}" dt="2021-11-10T03:17:29.964" v="1293" actId="165"/>
          <ac:spMkLst>
            <pc:docMk/>
            <pc:sldMk cId="3239479581" sldId="260"/>
            <ac:spMk id="795" creationId="{582F8955-D767-4B56-8B2D-C7D342D2AE10}"/>
          </ac:spMkLst>
        </pc:spChg>
        <pc:spChg chg="mod">
          <ac:chgData name="Andreia Bianchini Huebner" userId="60ec0dcf-a489-4ddb-bcda-2e56cd02b15c" providerId="ADAL" clId="{B0B380B0-34DF-4B0F-B36D-2723F0540496}" dt="2021-11-10T03:17:29.964" v="1293" actId="165"/>
          <ac:spMkLst>
            <pc:docMk/>
            <pc:sldMk cId="3239479581" sldId="260"/>
            <ac:spMk id="796" creationId="{75C1A8AB-C307-4360-92E9-329B1226FF2C}"/>
          </ac:spMkLst>
        </pc:spChg>
        <pc:spChg chg="mod">
          <ac:chgData name="Andreia Bianchini Huebner" userId="60ec0dcf-a489-4ddb-bcda-2e56cd02b15c" providerId="ADAL" clId="{B0B380B0-34DF-4B0F-B36D-2723F0540496}" dt="2021-11-10T03:17:29.964" v="1293" actId="165"/>
          <ac:spMkLst>
            <pc:docMk/>
            <pc:sldMk cId="3239479581" sldId="260"/>
            <ac:spMk id="797" creationId="{6DE56683-22DF-499C-9D12-2C178D66BCE6}"/>
          </ac:spMkLst>
        </pc:spChg>
        <pc:spChg chg="mod">
          <ac:chgData name="Andreia Bianchini Huebner" userId="60ec0dcf-a489-4ddb-bcda-2e56cd02b15c" providerId="ADAL" clId="{B0B380B0-34DF-4B0F-B36D-2723F0540496}" dt="2021-11-10T03:17:29.964" v="1293" actId="165"/>
          <ac:spMkLst>
            <pc:docMk/>
            <pc:sldMk cId="3239479581" sldId="260"/>
            <ac:spMk id="799" creationId="{166A1489-9F64-42A5-A533-F50DA8BE2439}"/>
          </ac:spMkLst>
        </pc:spChg>
        <pc:spChg chg="mod">
          <ac:chgData name="Andreia Bianchini Huebner" userId="60ec0dcf-a489-4ddb-bcda-2e56cd02b15c" providerId="ADAL" clId="{B0B380B0-34DF-4B0F-B36D-2723F0540496}" dt="2021-11-10T03:17:29.964" v="1293" actId="165"/>
          <ac:spMkLst>
            <pc:docMk/>
            <pc:sldMk cId="3239479581" sldId="260"/>
            <ac:spMk id="800" creationId="{42C313C6-E90D-465B-B0DD-9979C450C086}"/>
          </ac:spMkLst>
        </pc:spChg>
        <pc:spChg chg="mod">
          <ac:chgData name="Andreia Bianchini Huebner" userId="60ec0dcf-a489-4ddb-bcda-2e56cd02b15c" providerId="ADAL" clId="{B0B380B0-34DF-4B0F-B36D-2723F0540496}" dt="2021-11-10T03:17:29.964" v="1293" actId="165"/>
          <ac:spMkLst>
            <pc:docMk/>
            <pc:sldMk cId="3239479581" sldId="260"/>
            <ac:spMk id="801" creationId="{54E5BBE7-8B22-452D-972A-D76258CFA973}"/>
          </ac:spMkLst>
        </pc:spChg>
        <pc:spChg chg="mod">
          <ac:chgData name="Andreia Bianchini Huebner" userId="60ec0dcf-a489-4ddb-bcda-2e56cd02b15c" providerId="ADAL" clId="{B0B380B0-34DF-4B0F-B36D-2723F0540496}" dt="2021-11-10T03:17:29.964" v="1293" actId="165"/>
          <ac:spMkLst>
            <pc:docMk/>
            <pc:sldMk cId="3239479581" sldId="260"/>
            <ac:spMk id="802" creationId="{94B7F92E-B71E-4D1A-98B4-9D5DAA95B500}"/>
          </ac:spMkLst>
        </pc:spChg>
        <pc:spChg chg="mod">
          <ac:chgData name="Andreia Bianchini Huebner" userId="60ec0dcf-a489-4ddb-bcda-2e56cd02b15c" providerId="ADAL" clId="{B0B380B0-34DF-4B0F-B36D-2723F0540496}" dt="2021-11-10T03:17:29.964" v="1293" actId="165"/>
          <ac:spMkLst>
            <pc:docMk/>
            <pc:sldMk cId="3239479581" sldId="260"/>
            <ac:spMk id="803" creationId="{1165DA26-D5A3-41FE-ADAC-8355498C39E1}"/>
          </ac:spMkLst>
        </pc:spChg>
        <pc:spChg chg="mod">
          <ac:chgData name="Andreia Bianchini Huebner" userId="60ec0dcf-a489-4ddb-bcda-2e56cd02b15c" providerId="ADAL" clId="{B0B380B0-34DF-4B0F-B36D-2723F0540496}" dt="2021-11-10T03:17:29.964" v="1293" actId="165"/>
          <ac:spMkLst>
            <pc:docMk/>
            <pc:sldMk cId="3239479581" sldId="260"/>
            <ac:spMk id="804" creationId="{2F3CA64B-3F3F-4BAF-91BD-296AF7857CF1}"/>
          </ac:spMkLst>
        </pc:spChg>
        <pc:spChg chg="mod">
          <ac:chgData name="Andreia Bianchini Huebner" userId="60ec0dcf-a489-4ddb-bcda-2e56cd02b15c" providerId="ADAL" clId="{B0B380B0-34DF-4B0F-B36D-2723F0540496}" dt="2021-11-10T03:17:29.964" v="1293" actId="165"/>
          <ac:spMkLst>
            <pc:docMk/>
            <pc:sldMk cId="3239479581" sldId="260"/>
            <ac:spMk id="805" creationId="{21BE96C1-A6D8-44CC-878B-022C6B5FDA72}"/>
          </ac:spMkLst>
        </pc:spChg>
        <pc:spChg chg="mod">
          <ac:chgData name="Andreia Bianchini Huebner" userId="60ec0dcf-a489-4ddb-bcda-2e56cd02b15c" providerId="ADAL" clId="{B0B380B0-34DF-4B0F-B36D-2723F0540496}" dt="2021-11-10T03:17:29.964" v="1293" actId="165"/>
          <ac:spMkLst>
            <pc:docMk/>
            <pc:sldMk cId="3239479581" sldId="260"/>
            <ac:spMk id="806" creationId="{97F6BD81-0BAF-41ED-A2BE-B2CC9FD40E8C}"/>
          </ac:spMkLst>
        </pc:spChg>
        <pc:spChg chg="mod">
          <ac:chgData name="Andreia Bianchini Huebner" userId="60ec0dcf-a489-4ddb-bcda-2e56cd02b15c" providerId="ADAL" clId="{B0B380B0-34DF-4B0F-B36D-2723F0540496}" dt="2021-11-10T03:17:29.964" v="1293" actId="165"/>
          <ac:spMkLst>
            <pc:docMk/>
            <pc:sldMk cId="3239479581" sldId="260"/>
            <ac:spMk id="807" creationId="{A98A6F36-8130-421B-8305-68C34C41EC1F}"/>
          </ac:spMkLst>
        </pc:spChg>
        <pc:spChg chg="mod">
          <ac:chgData name="Andreia Bianchini Huebner" userId="60ec0dcf-a489-4ddb-bcda-2e56cd02b15c" providerId="ADAL" clId="{B0B380B0-34DF-4B0F-B36D-2723F0540496}" dt="2021-11-10T03:17:29.964" v="1293" actId="165"/>
          <ac:spMkLst>
            <pc:docMk/>
            <pc:sldMk cId="3239479581" sldId="260"/>
            <ac:spMk id="808" creationId="{5B67625C-2246-4322-A08E-31989B3B4E20}"/>
          </ac:spMkLst>
        </pc:spChg>
        <pc:spChg chg="mod">
          <ac:chgData name="Andreia Bianchini Huebner" userId="60ec0dcf-a489-4ddb-bcda-2e56cd02b15c" providerId="ADAL" clId="{B0B380B0-34DF-4B0F-B36D-2723F0540496}" dt="2021-11-10T03:17:29.964" v="1293" actId="165"/>
          <ac:spMkLst>
            <pc:docMk/>
            <pc:sldMk cId="3239479581" sldId="260"/>
            <ac:spMk id="809" creationId="{A9B9D38F-6855-41B1-B475-D8A12B956453}"/>
          </ac:spMkLst>
        </pc:spChg>
        <pc:spChg chg="mod">
          <ac:chgData name="Andreia Bianchini Huebner" userId="60ec0dcf-a489-4ddb-bcda-2e56cd02b15c" providerId="ADAL" clId="{B0B380B0-34DF-4B0F-B36D-2723F0540496}" dt="2021-11-10T03:17:29.964" v="1293" actId="165"/>
          <ac:spMkLst>
            <pc:docMk/>
            <pc:sldMk cId="3239479581" sldId="260"/>
            <ac:spMk id="810" creationId="{908D0426-F7B4-41BB-B1C6-86472657D93D}"/>
          </ac:spMkLst>
        </pc:spChg>
        <pc:spChg chg="mod">
          <ac:chgData name="Andreia Bianchini Huebner" userId="60ec0dcf-a489-4ddb-bcda-2e56cd02b15c" providerId="ADAL" clId="{B0B380B0-34DF-4B0F-B36D-2723F0540496}" dt="2021-11-10T03:17:29.964" v="1293" actId="165"/>
          <ac:spMkLst>
            <pc:docMk/>
            <pc:sldMk cId="3239479581" sldId="260"/>
            <ac:spMk id="811" creationId="{2A380CCA-8A06-47A9-8A74-D69D83044FE1}"/>
          </ac:spMkLst>
        </pc:spChg>
        <pc:spChg chg="mod">
          <ac:chgData name="Andreia Bianchini Huebner" userId="60ec0dcf-a489-4ddb-bcda-2e56cd02b15c" providerId="ADAL" clId="{B0B380B0-34DF-4B0F-B36D-2723F0540496}" dt="2021-11-10T03:17:29.964" v="1293" actId="165"/>
          <ac:spMkLst>
            <pc:docMk/>
            <pc:sldMk cId="3239479581" sldId="260"/>
            <ac:spMk id="812" creationId="{FADF6C6D-7B23-4F3E-93C2-19455F3525C2}"/>
          </ac:spMkLst>
        </pc:spChg>
        <pc:spChg chg="mod">
          <ac:chgData name="Andreia Bianchini Huebner" userId="60ec0dcf-a489-4ddb-bcda-2e56cd02b15c" providerId="ADAL" clId="{B0B380B0-34DF-4B0F-B36D-2723F0540496}" dt="2021-11-10T03:17:29.964" v="1293" actId="165"/>
          <ac:spMkLst>
            <pc:docMk/>
            <pc:sldMk cId="3239479581" sldId="260"/>
            <ac:spMk id="813" creationId="{DDF0DEC0-DA0F-4714-AD29-5F7687A82B72}"/>
          </ac:spMkLst>
        </pc:spChg>
        <pc:spChg chg="mod">
          <ac:chgData name="Andreia Bianchini Huebner" userId="60ec0dcf-a489-4ddb-bcda-2e56cd02b15c" providerId="ADAL" clId="{B0B380B0-34DF-4B0F-B36D-2723F0540496}" dt="2021-11-10T03:17:29.964" v="1293" actId="165"/>
          <ac:spMkLst>
            <pc:docMk/>
            <pc:sldMk cId="3239479581" sldId="260"/>
            <ac:spMk id="814" creationId="{336DC235-4DE8-4A5F-8113-70B3FC5A0A3C}"/>
          </ac:spMkLst>
        </pc:spChg>
        <pc:spChg chg="mod">
          <ac:chgData name="Andreia Bianchini Huebner" userId="60ec0dcf-a489-4ddb-bcda-2e56cd02b15c" providerId="ADAL" clId="{B0B380B0-34DF-4B0F-B36D-2723F0540496}" dt="2021-11-10T03:17:29.964" v="1293" actId="165"/>
          <ac:spMkLst>
            <pc:docMk/>
            <pc:sldMk cId="3239479581" sldId="260"/>
            <ac:spMk id="815" creationId="{673008F6-1999-45BF-8D0F-290CC87BDA2B}"/>
          </ac:spMkLst>
        </pc:spChg>
        <pc:spChg chg="mod">
          <ac:chgData name="Andreia Bianchini Huebner" userId="60ec0dcf-a489-4ddb-bcda-2e56cd02b15c" providerId="ADAL" clId="{B0B380B0-34DF-4B0F-B36D-2723F0540496}" dt="2021-11-10T03:17:29.964" v="1293" actId="165"/>
          <ac:spMkLst>
            <pc:docMk/>
            <pc:sldMk cId="3239479581" sldId="260"/>
            <ac:spMk id="816" creationId="{AC0E62E0-97A1-4093-A0CA-6102E1BB75B7}"/>
          </ac:spMkLst>
        </pc:spChg>
        <pc:spChg chg="mod">
          <ac:chgData name="Andreia Bianchini Huebner" userId="60ec0dcf-a489-4ddb-bcda-2e56cd02b15c" providerId="ADAL" clId="{B0B380B0-34DF-4B0F-B36D-2723F0540496}" dt="2021-11-10T03:17:29.964" v="1293" actId="165"/>
          <ac:spMkLst>
            <pc:docMk/>
            <pc:sldMk cId="3239479581" sldId="260"/>
            <ac:spMk id="817" creationId="{5F4BAB9C-B1E6-4559-B8FC-07D7C855FD58}"/>
          </ac:spMkLst>
        </pc:spChg>
        <pc:spChg chg="mod">
          <ac:chgData name="Andreia Bianchini Huebner" userId="60ec0dcf-a489-4ddb-bcda-2e56cd02b15c" providerId="ADAL" clId="{B0B380B0-34DF-4B0F-B36D-2723F0540496}" dt="2021-11-10T03:17:29.964" v="1293" actId="165"/>
          <ac:spMkLst>
            <pc:docMk/>
            <pc:sldMk cId="3239479581" sldId="260"/>
            <ac:spMk id="818" creationId="{20FBC493-71F5-4796-9858-8983EC6360AD}"/>
          </ac:spMkLst>
        </pc:spChg>
        <pc:spChg chg="mod">
          <ac:chgData name="Andreia Bianchini Huebner" userId="60ec0dcf-a489-4ddb-bcda-2e56cd02b15c" providerId="ADAL" clId="{B0B380B0-34DF-4B0F-B36D-2723F0540496}" dt="2021-11-10T03:17:29.964" v="1293" actId="165"/>
          <ac:spMkLst>
            <pc:docMk/>
            <pc:sldMk cId="3239479581" sldId="260"/>
            <ac:spMk id="819" creationId="{AC7563C3-0E97-4D20-8CF1-693D0936E078}"/>
          </ac:spMkLst>
        </pc:spChg>
        <pc:spChg chg="mod">
          <ac:chgData name="Andreia Bianchini Huebner" userId="60ec0dcf-a489-4ddb-bcda-2e56cd02b15c" providerId="ADAL" clId="{B0B380B0-34DF-4B0F-B36D-2723F0540496}" dt="2021-11-10T03:17:29.964" v="1293" actId="165"/>
          <ac:spMkLst>
            <pc:docMk/>
            <pc:sldMk cId="3239479581" sldId="260"/>
            <ac:spMk id="820" creationId="{F11E82A6-513F-4BAC-8AD9-874AE5DC4C88}"/>
          </ac:spMkLst>
        </pc:spChg>
        <pc:spChg chg="mod">
          <ac:chgData name="Andreia Bianchini Huebner" userId="60ec0dcf-a489-4ddb-bcda-2e56cd02b15c" providerId="ADAL" clId="{B0B380B0-34DF-4B0F-B36D-2723F0540496}" dt="2021-11-10T03:17:29.964" v="1293" actId="165"/>
          <ac:spMkLst>
            <pc:docMk/>
            <pc:sldMk cId="3239479581" sldId="260"/>
            <ac:spMk id="821" creationId="{7FDA8D3E-2F2E-4956-B23A-9365C9DC19F2}"/>
          </ac:spMkLst>
        </pc:spChg>
        <pc:spChg chg="mod">
          <ac:chgData name="Andreia Bianchini Huebner" userId="60ec0dcf-a489-4ddb-bcda-2e56cd02b15c" providerId="ADAL" clId="{B0B380B0-34DF-4B0F-B36D-2723F0540496}" dt="2021-11-10T03:17:29.964" v="1293" actId="165"/>
          <ac:spMkLst>
            <pc:docMk/>
            <pc:sldMk cId="3239479581" sldId="260"/>
            <ac:spMk id="822" creationId="{0723B1C6-6C21-4B36-A9E8-34DA9825AA9A}"/>
          </ac:spMkLst>
        </pc:spChg>
        <pc:spChg chg="mod">
          <ac:chgData name="Andreia Bianchini Huebner" userId="60ec0dcf-a489-4ddb-bcda-2e56cd02b15c" providerId="ADAL" clId="{B0B380B0-34DF-4B0F-B36D-2723F0540496}" dt="2021-11-10T03:17:29.964" v="1293" actId="165"/>
          <ac:spMkLst>
            <pc:docMk/>
            <pc:sldMk cId="3239479581" sldId="260"/>
            <ac:spMk id="823" creationId="{04C534FD-C212-46E8-BA70-75B2F5756D2C}"/>
          </ac:spMkLst>
        </pc:spChg>
        <pc:spChg chg="mod">
          <ac:chgData name="Andreia Bianchini Huebner" userId="60ec0dcf-a489-4ddb-bcda-2e56cd02b15c" providerId="ADAL" clId="{B0B380B0-34DF-4B0F-B36D-2723F0540496}" dt="2021-11-10T03:17:29.964" v="1293" actId="165"/>
          <ac:spMkLst>
            <pc:docMk/>
            <pc:sldMk cId="3239479581" sldId="260"/>
            <ac:spMk id="824" creationId="{5913C00F-1F70-4455-AAE4-35DDB7AC617B}"/>
          </ac:spMkLst>
        </pc:spChg>
        <pc:spChg chg="mod">
          <ac:chgData name="Andreia Bianchini Huebner" userId="60ec0dcf-a489-4ddb-bcda-2e56cd02b15c" providerId="ADAL" clId="{B0B380B0-34DF-4B0F-B36D-2723F0540496}" dt="2021-11-10T03:17:29.964" v="1293" actId="165"/>
          <ac:spMkLst>
            <pc:docMk/>
            <pc:sldMk cId="3239479581" sldId="260"/>
            <ac:spMk id="825" creationId="{023C2106-B9C6-4C6B-9BAD-907F0F3C19FB}"/>
          </ac:spMkLst>
        </pc:spChg>
        <pc:spChg chg="mod">
          <ac:chgData name="Andreia Bianchini Huebner" userId="60ec0dcf-a489-4ddb-bcda-2e56cd02b15c" providerId="ADAL" clId="{B0B380B0-34DF-4B0F-B36D-2723F0540496}" dt="2021-11-10T03:17:29.964" v="1293" actId="165"/>
          <ac:spMkLst>
            <pc:docMk/>
            <pc:sldMk cId="3239479581" sldId="260"/>
            <ac:spMk id="826" creationId="{947344C7-DCFE-4895-8606-B52C2010E7CB}"/>
          </ac:spMkLst>
        </pc:spChg>
        <pc:spChg chg="mod">
          <ac:chgData name="Andreia Bianchini Huebner" userId="60ec0dcf-a489-4ddb-bcda-2e56cd02b15c" providerId="ADAL" clId="{B0B380B0-34DF-4B0F-B36D-2723F0540496}" dt="2021-11-10T03:17:29.964" v="1293" actId="165"/>
          <ac:spMkLst>
            <pc:docMk/>
            <pc:sldMk cId="3239479581" sldId="260"/>
            <ac:spMk id="827" creationId="{D2D3578D-BCAF-453D-8E3A-60750850475C}"/>
          </ac:spMkLst>
        </pc:spChg>
        <pc:spChg chg="mod">
          <ac:chgData name="Andreia Bianchini Huebner" userId="60ec0dcf-a489-4ddb-bcda-2e56cd02b15c" providerId="ADAL" clId="{B0B380B0-34DF-4B0F-B36D-2723F0540496}" dt="2021-11-10T03:17:29.964" v="1293" actId="165"/>
          <ac:spMkLst>
            <pc:docMk/>
            <pc:sldMk cId="3239479581" sldId="260"/>
            <ac:spMk id="828" creationId="{4AFBD41B-BADE-4BF8-8718-D646DFD5635D}"/>
          </ac:spMkLst>
        </pc:spChg>
        <pc:spChg chg="mod">
          <ac:chgData name="Andreia Bianchini Huebner" userId="60ec0dcf-a489-4ddb-bcda-2e56cd02b15c" providerId="ADAL" clId="{B0B380B0-34DF-4B0F-B36D-2723F0540496}" dt="2021-11-10T03:17:29.964" v="1293" actId="165"/>
          <ac:spMkLst>
            <pc:docMk/>
            <pc:sldMk cId="3239479581" sldId="260"/>
            <ac:spMk id="829" creationId="{25D26281-1C0D-4379-A0DB-5D21FE04C89D}"/>
          </ac:spMkLst>
        </pc:spChg>
        <pc:spChg chg="mod">
          <ac:chgData name="Andreia Bianchini Huebner" userId="60ec0dcf-a489-4ddb-bcda-2e56cd02b15c" providerId="ADAL" clId="{B0B380B0-34DF-4B0F-B36D-2723F0540496}" dt="2021-11-10T03:17:29.964" v="1293" actId="165"/>
          <ac:spMkLst>
            <pc:docMk/>
            <pc:sldMk cId="3239479581" sldId="260"/>
            <ac:spMk id="830" creationId="{BAFB7627-29BF-492D-AF7E-0713F12ABC57}"/>
          </ac:spMkLst>
        </pc:spChg>
        <pc:spChg chg="mod">
          <ac:chgData name="Andreia Bianchini Huebner" userId="60ec0dcf-a489-4ddb-bcda-2e56cd02b15c" providerId="ADAL" clId="{B0B380B0-34DF-4B0F-B36D-2723F0540496}" dt="2021-11-10T03:17:29.964" v="1293" actId="165"/>
          <ac:spMkLst>
            <pc:docMk/>
            <pc:sldMk cId="3239479581" sldId="260"/>
            <ac:spMk id="831" creationId="{5191E94A-7B5D-4A25-9666-3C9CCF31D83A}"/>
          </ac:spMkLst>
        </pc:spChg>
        <pc:spChg chg="mod">
          <ac:chgData name="Andreia Bianchini Huebner" userId="60ec0dcf-a489-4ddb-bcda-2e56cd02b15c" providerId="ADAL" clId="{B0B380B0-34DF-4B0F-B36D-2723F0540496}" dt="2021-11-10T03:17:29.964" v="1293" actId="165"/>
          <ac:spMkLst>
            <pc:docMk/>
            <pc:sldMk cId="3239479581" sldId="260"/>
            <ac:spMk id="832" creationId="{5D130F84-05B5-45E8-A130-954BDDDCC4BD}"/>
          </ac:spMkLst>
        </pc:spChg>
        <pc:spChg chg="mod">
          <ac:chgData name="Andreia Bianchini Huebner" userId="60ec0dcf-a489-4ddb-bcda-2e56cd02b15c" providerId="ADAL" clId="{B0B380B0-34DF-4B0F-B36D-2723F0540496}" dt="2021-11-10T03:17:29.964" v="1293" actId="165"/>
          <ac:spMkLst>
            <pc:docMk/>
            <pc:sldMk cId="3239479581" sldId="260"/>
            <ac:spMk id="833" creationId="{18FFA5AB-1616-47E4-8579-6526AD660109}"/>
          </ac:spMkLst>
        </pc:spChg>
        <pc:spChg chg="mod">
          <ac:chgData name="Andreia Bianchini Huebner" userId="60ec0dcf-a489-4ddb-bcda-2e56cd02b15c" providerId="ADAL" clId="{B0B380B0-34DF-4B0F-B36D-2723F0540496}" dt="2021-11-10T03:17:29.964" v="1293" actId="165"/>
          <ac:spMkLst>
            <pc:docMk/>
            <pc:sldMk cId="3239479581" sldId="260"/>
            <ac:spMk id="834" creationId="{D534B07B-90D1-4552-96A0-A34496211536}"/>
          </ac:spMkLst>
        </pc:spChg>
        <pc:spChg chg="mod">
          <ac:chgData name="Andreia Bianchini Huebner" userId="60ec0dcf-a489-4ddb-bcda-2e56cd02b15c" providerId="ADAL" clId="{B0B380B0-34DF-4B0F-B36D-2723F0540496}" dt="2021-11-10T03:17:29.964" v="1293" actId="165"/>
          <ac:spMkLst>
            <pc:docMk/>
            <pc:sldMk cId="3239479581" sldId="260"/>
            <ac:spMk id="835" creationId="{E1AFCB6C-5BB1-4DB7-9855-09B773224B62}"/>
          </ac:spMkLst>
        </pc:spChg>
        <pc:spChg chg="mod">
          <ac:chgData name="Andreia Bianchini Huebner" userId="60ec0dcf-a489-4ddb-bcda-2e56cd02b15c" providerId="ADAL" clId="{B0B380B0-34DF-4B0F-B36D-2723F0540496}" dt="2021-11-10T03:17:29.964" v="1293" actId="165"/>
          <ac:spMkLst>
            <pc:docMk/>
            <pc:sldMk cId="3239479581" sldId="260"/>
            <ac:spMk id="836" creationId="{665D3D17-3CE1-4C73-B18F-E516CD81B5F7}"/>
          </ac:spMkLst>
        </pc:spChg>
        <pc:spChg chg="mod">
          <ac:chgData name="Andreia Bianchini Huebner" userId="60ec0dcf-a489-4ddb-bcda-2e56cd02b15c" providerId="ADAL" clId="{B0B380B0-34DF-4B0F-B36D-2723F0540496}" dt="2021-11-10T03:17:29.964" v="1293" actId="165"/>
          <ac:spMkLst>
            <pc:docMk/>
            <pc:sldMk cId="3239479581" sldId="260"/>
            <ac:spMk id="837" creationId="{93FC1D05-EE2B-41CA-B755-A3864AFCDBAA}"/>
          </ac:spMkLst>
        </pc:spChg>
        <pc:spChg chg="mod">
          <ac:chgData name="Andreia Bianchini Huebner" userId="60ec0dcf-a489-4ddb-bcda-2e56cd02b15c" providerId="ADAL" clId="{B0B380B0-34DF-4B0F-B36D-2723F0540496}" dt="2021-11-10T03:17:29.964" v="1293" actId="165"/>
          <ac:spMkLst>
            <pc:docMk/>
            <pc:sldMk cId="3239479581" sldId="260"/>
            <ac:spMk id="838" creationId="{39639570-0129-4482-8D2E-8552972C307B}"/>
          </ac:spMkLst>
        </pc:spChg>
        <pc:spChg chg="mod">
          <ac:chgData name="Andreia Bianchini Huebner" userId="60ec0dcf-a489-4ddb-bcda-2e56cd02b15c" providerId="ADAL" clId="{B0B380B0-34DF-4B0F-B36D-2723F0540496}" dt="2021-11-10T03:17:29.964" v="1293" actId="165"/>
          <ac:spMkLst>
            <pc:docMk/>
            <pc:sldMk cId="3239479581" sldId="260"/>
            <ac:spMk id="839" creationId="{10547352-964C-4422-830A-FBF245CE4E38}"/>
          </ac:spMkLst>
        </pc:spChg>
        <pc:spChg chg="mod">
          <ac:chgData name="Andreia Bianchini Huebner" userId="60ec0dcf-a489-4ddb-bcda-2e56cd02b15c" providerId="ADAL" clId="{B0B380B0-34DF-4B0F-B36D-2723F0540496}" dt="2021-11-10T03:17:29.964" v="1293" actId="165"/>
          <ac:spMkLst>
            <pc:docMk/>
            <pc:sldMk cId="3239479581" sldId="260"/>
            <ac:spMk id="840" creationId="{B02F5681-7C58-4131-AC50-57499F1BABBA}"/>
          </ac:spMkLst>
        </pc:spChg>
        <pc:spChg chg="mod">
          <ac:chgData name="Andreia Bianchini Huebner" userId="60ec0dcf-a489-4ddb-bcda-2e56cd02b15c" providerId="ADAL" clId="{B0B380B0-34DF-4B0F-B36D-2723F0540496}" dt="2021-11-10T03:17:29.964" v="1293" actId="165"/>
          <ac:spMkLst>
            <pc:docMk/>
            <pc:sldMk cId="3239479581" sldId="260"/>
            <ac:spMk id="841" creationId="{E20B4996-633C-48C9-83FE-3735668BD314}"/>
          </ac:spMkLst>
        </pc:spChg>
        <pc:spChg chg="mod">
          <ac:chgData name="Andreia Bianchini Huebner" userId="60ec0dcf-a489-4ddb-bcda-2e56cd02b15c" providerId="ADAL" clId="{B0B380B0-34DF-4B0F-B36D-2723F0540496}" dt="2021-11-10T03:17:29.964" v="1293" actId="165"/>
          <ac:spMkLst>
            <pc:docMk/>
            <pc:sldMk cId="3239479581" sldId="260"/>
            <ac:spMk id="842" creationId="{FF257DD1-B4C3-48F5-989E-CD061E8169EA}"/>
          </ac:spMkLst>
        </pc:spChg>
        <pc:spChg chg="mod">
          <ac:chgData name="Andreia Bianchini Huebner" userId="60ec0dcf-a489-4ddb-bcda-2e56cd02b15c" providerId="ADAL" clId="{B0B380B0-34DF-4B0F-B36D-2723F0540496}" dt="2021-11-10T03:17:29.964" v="1293" actId="165"/>
          <ac:spMkLst>
            <pc:docMk/>
            <pc:sldMk cId="3239479581" sldId="260"/>
            <ac:spMk id="843" creationId="{43B4A015-404A-40A6-A75B-8B4E805EFCD6}"/>
          </ac:spMkLst>
        </pc:spChg>
        <pc:spChg chg="mod">
          <ac:chgData name="Andreia Bianchini Huebner" userId="60ec0dcf-a489-4ddb-bcda-2e56cd02b15c" providerId="ADAL" clId="{B0B380B0-34DF-4B0F-B36D-2723F0540496}" dt="2021-11-10T03:17:29.964" v="1293" actId="165"/>
          <ac:spMkLst>
            <pc:docMk/>
            <pc:sldMk cId="3239479581" sldId="260"/>
            <ac:spMk id="844" creationId="{0E90B664-5015-4C3E-B820-F74E72E66CA6}"/>
          </ac:spMkLst>
        </pc:spChg>
        <pc:spChg chg="mod">
          <ac:chgData name="Andreia Bianchini Huebner" userId="60ec0dcf-a489-4ddb-bcda-2e56cd02b15c" providerId="ADAL" clId="{B0B380B0-34DF-4B0F-B36D-2723F0540496}" dt="2021-11-10T03:17:29.964" v="1293" actId="165"/>
          <ac:spMkLst>
            <pc:docMk/>
            <pc:sldMk cId="3239479581" sldId="260"/>
            <ac:spMk id="845" creationId="{4FADBDFD-0E41-4DF5-89E7-404E951D8BB9}"/>
          </ac:spMkLst>
        </pc:spChg>
        <pc:spChg chg="mod">
          <ac:chgData name="Andreia Bianchini Huebner" userId="60ec0dcf-a489-4ddb-bcda-2e56cd02b15c" providerId="ADAL" clId="{B0B380B0-34DF-4B0F-B36D-2723F0540496}" dt="2021-11-10T03:17:29.964" v="1293" actId="165"/>
          <ac:spMkLst>
            <pc:docMk/>
            <pc:sldMk cId="3239479581" sldId="260"/>
            <ac:spMk id="846" creationId="{67C289F2-D4D8-4A82-B2B0-13610D739366}"/>
          </ac:spMkLst>
        </pc:spChg>
        <pc:spChg chg="mod">
          <ac:chgData name="Andreia Bianchini Huebner" userId="60ec0dcf-a489-4ddb-bcda-2e56cd02b15c" providerId="ADAL" clId="{B0B380B0-34DF-4B0F-B36D-2723F0540496}" dt="2021-11-10T03:17:29.964" v="1293" actId="165"/>
          <ac:spMkLst>
            <pc:docMk/>
            <pc:sldMk cId="3239479581" sldId="260"/>
            <ac:spMk id="847" creationId="{8898DDF2-E75D-4BB2-8032-77C213A52257}"/>
          </ac:spMkLst>
        </pc:spChg>
        <pc:spChg chg="mod">
          <ac:chgData name="Andreia Bianchini Huebner" userId="60ec0dcf-a489-4ddb-bcda-2e56cd02b15c" providerId="ADAL" clId="{B0B380B0-34DF-4B0F-B36D-2723F0540496}" dt="2021-11-10T03:17:29.964" v="1293" actId="165"/>
          <ac:spMkLst>
            <pc:docMk/>
            <pc:sldMk cId="3239479581" sldId="260"/>
            <ac:spMk id="848" creationId="{BA28C6A9-3CC8-42AF-B8B1-1B0C95F3177D}"/>
          </ac:spMkLst>
        </pc:spChg>
        <pc:spChg chg="mod">
          <ac:chgData name="Andreia Bianchini Huebner" userId="60ec0dcf-a489-4ddb-bcda-2e56cd02b15c" providerId="ADAL" clId="{B0B380B0-34DF-4B0F-B36D-2723F0540496}" dt="2021-11-10T03:17:29.964" v="1293" actId="165"/>
          <ac:spMkLst>
            <pc:docMk/>
            <pc:sldMk cId="3239479581" sldId="260"/>
            <ac:spMk id="849" creationId="{00FA3033-B2DA-4B70-BACF-62E34E52BBE2}"/>
          </ac:spMkLst>
        </pc:spChg>
        <pc:spChg chg="mod">
          <ac:chgData name="Andreia Bianchini Huebner" userId="60ec0dcf-a489-4ddb-bcda-2e56cd02b15c" providerId="ADAL" clId="{B0B380B0-34DF-4B0F-B36D-2723F0540496}" dt="2021-11-10T03:17:29.964" v="1293" actId="165"/>
          <ac:spMkLst>
            <pc:docMk/>
            <pc:sldMk cId="3239479581" sldId="260"/>
            <ac:spMk id="850" creationId="{56226862-25AF-4E31-B1C3-C10BAD1A0AFC}"/>
          </ac:spMkLst>
        </pc:spChg>
        <pc:spChg chg="mod">
          <ac:chgData name="Andreia Bianchini Huebner" userId="60ec0dcf-a489-4ddb-bcda-2e56cd02b15c" providerId="ADAL" clId="{B0B380B0-34DF-4B0F-B36D-2723F0540496}" dt="2021-11-10T03:17:29.964" v="1293" actId="165"/>
          <ac:spMkLst>
            <pc:docMk/>
            <pc:sldMk cId="3239479581" sldId="260"/>
            <ac:spMk id="851" creationId="{0330C585-CEFC-4302-8A1C-5812EA1C6F55}"/>
          </ac:spMkLst>
        </pc:spChg>
        <pc:spChg chg="mod">
          <ac:chgData name="Andreia Bianchini Huebner" userId="60ec0dcf-a489-4ddb-bcda-2e56cd02b15c" providerId="ADAL" clId="{B0B380B0-34DF-4B0F-B36D-2723F0540496}" dt="2021-11-10T03:17:29.964" v="1293" actId="165"/>
          <ac:spMkLst>
            <pc:docMk/>
            <pc:sldMk cId="3239479581" sldId="260"/>
            <ac:spMk id="852" creationId="{A5AD74B0-97D7-4ABB-9D3C-538C99A06A20}"/>
          </ac:spMkLst>
        </pc:spChg>
        <pc:spChg chg="mod">
          <ac:chgData name="Andreia Bianchini Huebner" userId="60ec0dcf-a489-4ddb-bcda-2e56cd02b15c" providerId="ADAL" clId="{B0B380B0-34DF-4B0F-B36D-2723F0540496}" dt="2021-11-10T03:17:29.964" v="1293" actId="165"/>
          <ac:spMkLst>
            <pc:docMk/>
            <pc:sldMk cId="3239479581" sldId="260"/>
            <ac:spMk id="854" creationId="{91CA11FD-9333-444C-8AD2-94EEB61814FE}"/>
          </ac:spMkLst>
        </pc:spChg>
        <pc:spChg chg="mod">
          <ac:chgData name="Andreia Bianchini Huebner" userId="60ec0dcf-a489-4ddb-bcda-2e56cd02b15c" providerId="ADAL" clId="{B0B380B0-34DF-4B0F-B36D-2723F0540496}" dt="2021-11-10T03:17:29.964" v="1293" actId="165"/>
          <ac:spMkLst>
            <pc:docMk/>
            <pc:sldMk cId="3239479581" sldId="260"/>
            <ac:spMk id="855" creationId="{B023E1EC-BE6F-42D9-97C8-DCF1EBECAF39}"/>
          </ac:spMkLst>
        </pc:spChg>
        <pc:spChg chg="mod">
          <ac:chgData name="Andreia Bianchini Huebner" userId="60ec0dcf-a489-4ddb-bcda-2e56cd02b15c" providerId="ADAL" clId="{B0B380B0-34DF-4B0F-B36D-2723F0540496}" dt="2021-11-10T03:17:29.964" v="1293" actId="165"/>
          <ac:spMkLst>
            <pc:docMk/>
            <pc:sldMk cId="3239479581" sldId="260"/>
            <ac:spMk id="856" creationId="{31618655-D33D-4ABC-9A6C-32551BE62224}"/>
          </ac:spMkLst>
        </pc:spChg>
        <pc:spChg chg="mod">
          <ac:chgData name="Andreia Bianchini Huebner" userId="60ec0dcf-a489-4ddb-bcda-2e56cd02b15c" providerId="ADAL" clId="{B0B380B0-34DF-4B0F-B36D-2723F0540496}" dt="2021-11-10T03:17:29.964" v="1293" actId="165"/>
          <ac:spMkLst>
            <pc:docMk/>
            <pc:sldMk cId="3239479581" sldId="260"/>
            <ac:spMk id="857" creationId="{761C6958-509E-448A-8B57-35E645450F9A}"/>
          </ac:spMkLst>
        </pc:spChg>
        <pc:spChg chg="mod">
          <ac:chgData name="Andreia Bianchini Huebner" userId="60ec0dcf-a489-4ddb-bcda-2e56cd02b15c" providerId="ADAL" clId="{B0B380B0-34DF-4B0F-B36D-2723F0540496}" dt="2021-11-10T03:17:29.964" v="1293" actId="165"/>
          <ac:spMkLst>
            <pc:docMk/>
            <pc:sldMk cId="3239479581" sldId="260"/>
            <ac:spMk id="858" creationId="{D45B49BF-1C32-40EB-8FB4-634C996D05E4}"/>
          </ac:spMkLst>
        </pc:spChg>
        <pc:spChg chg="mod">
          <ac:chgData name="Andreia Bianchini Huebner" userId="60ec0dcf-a489-4ddb-bcda-2e56cd02b15c" providerId="ADAL" clId="{B0B380B0-34DF-4B0F-B36D-2723F0540496}" dt="2021-11-10T03:17:29.964" v="1293" actId="165"/>
          <ac:spMkLst>
            <pc:docMk/>
            <pc:sldMk cId="3239479581" sldId="260"/>
            <ac:spMk id="859" creationId="{F3E2A36D-0640-40CE-946B-C82806B76A2B}"/>
          </ac:spMkLst>
        </pc:spChg>
        <pc:spChg chg="mod">
          <ac:chgData name="Andreia Bianchini Huebner" userId="60ec0dcf-a489-4ddb-bcda-2e56cd02b15c" providerId="ADAL" clId="{B0B380B0-34DF-4B0F-B36D-2723F0540496}" dt="2021-11-10T03:17:29.964" v="1293" actId="165"/>
          <ac:spMkLst>
            <pc:docMk/>
            <pc:sldMk cId="3239479581" sldId="260"/>
            <ac:spMk id="861" creationId="{9A73B214-1E1E-4846-83F8-92BCDFA8B54D}"/>
          </ac:spMkLst>
        </pc:spChg>
        <pc:spChg chg="mod">
          <ac:chgData name="Andreia Bianchini Huebner" userId="60ec0dcf-a489-4ddb-bcda-2e56cd02b15c" providerId="ADAL" clId="{B0B380B0-34DF-4B0F-B36D-2723F0540496}" dt="2021-11-10T03:17:29.964" v="1293" actId="165"/>
          <ac:spMkLst>
            <pc:docMk/>
            <pc:sldMk cId="3239479581" sldId="260"/>
            <ac:spMk id="862" creationId="{0BD0CBEB-7667-41B3-85CF-A7D2D1F08886}"/>
          </ac:spMkLst>
        </pc:spChg>
        <pc:spChg chg="mod">
          <ac:chgData name="Andreia Bianchini Huebner" userId="60ec0dcf-a489-4ddb-bcda-2e56cd02b15c" providerId="ADAL" clId="{B0B380B0-34DF-4B0F-B36D-2723F0540496}" dt="2021-11-10T03:17:29.964" v="1293" actId="165"/>
          <ac:spMkLst>
            <pc:docMk/>
            <pc:sldMk cId="3239479581" sldId="260"/>
            <ac:spMk id="863" creationId="{B7F18D7A-68E7-469D-931B-469D54D875C3}"/>
          </ac:spMkLst>
        </pc:spChg>
        <pc:spChg chg="mod">
          <ac:chgData name="Andreia Bianchini Huebner" userId="60ec0dcf-a489-4ddb-bcda-2e56cd02b15c" providerId="ADAL" clId="{B0B380B0-34DF-4B0F-B36D-2723F0540496}" dt="2021-11-10T03:17:29.964" v="1293" actId="165"/>
          <ac:spMkLst>
            <pc:docMk/>
            <pc:sldMk cId="3239479581" sldId="260"/>
            <ac:spMk id="864" creationId="{FAC3D31E-75AE-44A3-9B17-9AB5C9F75D0F}"/>
          </ac:spMkLst>
        </pc:spChg>
        <pc:spChg chg="mod">
          <ac:chgData name="Andreia Bianchini Huebner" userId="60ec0dcf-a489-4ddb-bcda-2e56cd02b15c" providerId="ADAL" clId="{B0B380B0-34DF-4B0F-B36D-2723F0540496}" dt="2021-11-10T03:17:29.964" v="1293" actId="165"/>
          <ac:spMkLst>
            <pc:docMk/>
            <pc:sldMk cId="3239479581" sldId="260"/>
            <ac:spMk id="865" creationId="{36F4EBE2-63EC-4824-99B5-196E536B920D}"/>
          </ac:spMkLst>
        </pc:spChg>
        <pc:spChg chg="mod">
          <ac:chgData name="Andreia Bianchini Huebner" userId="60ec0dcf-a489-4ddb-bcda-2e56cd02b15c" providerId="ADAL" clId="{B0B380B0-34DF-4B0F-B36D-2723F0540496}" dt="2021-11-10T03:17:29.964" v="1293" actId="165"/>
          <ac:spMkLst>
            <pc:docMk/>
            <pc:sldMk cId="3239479581" sldId="260"/>
            <ac:spMk id="866" creationId="{CE8849FF-485D-4F83-B091-683EBD340DB3}"/>
          </ac:spMkLst>
        </pc:spChg>
        <pc:spChg chg="mod">
          <ac:chgData name="Andreia Bianchini Huebner" userId="60ec0dcf-a489-4ddb-bcda-2e56cd02b15c" providerId="ADAL" clId="{B0B380B0-34DF-4B0F-B36D-2723F0540496}" dt="2021-11-10T03:17:29.964" v="1293" actId="165"/>
          <ac:spMkLst>
            <pc:docMk/>
            <pc:sldMk cId="3239479581" sldId="260"/>
            <ac:spMk id="867" creationId="{F0DC1A97-9609-49B6-8387-603354035FFF}"/>
          </ac:spMkLst>
        </pc:spChg>
        <pc:spChg chg="mod">
          <ac:chgData name="Andreia Bianchini Huebner" userId="60ec0dcf-a489-4ddb-bcda-2e56cd02b15c" providerId="ADAL" clId="{B0B380B0-34DF-4B0F-B36D-2723F0540496}" dt="2021-11-10T03:17:29.964" v="1293" actId="165"/>
          <ac:spMkLst>
            <pc:docMk/>
            <pc:sldMk cId="3239479581" sldId="260"/>
            <ac:spMk id="868" creationId="{11828523-580F-422C-B836-3DF484D15ACD}"/>
          </ac:spMkLst>
        </pc:spChg>
        <pc:spChg chg="mod">
          <ac:chgData name="Andreia Bianchini Huebner" userId="60ec0dcf-a489-4ddb-bcda-2e56cd02b15c" providerId="ADAL" clId="{B0B380B0-34DF-4B0F-B36D-2723F0540496}" dt="2021-11-10T03:17:29.964" v="1293" actId="165"/>
          <ac:spMkLst>
            <pc:docMk/>
            <pc:sldMk cId="3239479581" sldId="260"/>
            <ac:spMk id="869" creationId="{A1E4B58A-202D-4073-BC1E-14EFB6A37230}"/>
          </ac:spMkLst>
        </pc:spChg>
        <pc:spChg chg="mod">
          <ac:chgData name="Andreia Bianchini Huebner" userId="60ec0dcf-a489-4ddb-bcda-2e56cd02b15c" providerId="ADAL" clId="{B0B380B0-34DF-4B0F-B36D-2723F0540496}" dt="2021-11-10T03:17:29.964" v="1293" actId="165"/>
          <ac:spMkLst>
            <pc:docMk/>
            <pc:sldMk cId="3239479581" sldId="260"/>
            <ac:spMk id="870" creationId="{1B204A8B-D38F-403F-A079-26BAEF745B3C}"/>
          </ac:spMkLst>
        </pc:spChg>
        <pc:spChg chg="mod">
          <ac:chgData name="Andreia Bianchini Huebner" userId="60ec0dcf-a489-4ddb-bcda-2e56cd02b15c" providerId="ADAL" clId="{B0B380B0-34DF-4B0F-B36D-2723F0540496}" dt="2021-11-10T03:17:29.964" v="1293" actId="165"/>
          <ac:spMkLst>
            <pc:docMk/>
            <pc:sldMk cId="3239479581" sldId="260"/>
            <ac:spMk id="871" creationId="{4EC3561F-1CFA-494A-9CD2-F63657B9628C}"/>
          </ac:spMkLst>
        </pc:spChg>
        <pc:spChg chg="mod">
          <ac:chgData name="Andreia Bianchini Huebner" userId="60ec0dcf-a489-4ddb-bcda-2e56cd02b15c" providerId="ADAL" clId="{B0B380B0-34DF-4B0F-B36D-2723F0540496}" dt="2021-11-10T03:17:29.964" v="1293" actId="165"/>
          <ac:spMkLst>
            <pc:docMk/>
            <pc:sldMk cId="3239479581" sldId="260"/>
            <ac:spMk id="872" creationId="{466981B9-DE42-49F1-8A81-8D42879D8428}"/>
          </ac:spMkLst>
        </pc:spChg>
        <pc:spChg chg="mod">
          <ac:chgData name="Andreia Bianchini Huebner" userId="60ec0dcf-a489-4ddb-bcda-2e56cd02b15c" providerId="ADAL" clId="{B0B380B0-34DF-4B0F-B36D-2723F0540496}" dt="2021-11-10T03:17:29.964" v="1293" actId="165"/>
          <ac:spMkLst>
            <pc:docMk/>
            <pc:sldMk cId="3239479581" sldId="260"/>
            <ac:spMk id="873" creationId="{3FF377DB-F91C-4C0A-B40F-B11AA97F5024}"/>
          </ac:spMkLst>
        </pc:spChg>
        <pc:spChg chg="mod">
          <ac:chgData name="Andreia Bianchini Huebner" userId="60ec0dcf-a489-4ddb-bcda-2e56cd02b15c" providerId="ADAL" clId="{B0B380B0-34DF-4B0F-B36D-2723F0540496}" dt="2021-11-10T03:17:29.964" v="1293" actId="165"/>
          <ac:spMkLst>
            <pc:docMk/>
            <pc:sldMk cId="3239479581" sldId="260"/>
            <ac:spMk id="874" creationId="{58DDF81F-2645-408B-9775-9A2B151F5C9B}"/>
          </ac:spMkLst>
        </pc:spChg>
        <pc:spChg chg="mod">
          <ac:chgData name="Andreia Bianchini Huebner" userId="60ec0dcf-a489-4ddb-bcda-2e56cd02b15c" providerId="ADAL" clId="{B0B380B0-34DF-4B0F-B36D-2723F0540496}" dt="2021-11-10T03:17:29.964" v="1293" actId="165"/>
          <ac:spMkLst>
            <pc:docMk/>
            <pc:sldMk cId="3239479581" sldId="260"/>
            <ac:spMk id="875" creationId="{DE5A6870-E57E-4562-BDCE-CD0FFC0DC729}"/>
          </ac:spMkLst>
        </pc:spChg>
        <pc:spChg chg="mod">
          <ac:chgData name="Andreia Bianchini Huebner" userId="60ec0dcf-a489-4ddb-bcda-2e56cd02b15c" providerId="ADAL" clId="{B0B380B0-34DF-4B0F-B36D-2723F0540496}" dt="2021-11-10T03:17:29.964" v="1293" actId="165"/>
          <ac:spMkLst>
            <pc:docMk/>
            <pc:sldMk cId="3239479581" sldId="260"/>
            <ac:spMk id="876" creationId="{58E5A4D4-0860-4B2D-9736-AD25C9551913}"/>
          </ac:spMkLst>
        </pc:spChg>
        <pc:spChg chg="mod">
          <ac:chgData name="Andreia Bianchini Huebner" userId="60ec0dcf-a489-4ddb-bcda-2e56cd02b15c" providerId="ADAL" clId="{B0B380B0-34DF-4B0F-B36D-2723F0540496}" dt="2021-11-10T03:17:29.964" v="1293" actId="165"/>
          <ac:spMkLst>
            <pc:docMk/>
            <pc:sldMk cId="3239479581" sldId="260"/>
            <ac:spMk id="877" creationId="{1EF43FA7-81A3-445D-B29B-A3D1E2B1EE05}"/>
          </ac:spMkLst>
        </pc:spChg>
        <pc:spChg chg="mod">
          <ac:chgData name="Andreia Bianchini Huebner" userId="60ec0dcf-a489-4ddb-bcda-2e56cd02b15c" providerId="ADAL" clId="{B0B380B0-34DF-4B0F-B36D-2723F0540496}" dt="2021-11-10T03:17:29.964" v="1293" actId="165"/>
          <ac:spMkLst>
            <pc:docMk/>
            <pc:sldMk cId="3239479581" sldId="260"/>
            <ac:spMk id="878" creationId="{08B666EF-64C8-4912-9A87-82EE393083DC}"/>
          </ac:spMkLst>
        </pc:spChg>
        <pc:spChg chg="mod">
          <ac:chgData name="Andreia Bianchini Huebner" userId="60ec0dcf-a489-4ddb-bcda-2e56cd02b15c" providerId="ADAL" clId="{B0B380B0-34DF-4B0F-B36D-2723F0540496}" dt="2021-11-10T03:17:29.964" v="1293" actId="165"/>
          <ac:spMkLst>
            <pc:docMk/>
            <pc:sldMk cId="3239479581" sldId="260"/>
            <ac:spMk id="879" creationId="{DFFEF6AA-D9BD-4A6C-BD37-AAD5A5265723}"/>
          </ac:spMkLst>
        </pc:spChg>
        <pc:spChg chg="mod">
          <ac:chgData name="Andreia Bianchini Huebner" userId="60ec0dcf-a489-4ddb-bcda-2e56cd02b15c" providerId="ADAL" clId="{B0B380B0-34DF-4B0F-B36D-2723F0540496}" dt="2021-11-10T03:17:29.964" v="1293" actId="165"/>
          <ac:spMkLst>
            <pc:docMk/>
            <pc:sldMk cId="3239479581" sldId="260"/>
            <ac:spMk id="880" creationId="{4EA632D2-714C-4FF0-8115-A58EF2810E74}"/>
          </ac:spMkLst>
        </pc:spChg>
        <pc:spChg chg="mod">
          <ac:chgData name="Andreia Bianchini Huebner" userId="60ec0dcf-a489-4ddb-bcda-2e56cd02b15c" providerId="ADAL" clId="{B0B380B0-34DF-4B0F-B36D-2723F0540496}" dt="2021-11-10T03:17:29.964" v="1293" actId="165"/>
          <ac:spMkLst>
            <pc:docMk/>
            <pc:sldMk cId="3239479581" sldId="260"/>
            <ac:spMk id="881" creationId="{02EB21A3-F1A6-420E-ADEE-C6626991779D}"/>
          </ac:spMkLst>
        </pc:spChg>
        <pc:spChg chg="mod">
          <ac:chgData name="Andreia Bianchini Huebner" userId="60ec0dcf-a489-4ddb-bcda-2e56cd02b15c" providerId="ADAL" clId="{B0B380B0-34DF-4B0F-B36D-2723F0540496}" dt="2021-11-10T03:17:29.964" v="1293" actId="165"/>
          <ac:spMkLst>
            <pc:docMk/>
            <pc:sldMk cId="3239479581" sldId="260"/>
            <ac:spMk id="882" creationId="{25CAFCD4-A0F0-4664-89B3-1F866D64111C}"/>
          </ac:spMkLst>
        </pc:spChg>
        <pc:spChg chg="mod">
          <ac:chgData name="Andreia Bianchini Huebner" userId="60ec0dcf-a489-4ddb-bcda-2e56cd02b15c" providerId="ADAL" clId="{B0B380B0-34DF-4B0F-B36D-2723F0540496}" dt="2021-11-10T03:17:29.964" v="1293" actId="165"/>
          <ac:spMkLst>
            <pc:docMk/>
            <pc:sldMk cId="3239479581" sldId="260"/>
            <ac:spMk id="883" creationId="{9A7B899E-85CF-41CD-8714-979D3E5CBE55}"/>
          </ac:spMkLst>
        </pc:spChg>
        <pc:spChg chg="mod">
          <ac:chgData name="Andreia Bianchini Huebner" userId="60ec0dcf-a489-4ddb-bcda-2e56cd02b15c" providerId="ADAL" clId="{B0B380B0-34DF-4B0F-B36D-2723F0540496}" dt="2021-11-10T03:17:29.964" v="1293" actId="165"/>
          <ac:spMkLst>
            <pc:docMk/>
            <pc:sldMk cId="3239479581" sldId="260"/>
            <ac:spMk id="884" creationId="{8FDEF1DA-8602-4C72-878C-C731F0188556}"/>
          </ac:spMkLst>
        </pc:spChg>
        <pc:spChg chg="mod">
          <ac:chgData name="Andreia Bianchini Huebner" userId="60ec0dcf-a489-4ddb-bcda-2e56cd02b15c" providerId="ADAL" clId="{B0B380B0-34DF-4B0F-B36D-2723F0540496}" dt="2021-11-10T03:17:29.964" v="1293" actId="165"/>
          <ac:spMkLst>
            <pc:docMk/>
            <pc:sldMk cId="3239479581" sldId="260"/>
            <ac:spMk id="885" creationId="{02F22C8D-7726-4579-8D58-33AB13FCFBFB}"/>
          </ac:spMkLst>
        </pc:spChg>
        <pc:spChg chg="mod">
          <ac:chgData name="Andreia Bianchini Huebner" userId="60ec0dcf-a489-4ddb-bcda-2e56cd02b15c" providerId="ADAL" clId="{B0B380B0-34DF-4B0F-B36D-2723F0540496}" dt="2021-11-10T03:17:29.964" v="1293" actId="165"/>
          <ac:spMkLst>
            <pc:docMk/>
            <pc:sldMk cId="3239479581" sldId="260"/>
            <ac:spMk id="886" creationId="{D6FFF3E3-E52C-4CBC-AAFA-9ADCD1318017}"/>
          </ac:spMkLst>
        </pc:spChg>
        <pc:spChg chg="mod">
          <ac:chgData name="Andreia Bianchini Huebner" userId="60ec0dcf-a489-4ddb-bcda-2e56cd02b15c" providerId="ADAL" clId="{B0B380B0-34DF-4B0F-B36D-2723F0540496}" dt="2021-11-10T03:17:29.964" v="1293" actId="165"/>
          <ac:spMkLst>
            <pc:docMk/>
            <pc:sldMk cId="3239479581" sldId="260"/>
            <ac:spMk id="887" creationId="{1FD12341-EC30-4794-B8D0-84D93398CC4C}"/>
          </ac:spMkLst>
        </pc:spChg>
        <pc:spChg chg="mod">
          <ac:chgData name="Andreia Bianchini Huebner" userId="60ec0dcf-a489-4ddb-bcda-2e56cd02b15c" providerId="ADAL" clId="{B0B380B0-34DF-4B0F-B36D-2723F0540496}" dt="2021-11-10T03:17:29.964" v="1293" actId="165"/>
          <ac:spMkLst>
            <pc:docMk/>
            <pc:sldMk cId="3239479581" sldId="260"/>
            <ac:spMk id="888" creationId="{C7CD0033-A242-48ED-8FC1-9DB912DED07A}"/>
          </ac:spMkLst>
        </pc:spChg>
        <pc:spChg chg="mod">
          <ac:chgData name="Andreia Bianchini Huebner" userId="60ec0dcf-a489-4ddb-bcda-2e56cd02b15c" providerId="ADAL" clId="{B0B380B0-34DF-4B0F-B36D-2723F0540496}" dt="2021-11-10T03:17:29.964" v="1293" actId="165"/>
          <ac:spMkLst>
            <pc:docMk/>
            <pc:sldMk cId="3239479581" sldId="260"/>
            <ac:spMk id="889" creationId="{CFA9AD3E-24A7-4A1B-AEE8-092090158446}"/>
          </ac:spMkLst>
        </pc:spChg>
        <pc:spChg chg="mod">
          <ac:chgData name="Andreia Bianchini Huebner" userId="60ec0dcf-a489-4ddb-bcda-2e56cd02b15c" providerId="ADAL" clId="{B0B380B0-34DF-4B0F-B36D-2723F0540496}" dt="2021-11-10T03:17:29.964" v="1293" actId="165"/>
          <ac:spMkLst>
            <pc:docMk/>
            <pc:sldMk cId="3239479581" sldId="260"/>
            <ac:spMk id="890" creationId="{9DFFB491-30BC-4BC9-9B58-0BF64219E5D1}"/>
          </ac:spMkLst>
        </pc:spChg>
        <pc:spChg chg="mod">
          <ac:chgData name="Andreia Bianchini Huebner" userId="60ec0dcf-a489-4ddb-bcda-2e56cd02b15c" providerId="ADAL" clId="{B0B380B0-34DF-4B0F-B36D-2723F0540496}" dt="2021-11-10T03:17:29.964" v="1293" actId="165"/>
          <ac:spMkLst>
            <pc:docMk/>
            <pc:sldMk cId="3239479581" sldId="260"/>
            <ac:spMk id="891" creationId="{81D9925E-18D4-4CDA-BD12-E8EDB0FDF138}"/>
          </ac:spMkLst>
        </pc:spChg>
        <pc:spChg chg="mod">
          <ac:chgData name="Andreia Bianchini Huebner" userId="60ec0dcf-a489-4ddb-bcda-2e56cd02b15c" providerId="ADAL" clId="{B0B380B0-34DF-4B0F-B36D-2723F0540496}" dt="2021-11-10T03:17:29.964" v="1293" actId="165"/>
          <ac:spMkLst>
            <pc:docMk/>
            <pc:sldMk cId="3239479581" sldId="260"/>
            <ac:spMk id="892" creationId="{16207AAB-8480-4285-9EE3-E330E0EB4BEB}"/>
          </ac:spMkLst>
        </pc:spChg>
        <pc:spChg chg="mod">
          <ac:chgData name="Andreia Bianchini Huebner" userId="60ec0dcf-a489-4ddb-bcda-2e56cd02b15c" providerId="ADAL" clId="{B0B380B0-34DF-4B0F-B36D-2723F0540496}" dt="2021-11-10T03:17:29.964" v="1293" actId="165"/>
          <ac:spMkLst>
            <pc:docMk/>
            <pc:sldMk cId="3239479581" sldId="260"/>
            <ac:spMk id="893" creationId="{AE4EE26C-0E27-44FF-8C6B-7C18FC6178C8}"/>
          </ac:spMkLst>
        </pc:spChg>
        <pc:spChg chg="mod">
          <ac:chgData name="Andreia Bianchini Huebner" userId="60ec0dcf-a489-4ddb-bcda-2e56cd02b15c" providerId="ADAL" clId="{B0B380B0-34DF-4B0F-B36D-2723F0540496}" dt="2021-11-10T03:17:29.964" v="1293" actId="165"/>
          <ac:spMkLst>
            <pc:docMk/>
            <pc:sldMk cId="3239479581" sldId="260"/>
            <ac:spMk id="894" creationId="{E4848AC5-EDBE-4C9B-9058-0BBC0B8F2CF1}"/>
          </ac:spMkLst>
        </pc:spChg>
        <pc:spChg chg="mod">
          <ac:chgData name="Andreia Bianchini Huebner" userId="60ec0dcf-a489-4ddb-bcda-2e56cd02b15c" providerId="ADAL" clId="{B0B380B0-34DF-4B0F-B36D-2723F0540496}" dt="2021-11-10T03:17:29.964" v="1293" actId="165"/>
          <ac:spMkLst>
            <pc:docMk/>
            <pc:sldMk cId="3239479581" sldId="260"/>
            <ac:spMk id="895" creationId="{884D41EA-F677-4016-A2D8-3DE28A0ED3AB}"/>
          </ac:spMkLst>
        </pc:spChg>
        <pc:spChg chg="mod">
          <ac:chgData name="Andreia Bianchini Huebner" userId="60ec0dcf-a489-4ddb-bcda-2e56cd02b15c" providerId="ADAL" clId="{B0B380B0-34DF-4B0F-B36D-2723F0540496}" dt="2021-11-10T03:17:29.964" v="1293" actId="165"/>
          <ac:spMkLst>
            <pc:docMk/>
            <pc:sldMk cId="3239479581" sldId="260"/>
            <ac:spMk id="896" creationId="{182122D8-3E98-4454-A1E9-3383306EA6C5}"/>
          </ac:spMkLst>
        </pc:spChg>
        <pc:spChg chg="mod">
          <ac:chgData name="Andreia Bianchini Huebner" userId="60ec0dcf-a489-4ddb-bcda-2e56cd02b15c" providerId="ADAL" clId="{B0B380B0-34DF-4B0F-B36D-2723F0540496}" dt="2021-11-10T03:17:29.964" v="1293" actId="165"/>
          <ac:spMkLst>
            <pc:docMk/>
            <pc:sldMk cId="3239479581" sldId="260"/>
            <ac:spMk id="897" creationId="{0587FD5B-5D78-44DA-83EF-68C1D5ADB539}"/>
          </ac:spMkLst>
        </pc:spChg>
        <pc:spChg chg="mod">
          <ac:chgData name="Andreia Bianchini Huebner" userId="60ec0dcf-a489-4ddb-bcda-2e56cd02b15c" providerId="ADAL" clId="{B0B380B0-34DF-4B0F-B36D-2723F0540496}" dt="2021-11-10T03:17:29.964" v="1293" actId="165"/>
          <ac:spMkLst>
            <pc:docMk/>
            <pc:sldMk cId="3239479581" sldId="260"/>
            <ac:spMk id="898" creationId="{57113174-24D0-4EDF-9969-2AE91C8F7748}"/>
          </ac:spMkLst>
        </pc:spChg>
        <pc:spChg chg="mod">
          <ac:chgData name="Andreia Bianchini Huebner" userId="60ec0dcf-a489-4ddb-bcda-2e56cd02b15c" providerId="ADAL" clId="{B0B380B0-34DF-4B0F-B36D-2723F0540496}" dt="2021-11-10T03:17:29.964" v="1293" actId="165"/>
          <ac:spMkLst>
            <pc:docMk/>
            <pc:sldMk cId="3239479581" sldId="260"/>
            <ac:spMk id="899" creationId="{261D814E-C843-4FCB-8EED-B3C6C2F029DC}"/>
          </ac:spMkLst>
        </pc:spChg>
        <pc:spChg chg="mod">
          <ac:chgData name="Andreia Bianchini Huebner" userId="60ec0dcf-a489-4ddb-bcda-2e56cd02b15c" providerId="ADAL" clId="{B0B380B0-34DF-4B0F-B36D-2723F0540496}" dt="2021-11-10T03:17:29.964" v="1293" actId="165"/>
          <ac:spMkLst>
            <pc:docMk/>
            <pc:sldMk cId="3239479581" sldId="260"/>
            <ac:spMk id="900" creationId="{E8B80A3A-540B-47AA-805D-9397D0DCFFD6}"/>
          </ac:spMkLst>
        </pc:spChg>
        <pc:spChg chg="mod">
          <ac:chgData name="Andreia Bianchini Huebner" userId="60ec0dcf-a489-4ddb-bcda-2e56cd02b15c" providerId="ADAL" clId="{B0B380B0-34DF-4B0F-B36D-2723F0540496}" dt="2021-11-10T03:17:29.964" v="1293" actId="165"/>
          <ac:spMkLst>
            <pc:docMk/>
            <pc:sldMk cId="3239479581" sldId="260"/>
            <ac:spMk id="901" creationId="{F7A18AD0-5C53-48B0-AA08-BB7DA9D685D7}"/>
          </ac:spMkLst>
        </pc:spChg>
        <pc:spChg chg="mod">
          <ac:chgData name="Andreia Bianchini Huebner" userId="60ec0dcf-a489-4ddb-bcda-2e56cd02b15c" providerId="ADAL" clId="{B0B380B0-34DF-4B0F-B36D-2723F0540496}" dt="2021-11-10T03:17:29.964" v="1293" actId="165"/>
          <ac:spMkLst>
            <pc:docMk/>
            <pc:sldMk cId="3239479581" sldId="260"/>
            <ac:spMk id="902" creationId="{D8823EB9-BEAB-4072-A182-9CE75AFFE24A}"/>
          </ac:spMkLst>
        </pc:spChg>
        <pc:spChg chg="mod">
          <ac:chgData name="Andreia Bianchini Huebner" userId="60ec0dcf-a489-4ddb-bcda-2e56cd02b15c" providerId="ADAL" clId="{B0B380B0-34DF-4B0F-B36D-2723F0540496}" dt="2021-11-10T03:17:29.964" v="1293" actId="165"/>
          <ac:spMkLst>
            <pc:docMk/>
            <pc:sldMk cId="3239479581" sldId="260"/>
            <ac:spMk id="903" creationId="{5D8BC5A9-E755-4A5D-A0DC-90380899BB28}"/>
          </ac:spMkLst>
        </pc:spChg>
        <pc:spChg chg="mod">
          <ac:chgData name="Andreia Bianchini Huebner" userId="60ec0dcf-a489-4ddb-bcda-2e56cd02b15c" providerId="ADAL" clId="{B0B380B0-34DF-4B0F-B36D-2723F0540496}" dt="2021-11-10T03:17:29.964" v="1293" actId="165"/>
          <ac:spMkLst>
            <pc:docMk/>
            <pc:sldMk cId="3239479581" sldId="260"/>
            <ac:spMk id="904" creationId="{347560E0-0F56-424F-A9A1-8B40319D9D3C}"/>
          </ac:spMkLst>
        </pc:spChg>
        <pc:spChg chg="mod">
          <ac:chgData name="Andreia Bianchini Huebner" userId="60ec0dcf-a489-4ddb-bcda-2e56cd02b15c" providerId="ADAL" clId="{B0B380B0-34DF-4B0F-B36D-2723F0540496}" dt="2021-11-10T03:17:29.964" v="1293" actId="165"/>
          <ac:spMkLst>
            <pc:docMk/>
            <pc:sldMk cId="3239479581" sldId="260"/>
            <ac:spMk id="905" creationId="{EE989C2B-51FD-41A5-840C-890D26571997}"/>
          </ac:spMkLst>
        </pc:spChg>
        <pc:spChg chg="mod">
          <ac:chgData name="Andreia Bianchini Huebner" userId="60ec0dcf-a489-4ddb-bcda-2e56cd02b15c" providerId="ADAL" clId="{B0B380B0-34DF-4B0F-B36D-2723F0540496}" dt="2021-11-10T03:17:29.964" v="1293" actId="165"/>
          <ac:spMkLst>
            <pc:docMk/>
            <pc:sldMk cId="3239479581" sldId="260"/>
            <ac:spMk id="906" creationId="{6CB616F3-95C1-455D-A8A6-56182D0A0A17}"/>
          </ac:spMkLst>
        </pc:spChg>
        <pc:spChg chg="mod">
          <ac:chgData name="Andreia Bianchini Huebner" userId="60ec0dcf-a489-4ddb-bcda-2e56cd02b15c" providerId="ADAL" clId="{B0B380B0-34DF-4B0F-B36D-2723F0540496}" dt="2021-11-10T03:17:29.964" v="1293" actId="165"/>
          <ac:spMkLst>
            <pc:docMk/>
            <pc:sldMk cId="3239479581" sldId="260"/>
            <ac:spMk id="907" creationId="{98A161B0-51E8-4EE4-801E-4947994BFE63}"/>
          </ac:spMkLst>
        </pc:spChg>
        <pc:spChg chg="mod">
          <ac:chgData name="Andreia Bianchini Huebner" userId="60ec0dcf-a489-4ddb-bcda-2e56cd02b15c" providerId="ADAL" clId="{B0B380B0-34DF-4B0F-B36D-2723F0540496}" dt="2021-11-10T03:17:29.964" v="1293" actId="165"/>
          <ac:spMkLst>
            <pc:docMk/>
            <pc:sldMk cId="3239479581" sldId="260"/>
            <ac:spMk id="908" creationId="{FEF208A9-F433-42C3-9FAE-625F9F31490D}"/>
          </ac:spMkLst>
        </pc:spChg>
        <pc:spChg chg="mod">
          <ac:chgData name="Andreia Bianchini Huebner" userId="60ec0dcf-a489-4ddb-bcda-2e56cd02b15c" providerId="ADAL" clId="{B0B380B0-34DF-4B0F-B36D-2723F0540496}" dt="2021-11-10T03:17:29.964" v="1293" actId="165"/>
          <ac:spMkLst>
            <pc:docMk/>
            <pc:sldMk cId="3239479581" sldId="260"/>
            <ac:spMk id="909" creationId="{F1C74AAB-E42F-4CA7-A223-1593796D5B28}"/>
          </ac:spMkLst>
        </pc:spChg>
        <pc:spChg chg="mod">
          <ac:chgData name="Andreia Bianchini Huebner" userId="60ec0dcf-a489-4ddb-bcda-2e56cd02b15c" providerId="ADAL" clId="{B0B380B0-34DF-4B0F-B36D-2723F0540496}" dt="2021-11-10T03:17:29.964" v="1293" actId="165"/>
          <ac:spMkLst>
            <pc:docMk/>
            <pc:sldMk cId="3239479581" sldId="260"/>
            <ac:spMk id="910" creationId="{75AD0455-B1F0-4DB9-8FBE-572298AF6FEE}"/>
          </ac:spMkLst>
        </pc:spChg>
        <pc:spChg chg="mod">
          <ac:chgData name="Andreia Bianchini Huebner" userId="60ec0dcf-a489-4ddb-bcda-2e56cd02b15c" providerId="ADAL" clId="{B0B380B0-34DF-4B0F-B36D-2723F0540496}" dt="2021-11-10T03:17:29.964" v="1293" actId="165"/>
          <ac:spMkLst>
            <pc:docMk/>
            <pc:sldMk cId="3239479581" sldId="260"/>
            <ac:spMk id="911" creationId="{E0CB99EE-0BA9-4E39-ADB2-5A924BF3545F}"/>
          </ac:spMkLst>
        </pc:spChg>
        <pc:spChg chg="mod">
          <ac:chgData name="Andreia Bianchini Huebner" userId="60ec0dcf-a489-4ddb-bcda-2e56cd02b15c" providerId="ADAL" clId="{B0B380B0-34DF-4B0F-B36D-2723F0540496}" dt="2021-11-10T03:17:29.964" v="1293" actId="165"/>
          <ac:spMkLst>
            <pc:docMk/>
            <pc:sldMk cId="3239479581" sldId="260"/>
            <ac:spMk id="912" creationId="{D3CB8225-B266-4550-B25A-A4087687E5B7}"/>
          </ac:spMkLst>
        </pc:spChg>
        <pc:spChg chg="mod">
          <ac:chgData name="Andreia Bianchini Huebner" userId="60ec0dcf-a489-4ddb-bcda-2e56cd02b15c" providerId="ADAL" clId="{B0B380B0-34DF-4B0F-B36D-2723F0540496}" dt="2021-11-10T03:17:29.964" v="1293" actId="165"/>
          <ac:spMkLst>
            <pc:docMk/>
            <pc:sldMk cId="3239479581" sldId="260"/>
            <ac:spMk id="913" creationId="{D3A0797B-E3EE-4253-B107-65E06D65CED1}"/>
          </ac:spMkLst>
        </pc:spChg>
        <pc:spChg chg="mod">
          <ac:chgData name="Andreia Bianchini Huebner" userId="60ec0dcf-a489-4ddb-bcda-2e56cd02b15c" providerId="ADAL" clId="{B0B380B0-34DF-4B0F-B36D-2723F0540496}" dt="2021-11-10T03:17:29.964" v="1293" actId="165"/>
          <ac:spMkLst>
            <pc:docMk/>
            <pc:sldMk cId="3239479581" sldId="260"/>
            <ac:spMk id="914" creationId="{75EC167B-E642-4C2C-A77B-72042B481AC3}"/>
          </ac:spMkLst>
        </pc:spChg>
        <pc:spChg chg="mod">
          <ac:chgData name="Andreia Bianchini Huebner" userId="60ec0dcf-a489-4ddb-bcda-2e56cd02b15c" providerId="ADAL" clId="{B0B380B0-34DF-4B0F-B36D-2723F0540496}" dt="2021-11-10T03:17:29.964" v="1293" actId="165"/>
          <ac:spMkLst>
            <pc:docMk/>
            <pc:sldMk cId="3239479581" sldId="260"/>
            <ac:spMk id="927" creationId="{DD96F59D-A623-4A1C-B11F-EE8E8BA9D07E}"/>
          </ac:spMkLst>
        </pc:spChg>
        <pc:spChg chg="mod">
          <ac:chgData name="Andreia Bianchini Huebner" userId="60ec0dcf-a489-4ddb-bcda-2e56cd02b15c" providerId="ADAL" clId="{B0B380B0-34DF-4B0F-B36D-2723F0540496}" dt="2021-11-10T03:17:29.964" v="1293" actId="165"/>
          <ac:spMkLst>
            <pc:docMk/>
            <pc:sldMk cId="3239479581" sldId="260"/>
            <ac:spMk id="928" creationId="{4DB6FBB1-A00F-429F-B8BD-EE5D0C62DDB9}"/>
          </ac:spMkLst>
        </pc:spChg>
        <pc:spChg chg="mod">
          <ac:chgData name="Andreia Bianchini Huebner" userId="60ec0dcf-a489-4ddb-bcda-2e56cd02b15c" providerId="ADAL" clId="{B0B380B0-34DF-4B0F-B36D-2723F0540496}" dt="2021-11-10T03:17:29.964" v="1293" actId="165"/>
          <ac:spMkLst>
            <pc:docMk/>
            <pc:sldMk cId="3239479581" sldId="260"/>
            <ac:spMk id="935" creationId="{752D32D0-D38D-4D85-A1F1-4EB32BA5DC35}"/>
          </ac:spMkLst>
        </pc:spChg>
        <pc:spChg chg="mod">
          <ac:chgData name="Andreia Bianchini Huebner" userId="60ec0dcf-a489-4ddb-bcda-2e56cd02b15c" providerId="ADAL" clId="{B0B380B0-34DF-4B0F-B36D-2723F0540496}" dt="2021-11-10T03:17:29.964" v="1293" actId="165"/>
          <ac:spMkLst>
            <pc:docMk/>
            <pc:sldMk cId="3239479581" sldId="260"/>
            <ac:spMk id="936" creationId="{035B91BB-7F93-45D2-ADD1-B1C9BC96326E}"/>
          </ac:spMkLst>
        </pc:spChg>
        <pc:spChg chg="mod">
          <ac:chgData name="Andreia Bianchini Huebner" userId="60ec0dcf-a489-4ddb-bcda-2e56cd02b15c" providerId="ADAL" clId="{B0B380B0-34DF-4B0F-B36D-2723F0540496}" dt="2021-11-10T03:17:29.964" v="1293" actId="165"/>
          <ac:spMkLst>
            <pc:docMk/>
            <pc:sldMk cId="3239479581" sldId="260"/>
            <ac:spMk id="937" creationId="{4303F7F6-7033-4070-A3E7-DCB5F68C55E4}"/>
          </ac:spMkLst>
        </pc:spChg>
        <pc:spChg chg="mod">
          <ac:chgData name="Andreia Bianchini Huebner" userId="60ec0dcf-a489-4ddb-bcda-2e56cd02b15c" providerId="ADAL" clId="{B0B380B0-34DF-4B0F-B36D-2723F0540496}" dt="2021-11-10T03:17:29.964" v="1293" actId="165"/>
          <ac:spMkLst>
            <pc:docMk/>
            <pc:sldMk cId="3239479581" sldId="260"/>
            <ac:spMk id="941" creationId="{5B686ED5-1705-4F48-A958-285344996F57}"/>
          </ac:spMkLst>
        </pc:spChg>
        <pc:spChg chg="mod">
          <ac:chgData name="Andreia Bianchini Huebner" userId="60ec0dcf-a489-4ddb-bcda-2e56cd02b15c" providerId="ADAL" clId="{B0B380B0-34DF-4B0F-B36D-2723F0540496}" dt="2021-11-10T03:17:29.964" v="1293" actId="165"/>
          <ac:spMkLst>
            <pc:docMk/>
            <pc:sldMk cId="3239479581" sldId="260"/>
            <ac:spMk id="942" creationId="{9E0EEA14-52FC-4297-84C6-53603C6B187E}"/>
          </ac:spMkLst>
        </pc:spChg>
        <pc:spChg chg="mod">
          <ac:chgData name="Andreia Bianchini Huebner" userId="60ec0dcf-a489-4ddb-bcda-2e56cd02b15c" providerId="ADAL" clId="{B0B380B0-34DF-4B0F-B36D-2723F0540496}" dt="2021-11-10T03:17:29.964" v="1293" actId="165"/>
          <ac:spMkLst>
            <pc:docMk/>
            <pc:sldMk cId="3239479581" sldId="260"/>
            <ac:spMk id="943" creationId="{7541C971-51E0-4B2B-86B0-55102AD35D80}"/>
          </ac:spMkLst>
        </pc:spChg>
        <pc:spChg chg="mod">
          <ac:chgData name="Andreia Bianchini Huebner" userId="60ec0dcf-a489-4ddb-bcda-2e56cd02b15c" providerId="ADAL" clId="{B0B380B0-34DF-4B0F-B36D-2723F0540496}" dt="2021-11-10T03:17:29.964" v="1293" actId="165"/>
          <ac:spMkLst>
            <pc:docMk/>
            <pc:sldMk cId="3239479581" sldId="260"/>
            <ac:spMk id="946" creationId="{9DA024F9-4CA9-416C-B691-DA7776EE9093}"/>
          </ac:spMkLst>
        </pc:spChg>
        <pc:spChg chg="mod">
          <ac:chgData name="Andreia Bianchini Huebner" userId="60ec0dcf-a489-4ddb-bcda-2e56cd02b15c" providerId="ADAL" clId="{B0B380B0-34DF-4B0F-B36D-2723F0540496}" dt="2021-11-10T03:17:29.964" v="1293" actId="165"/>
          <ac:spMkLst>
            <pc:docMk/>
            <pc:sldMk cId="3239479581" sldId="260"/>
            <ac:spMk id="947" creationId="{FDD2A7B3-30CB-43B6-A711-F742A943413F}"/>
          </ac:spMkLst>
        </pc:spChg>
        <pc:spChg chg="mod">
          <ac:chgData name="Andreia Bianchini Huebner" userId="60ec0dcf-a489-4ddb-bcda-2e56cd02b15c" providerId="ADAL" clId="{B0B380B0-34DF-4B0F-B36D-2723F0540496}" dt="2021-11-10T03:17:29.964" v="1293" actId="165"/>
          <ac:spMkLst>
            <pc:docMk/>
            <pc:sldMk cId="3239479581" sldId="260"/>
            <ac:spMk id="948" creationId="{9E824E38-97A7-4B07-A363-1501FE6880E2}"/>
          </ac:spMkLst>
        </pc:spChg>
        <pc:spChg chg="mod">
          <ac:chgData name="Andreia Bianchini Huebner" userId="60ec0dcf-a489-4ddb-bcda-2e56cd02b15c" providerId="ADAL" clId="{B0B380B0-34DF-4B0F-B36D-2723F0540496}" dt="2021-11-10T03:17:29.964" v="1293" actId="165"/>
          <ac:spMkLst>
            <pc:docMk/>
            <pc:sldMk cId="3239479581" sldId="260"/>
            <ac:spMk id="963" creationId="{07E71D08-4D77-4CCE-A10A-E637665FA5DF}"/>
          </ac:spMkLst>
        </pc:spChg>
        <pc:spChg chg="mod">
          <ac:chgData name="Andreia Bianchini Huebner" userId="60ec0dcf-a489-4ddb-bcda-2e56cd02b15c" providerId="ADAL" clId="{B0B380B0-34DF-4B0F-B36D-2723F0540496}" dt="2021-11-10T03:17:29.964" v="1293" actId="165"/>
          <ac:spMkLst>
            <pc:docMk/>
            <pc:sldMk cId="3239479581" sldId="260"/>
            <ac:spMk id="964" creationId="{27D48DFE-B4C4-45BB-BD7C-1129A03EBB9A}"/>
          </ac:spMkLst>
        </pc:spChg>
        <pc:spChg chg="mod">
          <ac:chgData name="Andreia Bianchini Huebner" userId="60ec0dcf-a489-4ddb-bcda-2e56cd02b15c" providerId="ADAL" clId="{B0B380B0-34DF-4B0F-B36D-2723F0540496}" dt="2021-11-10T03:17:29.964" v="1293" actId="165"/>
          <ac:spMkLst>
            <pc:docMk/>
            <pc:sldMk cId="3239479581" sldId="260"/>
            <ac:spMk id="965" creationId="{6769D2E6-62F3-4A81-8819-C1A1D700AD82}"/>
          </ac:spMkLst>
        </pc:spChg>
        <pc:spChg chg="mod">
          <ac:chgData name="Andreia Bianchini Huebner" userId="60ec0dcf-a489-4ddb-bcda-2e56cd02b15c" providerId="ADAL" clId="{B0B380B0-34DF-4B0F-B36D-2723F0540496}" dt="2021-11-10T03:17:29.964" v="1293" actId="165"/>
          <ac:spMkLst>
            <pc:docMk/>
            <pc:sldMk cId="3239479581" sldId="260"/>
            <ac:spMk id="967" creationId="{18F92D94-F72A-4F6E-A2DA-E039C5D8FCF9}"/>
          </ac:spMkLst>
        </pc:spChg>
        <pc:spChg chg="mod">
          <ac:chgData name="Andreia Bianchini Huebner" userId="60ec0dcf-a489-4ddb-bcda-2e56cd02b15c" providerId="ADAL" clId="{B0B380B0-34DF-4B0F-B36D-2723F0540496}" dt="2021-11-10T03:17:29.964" v="1293" actId="165"/>
          <ac:spMkLst>
            <pc:docMk/>
            <pc:sldMk cId="3239479581" sldId="260"/>
            <ac:spMk id="968" creationId="{CC807798-9C86-4037-9236-E58699325C21}"/>
          </ac:spMkLst>
        </pc:spChg>
        <pc:spChg chg="mod">
          <ac:chgData name="Andreia Bianchini Huebner" userId="60ec0dcf-a489-4ddb-bcda-2e56cd02b15c" providerId="ADAL" clId="{B0B380B0-34DF-4B0F-B36D-2723F0540496}" dt="2021-11-10T03:17:29.964" v="1293" actId="165"/>
          <ac:spMkLst>
            <pc:docMk/>
            <pc:sldMk cId="3239479581" sldId="260"/>
            <ac:spMk id="969" creationId="{CFB8019A-CCC0-4EFB-A025-9955B95A973F}"/>
          </ac:spMkLst>
        </pc:spChg>
        <pc:spChg chg="mod">
          <ac:chgData name="Andreia Bianchini Huebner" userId="60ec0dcf-a489-4ddb-bcda-2e56cd02b15c" providerId="ADAL" clId="{B0B380B0-34DF-4B0F-B36D-2723F0540496}" dt="2021-11-10T03:17:29.964" v="1293" actId="165"/>
          <ac:spMkLst>
            <pc:docMk/>
            <pc:sldMk cId="3239479581" sldId="260"/>
            <ac:spMk id="971" creationId="{B58AAF1D-AC40-4F85-A7C4-FE3A53D4204F}"/>
          </ac:spMkLst>
        </pc:spChg>
        <pc:spChg chg="mod">
          <ac:chgData name="Andreia Bianchini Huebner" userId="60ec0dcf-a489-4ddb-bcda-2e56cd02b15c" providerId="ADAL" clId="{B0B380B0-34DF-4B0F-B36D-2723F0540496}" dt="2021-11-10T03:17:29.964" v="1293" actId="165"/>
          <ac:spMkLst>
            <pc:docMk/>
            <pc:sldMk cId="3239479581" sldId="260"/>
            <ac:spMk id="972" creationId="{245D8A68-5F13-4570-9768-4723077DE01A}"/>
          </ac:spMkLst>
        </pc:spChg>
        <pc:spChg chg="mod">
          <ac:chgData name="Andreia Bianchini Huebner" userId="60ec0dcf-a489-4ddb-bcda-2e56cd02b15c" providerId="ADAL" clId="{B0B380B0-34DF-4B0F-B36D-2723F0540496}" dt="2021-11-10T03:17:29.964" v="1293" actId="165"/>
          <ac:spMkLst>
            <pc:docMk/>
            <pc:sldMk cId="3239479581" sldId="260"/>
            <ac:spMk id="973" creationId="{B8AD4EB7-F35D-491B-A6A4-977B38E8D85B}"/>
          </ac:spMkLst>
        </pc:spChg>
        <pc:spChg chg="mod">
          <ac:chgData name="Andreia Bianchini Huebner" userId="60ec0dcf-a489-4ddb-bcda-2e56cd02b15c" providerId="ADAL" clId="{B0B380B0-34DF-4B0F-B36D-2723F0540496}" dt="2021-11-10T03:17:29.964" v="1293" actId="165"/>
          <ac:spMkLst>
            <pc:docMk/>
            <pc:sldMk cId="3239479581" sldId="260"/>
            <ac:spMk id="975" creationId="{77715BA3-F47F-4D8A-8F5F-5197B7233EF0}"/>
          </ac:spMkLst>
        </pc:spChg>
        <pc:spChg chg="mod">
          <ac:chgData name="Andreia Bianchini Huebner" userId="60ec0dcf-a489-4ddb-bcda-2e56cd02b15c" providerId="ADAL" clId="{B0B380B0-34DF-4B0F-B36D-2723F0540496}" dt="2021-11-10T03:17:29.964" v="1293" actId="165"/>
          <ac:spMkLst>
            <pc:docMk/>
            <pc:sldMk cId="3239479581" sldId="260"/>
            <ac:spMk id="976" creationId="{FEE1AEC5-FBD9-4CAA-AA5F-5034E5FA63F4}"/>
          </ac:spMkLst>
        </pc:spChg>
        <pc:spChg chg="mod">
          <ac:chgData name="Andreia Bianchini Huebner" userId="60ec0dcf-a489-4ddb-bcda-2e56cd02b15c" providerId="ADAL" clId="{B0B380B0-34DF-4B0F-B36D-2723F0540496}" dt="2021-11-10T03:17:29.964" v="1293" actId="165"/>
          <ac:spMkLst>
            <pc:docMk/>
            <pc:sldMk cId="3239479581" sldId="260"/>
            <ac:spMk id="977" creationId="{AA6A49C9-8D32-4209-80EB-00CB978D241A}"/>
          </ac:spMkLst>
        </pc:spChg>
        <pc:spChg chg="mod">
          <ac:chgData name="Andreia Bianchini Huebner" userId="60ec0dcf-a489-4ddb-bcda-2e56cd02b15c" providerId="ADAL" clId="{B0B380B0-34DF-4B0F-B36D-2723F0540496}" dt="2021-11-10T03:17:29.964" v="1293" actId="165"/>
          <ac:spMkLst>
            <pc:docMk/>
            <pc:sldMk cId="3239479581" sldId="260"/>
            <ac:spMk id="979" creationId="{59EFEAC5-EFD1-4446-A466-DBE2A1914A70}"/>
          </ac:spMkLst>
        </pc:spChg>
        <pc:spChg chg="mod">
          <ac:chgData name="Andreia Bianchini Huebner" userId="60ec0dcf-a489-4ddb-bcda-2e56cd02b15c" providerId="ADAL" clId="{B0B380B0-34DF-4B0F-B36D-2723F0540496}" dt="2021-11-10T03:17:29.964" v="1293" actId="165"/>
          <ac:spMkLst>
            <pc:docMk/>
            <pc:sldMk cId="3239479581" sldId="260"/>
            <ac:spMk id="980" creationId="{EBBEE12D-5FD3-4D54-9506-8088571AA095}"/>
          </ac:spMkLst>
        </pc:spChg>
        <pc:spChg chg="mod">
          <ac:chgData name="Andreia Bianchini Huebner" userId="60ec0dcf-a489-4ddb-bcda-2e56cd02b15c" providerId="ADAL" clId="{B0B380B0-34DF-4B0F-B36D-2723F0540496}" dt="2021-11-10T03:17:29.964" v="1293" actId="165"/>
          <ac:spMkLst>
            <pc:docMk/>
            <pc:sldMk cId="3239479581" sldId="260"/>
            <ac:spMk id="981" creationId="{A0BB0243-91C7-4BD8-BC68-54C2FFA4F241}"/>
          </ac:spMkLst>
        </pc:spChg>
        <pc:spChg chg="mod">
          <ac:chgData name="Andreia Bianchini Huebner" userId="60ec0dcf-a489-4ddb-bcda-2e56cd02b15c" providerId="ADAL" clId="{B0B380B0-34DF-4B0F-B36D-2723F0540496}" dt="2021-11-10T03:17:29.964" v="1293" actId="165"/>
          <ac:spMkLst>
            <pc:docMk/>
            <pc:sldMk cId="3239479581" sldId="260"/>
            <ac:spMk id="983" creationId="{2663214B-5150-40B5-BF02-875A9899CEA2}"/>
          </ac:spMkLst>
        </pc:spChg>
        <pc:spChg chg="mod">
          <ac:chgData name="Andreia Bianchini Huebner" userId="60ec0dcf-a489-4ddb-bcda-2e56cd02b15c" providerId="ADAL" clId="{B0B380B0-34DF-4B0F-B36D-2723F0540496}" dt="2021-11-10T03:17:29.964" v="1293" actId="165"/>
          <ac:spMkLst>
            <pc:docMk/>
            <pc:sldMk cId="3239479581" sldId="260"/>
            <ac:spMk id="984" creationId="{A40C53A4-C2FE-4127-BCD1-29DFFED2F056}"/>
          </ac:spMkLst>
        </pc:spChg>
        <pc:spChg chg="mod">
          <ac:chgData name="Andreia Bianchini Huebner" userId="60ec0dcf-a489-4ddb-bcda-2e56cd02b15c" providerId="ADAL" clId="{B0B380B0-34DF-4B0F-B36D-2723F0540496}" dt="2021-11-10T03:17:29.964" v="1293" actId="165"/>
          <ac:spMkLst>
            <pc:docMk/>
            <pc:sldMk cId="3239479581" sldId="260"/>
            <ac:spMk id="985" creationId="{0DA19CD4-FBA2-4598-9AC0-4A5A1CCFAE21}"/>
          </ac:spMkLst>
        </pc:spChg>
        <pc:spChg chg="mod topLvl">
          <ac:chgData name="Andreia Bianchini Huebner" userId="60ec0dcf-a489-4ddb-bcda-2e56cd02b15c" providerId="ADAL" clId="{B0B380B0-34DF-4B0F-B36D-2723F0540496}" dt="2021-11-10T03:18:37.620" v="1317" actId="1076"/>
          <ac:spMkLst>
            <pc:docMk/>
            <pc:sldMk cId="3239479581" sldId="260"/>
            <ac:spMk id="993" creationId="{98F57D46-0C45-4B11-9503-E8DA2D3352A1}"/>
          </ac:spMkLst>
        </pc:spChg>
        <pc:spChg chg="mod topLvl">
          <ac:chgData name="Andreia Bianchini Huebner" userId="60ec0dcf-a489-4ddb-bcda-2e56cd02b15c" providerId="ADAL" clId="{B0B380B0-34DF-4B0F-B36D-2723F0540496}" dt="2021-11-10T03:16:30.473" v="1282" actId="165"/>
          <ac:spMkLst>
            <pc:docMk/>
            <pc:sldMk cId="3239479581" sldId="260"/>
            <ac:spMk id="994" creationId="{BDFB8F63-865F-4F06-8119-55B6025A737B}"/>
          </ac:spMkLst>
        </pc:spChg>
        <pc:spChg chg="mod topLvl">
          <ac:chgData name="Andreia Bianchini Huebner" userId="60ec0dcf-a489-4ddb-bcda-2e56cd02b15c" providerId="ADAL" clId="{B0B380B0-34DF-4B0F-B36D-2723F0540496}" dt="2021-11-10T03:16:30.473" v="1282" actId="165"/>
          <ac:spMkLst>
            <pc:docMk/>
            <pc:sldMk cId="3239479581" sldId="260"/>
            <ac:spMk id="995" creationId="{054206F6-1CF8-4019-B46D-1E8E87C9483E}"/>
          </ac:spMkLst>
        </pc:spChg>
        <pc:spChg chg="mod topLvl">
          <ac:chgData name="Andreia Bianchini Huebner" userId="60ec0dcf-a489-4ddb-bcda-2e56cd02b15c" providerId="ADAL" clId="{B0B380B0-34DF-4B0F-B36D-2723F0540496}" dt="2021-11-10T03:16:30.473" v="1282" actId="165"/>
          <ac:spMkLst>
            <pc:docMk/>
            <pc:sldMk cId="3239479581" sldId="260"/>
            <ac:spMk id="996" creationId="{3D0B670B-5990-48F1-976A-2A064171E917}"/>
          </ac:spMkLst>
        </pc:spChg>
        <pc:spChg chg="del mod">
          <ac:chgData name="Andreia Bianchini Huebner" userId="60ec0dcf-a489-4ddb-bcda-2e56cd02b15c" providerId="ADAL" clId="{B0B380B0-34DF-4B0F-B36D-2723F0540496}" dt="2021-11-10T03:20:26.236" v="1349" actId="478"/>
          <ac:spMkLst>
            <pc:docMk/>
            <pc:sldMk cId="3239479581" sldId="260"/>
            <ac:spMk id="1000" creationId="{6C355594-197D-4542-BD9C-CC9EB76C7A33}"/>
          </ac:spMkLst>
        </pc:spChg>
        <pc:spChg chg="mod">
          <ac:chgData name="Andreia Bianchini Huebner" userId="60ec0dcf-a489-4ddb-bcda-2e56cd02b15c" providerId="ADAL" clId="{B0B380B0-34DF-4B0F-B36D-2723F0540496}" dt="2021-11-10T04:11:21.262" v="2153" actId="1076"/>
          <ac:spMkLst>
            <pc:docMk/>
            <pc:sldMk cId="3239479581" sldId="260"/>
            <ac:spMk id="1001" creationId="{F7851312-7EC4-416A-9BD5-6F8BB6F93A22}"/>
          </ac:spMkLst>
        </pc:spChg>
        <pc:spChg chg="del mod">
          <ac:chgData name="Andreia Bianchini Huebner" userId="60ec0dcf-a489-4ddb-bcda-2e56cd02b15c" providerId="ADAL" clId="{B0B380B0-34DF-4B0F-B36D-2723F0540496}" dt="2021-11-10T03:11:00.688" v="1229" actId="478"/>
          <ac:spMkLst>
            <pc:docMk/>
            <pc:sldMk cId="3239479581" sldId="260"/>
            <ac:spMk id="1004" creationId="{C7C7872F-9BDE-4778-A7F9-E53005946C7E}"/>
          </ac:spMkLst>
        </pc:spChg>
        <pc:spChg chg="mod topLvl">
          <ac:chgData name="Andreia Bianchini Huebner" userId="60ec0dcf-a489-4ddb-bcda-2e56cd02b15c" providerId="ADAL" clId="{B0B380B0-34DF-4B0F-B36D-2723F0540496}" dt="2021-11-10T03:16:30.473" v="1282" actId="165"/>
          <ac:spMkLst>
            <pc:docMk/>
            <pc:sldMk cId="3239479581" sldId="260"/>
            <ac:spMk id="1043" creationId="{F226A2F5-66A8-4E5A-9940-C0A4A3EA5A5E}"/>
          </ac:spMkLst>
        </pc:spChg>
        <pc:grpChg chg="add mod">
          <ac:chgData name="Andreia Bianchini Huebner" userId="60ec0dcf-a489-4ddb-bcda-2e56cd02b15c" providerId="ADAL" clId="{B0B380B0-34DF-4B0F-B36D-2723F0540496}" dt="2021-11-10T02:01:41.008" v="159" actId="1076"/>
          <ac:grpSpMkLst>
            <pc:docMk/>
            <pc:sldMk cId="3239479581" sldId="260"/>
            <ac:grpSpMk id="3" creationId="{17688A02-2613-4CF1-9559-C28AC882D7C5}"/>
          </ac:grpSpMkLst>
        </pc:grpChg>
        <pc:grpChg chg="add mod">
          <ac:chgData name="Andreia Bianchini Huebner" userId="60ec0dcf-a489-4ddb-bcda-2e56cd02b15c" providerId="ADAL" clId="{B0B380B0-34DF-4B0F-B36D-2723F0540496}" dt="2021-11-10T03:21:35.670" v="1354" actId="1076"/>
          <ac:grpSpMkLst>
            <pc:docMk/>
            <pc:sldMk cId="3239479581" sldId="260"/>
            <ac:grpSpMk id="4" creationId="{C0FA90CC-6C35-4E61-88B6-08E912E8E74F}"/>
          </ac:grpSpMkLst>
        </pc:grpChg>
        <pc:grpChg chg="mod">
          <ac:chgData name="Andreia Bianchini Huebner" userId="60ec0dcf-a489-4ddb-bcda-2e56cd02b15c" providerId="ADAL" clId="{B0B380B0-34DF-4B0F-B36D-2723F0540496}" dt="2021-11-10T02:01:31.137" v="155" actId="164"/>
          <ac:grpSpMkLst>
            <pc:docMk/>
            <pc:sldMk cId="3239479581" sldId="260"/>
            <ac:grpSpMk id="22" creationId="{B95FEC6A-E4D4-43CD-8BAB-6880B8AE1084}"/>
          </ac:grpSpMkLst>
        </pc:grpChg>
        <pc:grpChg chg="mod">
          <ac:chgData name="Andreia Bianchini Huebner" userId="60ec0dcf-a489-4ddb-bcda-2e56cd02b15c" providerId="ADAL" clId="{B0B380B0-34DF-4B0F-B36D-2723F0540496}" dt="2021-11-10T03:17:29.964" v="1293" actId="165"/>
          <ac:grpSpMkLst>
            <pc:docMk/>
            <pc:sldMk cId="3239479581" sldId="260"/>
            <ac:grpSpMk id="791" creationId="{9C531389-1729-464F-8FC3-4CECC6187F7A}"/>
          </ac:grpSpMkLst>
        </pc:grpChg>
        <pc:grpChg chg="mod">
          <ac:chgData name="Andreia Bianchini Huebner" userId="60ec0dcf-a489-4ddb-bcda-2e56cd02b15c" providerId="ADAL" clId="{B0B380B0-34DF-4B0F-B36D-2723F0540496}" dt="2021-11-10T03:17:29.964" v="1293" actId="165"/>
          <ac:grpSpMkLst>
            <pc:docMk/>
            <pc:sldMk cId="3239479581" sldId="260"/>
            <ac:grpSpMk id="853" creationId="{6C85CF6E-2718-4EEF-886E-7686BFA56E72}"/>
          </ac:grpSpMkLst>
        </pc:grpChg>
        <pc:grpChg chg="mod">
          <ac:chgData name="Andreia Bianchini Huebner" userId="60ec0dcf-a489-4ddb-bcda-2e56cd02b15c" providerId="ADAL" clId="{B0B380B0-34DF-4B0F-B36D-2723F0540496}" dt="2021-11-10T03:17:29.964" v="1293" actId="165"/>
          <ac:grpSpMkLst>
            <pc:docMk/>
            <pc:sldMk cId="3239479581" sldId="260"/>
            <ac:grpSpMk id="939" creationId="{C9B1365E-CEB8-4205-BD5E-4B03B95D5AF6}"/>
          </ac:grpSpMkLst>
        </pc:grpChg>
        <pc:grpChg chg="mod">
          <ac:chgData name="Andreia Bianchini Huebner" userId="60ec0dcf-a489-4ddb-bcda-2e56cd02b15c" providerId="ADAL" clId="{B0B380B0-34DF-4B0F-B36D-2723F0540496}" dt="2021-11-10T03:17:29.964" v="1293" actId="165"/>
          <ac:grpSpMkLst>
            <pc:docMk/>
            <pc:sldMk cId="3239479581" sldId="260"/>
            <ac:grpSpMk id="944" creationId="{857CB5D0-4443-402A-8625-F268A36577CD}"/>
          </ac:grpSpMkLst>
        </pc:grpChg>
        <pc:grpChg chg="mod">
          <ac:chgData name="Andreia Bianchini Huebner" userId="60ec0dcf-a489-4ddb-bcda-2e56cd02b15c" providerId="ADAL" clId="{B0B380B0-34DF-4B0F-B36D-2723F0540496}" dt="2021-11-10T03:17:29.964" v="1293" actId="165"/>
          <ac:grpSpMkLst>
            <pc:docMk/>
            <pc:sldMk cId="3239479581" sldId="260"/>
            <ac:grpSpMk id="962" creationId="{CF190352-30C9-482B-9EF2-FFFE3CAAC370}"/>
          </ac:grpSpMkLst>
        </pc:grpChg>
        <pc:grpChg chg="mod">
          <ac:chgData name="Andreia Bianchini Huebner" userId="60ec0dcf-a489-4ddb-bcda-2e56cd02b15c" providerId="ADAL" clId="{B0B380B0-34DF-4B0F-B36D-2723F0540496}" dt="2021-11-10T03:17:29.964" v="1293" actId="165"/>
          <ac:grpSpMkLst>
            <pc:docMk/>
            <pc:sldMk cId="3239479581" sldId="260"/>
            <ac:grpSpMk id="966" creationId="{FE879939-E0F8-441C-83A5-15F5CB71FB4B}"/>
          </ac:grpSpMkLst>
        </pc:grpChg>
        <pc:grpChg chg="mod">
          <ac:chgData name="Andreia Bianchini Huebner" userId="60ec0dcf-a489-4ddb-bcda-2e56cd02b15c" providerId="ADAL" clId="{B0B380B0-34DF-4B0F-B36D-2723F0540496}" dt="2021-11-10T03:17:29.964" v="1293" actId="165"/>
          <ac:grpSpMkLst>
            <pc:docMk/>
            <pc:sldMk cId="3239479581" sldId="260"/>
            <ac:grpSpMk id="970" creationId="{F695B08B-85F1-4BA5-9074-005705F8E144}"/>
          </ac:grpSpMkLst>
        </pc:grpChg>
        <pc:grpChg chg="mod">
          <ac:chgData name="Andreia Bianchini Huebner" userId="60ec0dcf-a489-4ddb-bcda-2e56cd02b15c" providerId="ADAL" clId="{B0B380B0-34DF-4B0F-B36D-2723F0540496}" dt="2021-11-10T03:17:29.964" v="1293" actId="165"/>
          <ac:grpSpMkLst>
            <pc:docMk/>
            <pc:sldMk cId="3239479581" sldId="260"/>
            <ac:grpSpMk id="974" creationId="{FBF0DFE4-C141-41B4-8A48-535B8C556985}"/>
          </ac:grpSpMkLst>
        </pc:grpChg>
        <pc:grpChg chg="mod">
          <ac:chgData name="Andreia Bianchini Huebner" userId="60ec0dcf-a489-4ddb-bcda-2e56cd02b15c" providerId="ADAL" clId="{B0B380B0-34DF-4B0F-B36D-2723F0540496}" dt="2021-11-10T03:17:29.964" v="1293" actId="165"/>
          <ac:grpSpMkLst>
            <pc:docMk/>
            <pc:sldMk cId="3239479581" sldId="260"/>
            <ac:grpSpMk id="978" creationId="{747424B7-D859-4097-97BF-24729DCEB897}"/>
          </ac:grpSpMkLst>
        </pc:grpChg>
        <pc:grpChg chg="mod">
          <ac:chgData name="Andreia Bianchini Huebner" userId="60ec0dcf-a489-4ddb-bcda-2e56cd02b15c" providerId="ADAL" clId="{B0B380B0-34DF-4B0F-B36D-2723F0540496}" dt="2021-11-10T03:17:29.964" v="1293" actId="165"/>
          <ac:grpSpMkLst>
            <pc:docMk/>
            <pc:sldMk cId="3239479581" sldId="260"/>
            <ac:grpSpMk id="982" creationId="{CE23D6EC-8A53-4CD0-B9F8-A75405ED3A74}"/>
          </ac:grpSpMkLst>
        </pc:grpChg>
        <pc:grpChg chg="mod topLvl">
          <ac:chgData name="Andreia Bianchini Huebner" userId="60ec0dcf-a489-4ddb-bcda-2e56cd02b15c" providerId="ADAL" clId="{B0B380B0-34DF-4B0F-B36D-2723F0540496}" dt="2021-11-10T03:17:29.964" v="1293" actId="165"/>
          <ac:grpSpMkLst>
            <pc:docMk/>
            <pc:sldMk cId="3239479581" sldId="260"/>
            <ac:grpSpMk id="1027" creationId="{9D064C7D-2F0F-4D5F-8610-3F9463AB9C05}"/>
          </ac:grpSpMkLst>
        </pc:grpChg>
        <pc:grpChg chg="mod topLvl">
          <ac:chgData name="Andreia Bianchini Huebner" userId="60ec0dcf-a489-4ddb-bcda-2e56cd02b15c" providerId="ADAL" clId="{B0B380B0-34DF-4B0F-B36D-2723F0540496}" dt="2021-11-10T03:17:56.268" v="1299" actId="1076"/>
          <ac:grpSpMkLst>
            <pc:docMk/>
            <pc:sldMk cId="3239479581" sldId="260"/>
            <ac:grpSpMk id="1038" creationId="{D2DD5740-5133-4B59-AEB2-D0E0C08ABF87}"/>
          </ac:grpSpMkLst>
        </pc:grpChg>
        <pc:grpChg chg="mod">
          <ac:chgData name="Andreia Bianchini Huebner" userId="60ec0dcf-a489-4ddb-bcda-2e56cd02b15c" providerId="ADAL" clId="{B0B380B0-34DF-4B0F-B36D-2723F0540496}" dt="2021-11-10T03:17:29.964" v="1293" actId="165"/>
          <ac:grpSpMkLst>
            <pc:docMk/>
            <pc:sldMk cId="3239479581" sldId="260"/>
            <ac:grpSpMk id="1039" creationId="{F12B4F08-410C-45CB-B3C1-B7BD4A814B27}"/>
          </ac:grpSpMkLst>
        </pc:grpChg>
        <pc:grpChg chg="mod topLvl">
          <ac:chgData name="Andreia Bianchini Huebner" userId="60ec0dcf-a489-4ddb-bcda-2e56cd02b15c" providerId="ADAL" clId="{B0B380B0-34DF-4B0F-B36D-2723F0540496}" dt="2021-11-10T03:17:29.964" v="1293" actId="165"/>
          <ac:grpSpMkLst>
            <pc:docMk/>
            <pc:sldMk cId="3239479581" sldId="260"/>
            <ac:grpSpMk id="1040" creationId="{E2434A86-74A5-4BEF-AD1F-EEEE1646DD94}"/>
          </ac:grpSpMkLst>
        </pc:grpChg>
        <pc:grpChg chg="del mod topLvl">
          <ac:chgData name="Andreia Bianchini Huebner" userId="60ec0dcf-a489-4ddb-bcda-2e56cd02b15c" providerId="ADAL" clId="{B0B380B0-34DF-4B0F-B36D-2723F0540496}" dt="2021-11-10T03:17:29.964" v="1293" actId="165"/>
          <ac:grpSpMkLst>
            <pc:docMk/>
            <pc:sldMk cId="3239479581" sldId="260"/>
            <ac:grpSpMk id="1042" creationId="{1A1E68D2-AAC7-4323-8318-5707EE77E6D0}"/>
          </ac:grpSpMkLst>
        </pc:grpChg>
        <pc:grpChg chg="del mod">
          <ac:chgData name="Andreia Bianchini Huebner" userId="60ec0dcf-a489-4ddb-bcda-2e56cd02b15c" providerId="ADAL" clId="{B0B380B0-34DF-4B0F-B36D-2723F0540496}" dt="2021-11-10T03:16:30.473" v="1282" actId="165"/>
          <ac:grpSpMkLst>
            <pc:docMk/>
            <pc:sldMk cId="3239479581" sldId="260"/>
            <ac:grpSpMk id="1045" creationId="{AAB94B02-FA4C-4A9D-B4B2-4B72C866E120}"/>
          </ac:grpSpMkLst>
        </pc:grpChg>
        <pc:picChg chg="add mod">
          <ac:chgData name="Andreia Bianchini Huebner" userId="60ec0dcf-a489-4ddb-bcda-2e56cd02b15c" providerId="ADAL" clId="{B0B380B0-34DF-4B0F-B36D-2723F0540496}" dt="2021-11-10T03:18:03.278" v="1301" actId="1076"/>
          <ac:picMkLst>
            <pc:docMk/>
            <pc:sldMk cId="3239479581" sldId="260"/>
            <ac:picMk id="5" creationId="{AF83C409-2FC7-44C3-B85C-E2C25B13C13E}"/>
          </ac:picMkLst>
        </pc:picChg>
        <pc:picChg chg="mod">
          <ac:chgData name="Andreia Bianchini Huebner" userId="60ec0dcf-a489-4ddb-bcda-2e56cd02b15c" providerId="ADAL" clId="{B0B380B0-34DF-4B0F-B36D-2723F0540496}" dt="2021-11-10T01:30:17.211" v="4"/>
          <ac:picMkLst>
            <pc:docMk/>
            <pc:sldMk cId="3239479581" sldId="260"/>
            <ac:picMk id="7" creationId="{00000000-0000-0000-0000-000000000000}"/>
          </ac:picMkLst>
        </pc:picChg>
        <pc:picChg chg="del mod">
          <ac:chgData name="Andreia Bianchini Huebner" userId="60ec0dcf-a489-4ddb-bcda-2e56cd02b15c" providerId="ADAL" clId="{B0B380B0-34DF-4B0F-B36D-2723F0540496}" dt="2021-11-10T02:00:28.177" v="142" actId="478"/>
          <ac:picMkLst>
            <pc:docMk/>
            <pc:sldMk cId="3239479581" sldId="260"/>
            <ac:picMk id="11" creationId="{16B43C66-E739-4000-A39B-1D17B3B64863}"/>
          </ac:picMkLst>
        </pc:picChg>
        <pc:picChg chg="mod">
          <ac:chgData name="Andreia Bianchini Huebner" userId="60ec0dcf-a489-4ddb-bcda-2e56cd02b15c" providerId="ADAL" clId="{B0B380B0-34DF-4B0F-B36D-2723F0540496}" dt="2021-11-10T02:03:26.800" v="175" actId="1076"/>
          <ac:picMkLst>
            <pc:docMk/>
            <pc:sldMk cId="3239479581" sldId="260"/>
            <ac:picMk id="12" creationId="{449C911A-EA35-40FE-A91A-A1BE6BFFB91C}"/>
          </ac:picMkLst>
        </pc:picChg>
        <pc:picChg chg="del mod">
          <ac:chgData name="Andreia Bianchini Huebner" userId="60ec0dcf-a489-4ddb-bcda-2e56cd02b15c" providerId="ADAL" clId="{B0B380B0-34DF-4B0F-B36D-2723F0540496}" dt="2021-11-10T02:00:30.075" v="143" actId="478"/>
          <ac:picMkLst>
            <pc:docMk/>
            <pc:sldMk cId="3239479581" sldId="260"/>
            <ac:picMk id="13" creationId="{83D43BBF-471B-491F-B812-FA155BEA4337}"/>
          </ac:picMkLst>
        </pc:picChg>
        <pc:picChg chg="mod">
          <ac:chgData name="Andreia Bianchini Huebner" userId="60ec0dcf-a489-4ddb-bcda-2e56cd02b15c" providerId="ADAL" clId="{B0B380B0-34DF-4B0F-B36D-2723F0540496}" dt="2021-11-10T02:01:31.137" v="155" actId="164"/>
          <ac:picMkLst>
            <pc:docMk/>
            <pc:sldMk cId="3239479581" sldId="260"/>
            <ac:picMk id="16" creationId="{19F35445-E110-4D34-A243-AA4EE31AC840}"/>
          </ac:picMkLst>
        </pc:picChg>
        <pc:picChg chg="mod">
          <ac:chgData name="Andreia Bianchini Huebner" userId="60ec0dcf-a489-4ddb-bcda-2e56cd02b15c" providerId="ADAL" clId="{B0B380B0-34DF-4B0F-B36D-2723F0540496}" dt="2021-11-10T01:30:17.211" v="4"/>
          <ac:picMkLst>
            <pc:docMk/>
            <pc:sldMk cId="3239479581" sldId="260"/>
            <ac:picMk id="17" creationId="{40F5FCCD-A8FE-4ACA-95B0-1033C97F43CD}"/>
          </ac:picMkLst>
        </pc:picChg>
        <pc:picChg chg="mod">
          <ac:chgData name="Andreia Bianchini Huebner" userId="60ec0dcf-a489-4ddb-bcda-2e56cd02b15c" providerId="ADAL" clId="{B0B380B0-34DF-4B0F-B36D-2723F0540496}" dt="2021-11-10T01:30:17.211" v="4"/>
          <ac:picMkLst>
            <pc:docMk/>
            <pc:sldMk cId="3239479581" sldId="260"/>
            <ac:picMk id="18" creationId="{3451A670-677A-413C-830E-D9985D37375B}"/>
          </ac:picMkLst>
        </pc:picChg>
        <pc:picChg chg="add mod">
          <ac:chgData name="Andreia Bianchini Huebner" userId="60ec0dcf-a489-4ddb-bcda-2e56cd02b15c" providerId="ADAL" clId="{B0B380B0-34DF-4B0F-B36D-2723F0540496}" dt="2021-11-10T02:00:47.106" v="147" actId="1076"/>
          <ac:picMkLst>
            <pc:docMk/>
            <pc:sldMk cId="3239479581" sldId="260"/>
            <ac:picMk id="257" creationId="{69510EA2-1703-462E-892B-6F51F49BA859}"/>
          </ac:picMkLst>
        </pc:picChg>
        <pc:picChg chg="add mod">
          <ac:chgData name="Andreia Bianchini Huebner" userId="60ec0dcf-a489-4ddb-bcda-2e56cd02b15c" providerId="ADAL" clId="{B0B380B0-34DF-4B0F-B36D-2723F0540496}" dt="2021-11-10T02:00:49.528" v="148" actId="1076"/>
          <ac:picMkLst>
            <pc:docMk/>
            <pc:sldMk cId="3239479581" sldId="260"/>
            <ac:picMk id="258" creationId="{DAA80F5E-134C-4FDD-A9C5-DCF799DDC4AB}"/>
          </ac:picMkLst>
        </pc:picChg>
        <pc:picChg chg="mod">
          <ac:chgData name="Andreia Bianchini Huebner" userId="60ec0dcf-a489-4ddb-bcda-2e56cd02b15c" providerId="ADAL" clId="{B0B380B0-34DF-4B0F-B36D-2723F0540496}" dt="2021-11-10T02:04:06.327" v="177" actId="164"/>
          <ac:picMkLst>
            <pc:docMk/>
            <pc:sldMk cId="3239479581" sldId="260"/>
            <ac:picMk id="1007" creationId="{FC71B8DC-2196-4818-92BE-39B58593EC39}"/>
          </ac:picMkLst>
        </pc:picChg>
        <pc:picChg chg="mod">
          <ac:chgData name="Andreia Bianchini Huebner" userId="60ec0dcf-a489-4ddb-bcda-2e56cd02b15c" providerId="ADAL" clId="{B0B380B0-34DF-4B0F-B36D-2723F0540496}" dt="2021-11-10T02:04:06.327" v="177" actId="164"/>
          <ac:picMkLst>
            <pc:docMk/>
            <pc:sldMk cId="3239479581" sldId="260"/>
            <ac:picMk id="1049" creationId="{117E7A58-56D5-4AF0-9527-FD28A506BD71}"/>
          </ac:picMkLst>
        </pc:picChg>
        <pc:cxnChg chg="mod">
          <ac:chgData name="Andreia Bianchini Huebner" userId="60ec0dcf-a489-4ddb-bcda-2e56cd02b15c" providerId="ADAL" clId="{B0B380B0-34DF-4B0F-B36D-2723F0540496}" dt="2021-11-10T02:04:06.327" v="177" actId="164"/>
          <ac:cxnSpMkLst>
            <pc:docMk/>
            <pc:sldMk cId="3239479581" sldId="260"/>
            <ac:cxnSpMk id="1012" creationId="{ED81DCE2-1543-4914-9839-902B8D4745FD}"/>
          </ac:cxnSpMkLst>
        </pc:cxnChg>
        <pc:cxnChg chg="mod">
          <ac:chgData name="Andreia Bianchini Huebner" userId="60ec0dcf-a489-4ddb-bcda-2e56cd02b15c" providerId="ADAL" clId="{B0B380B0-34DF-4B0F-B36D-2723F0540496}" dt="2021-11-10T02:04:06.327" v="177" actId="164"/>
          <ac:cxnSpMkLst>
            <pc:docMk/>
            <pc:sldMk cId="3239479581" sldId="260"/>
            <ac:cxnSpMk id="1051" creationId="{A7B88ACE-FF23-4A34-A9D6-B390031D2758}"/>
          </ac:cxnSpMkLst>
        </pc:cxnChg>
      </pc:sldChg>
      <pc:sldChg chg="addSp delSp modSp mod modAnim modNotes">
        <pc:chgData name="Andreia Bianchini Huebner" userId="60ec0dcf-a489-4ddb-bcda-2e56cd02b15c" providerId="ADAL" clId="{B0B380B0-34DF-4B0F-B36D-2723F0540496}" dt="2021-11-10T04:00:25.961" v="1963" actId="14100"/>
        <pc:sldMkLst>
          <pc:docMk/>
          <pc:sldMk cId="3740853485" sldId="261"/>
        </pc:sldMkLst>
        <pc:spChg chg="mod">
          <ac:chgData name="Andreia Bianchini Huebner" userId="60ec0dcf-a489-4ddb-bcda-2e56cd02b15c" providerId="ADAL" clId="{B0B380B0-34DF-4B0F-B36D-2723F0540496}" dt="2021-11-10T03:58:37.766" v="1934" actId="14100"/>
          <ac:spMkLst>
            <pc:docMk/>
            <pc:sldMk cId="3740853485" sldId="261"/>
            <ac:spMk id="69" creationId="{8DC90D1B-6610-400E-AD5F-AAF67A290D40}"/>
          </ac:spMkLst>
        </pc:spChg>
        <pc:spChg chg="mod">
          <ac:chgData name="Andreia Bianchini Huebner" userId="60ec0dcf-a489-4ddb-bcda-2e56cd02b15c" providerId="ADAL" clId="{B0B380B0-34DF-4B0F-B36D-2723F0540496}" dt="2021-11-10T03:58:37.766" v="1934" actId="14100"/>
          <ac:spMkLst>
            <pc:docMk/>
            <pc:sldMk cId="3740853485" sldId="261"/>
            <ac:spMk id="70" creationId="{0A6497C3-3E1D-4DB6-8350-DD2A5FB56E07}"/>
          </ac:spMkLst>
        </pc:spChg>
        <pc:spChg chg="mod">
          <ac:chgData name="Andreia Bianchini Huebner" userId="60ec0dcf-a489-4ddb-bcda-2e56cd02b15c" providerId="ADAL" clId="{B0B380B0-34DF-4B0F-B36D-2723F0540496}" dt="2021-11-10T03:58:37.766" v="1934" actId="14100"/>
          <ac:spMkLst>
            <pc:docMk/>
            <pc:sldMk cId="3740853485" sldId="261"/>
            <ac:spMk id="71" creationId="{402D0D68-5964-42F0-8554-915192CED1D7}"/>
          </ac:spMkLst>
        </pc:spChg>
        <pc:spChg chg="mod">
          <ac:chgData name="Andreia Bianchini Huebner" userId="60ec0dcf-a489-4ddb-bcda-2e56cd02b15c" providerId="ADAL" clId="{B0B380B0-34DF-4B0F-B36D-2723F0540496}" dt="2021-11-10T03:58:37.766" v="1934" actId="14100"/>
          <ac:spMkLst>
            <pc:docMk/>
            <pc:sldMk cId="3740853485" sldId="261"/>
            <ac:spMk id="72" creationId="{4673BF5F-404F-49C4-8C53-B498791063B1}"/>
          </ac:spMkLst>
        </pc:spChg>
        <pc:spChg chg="mod">
          <ac:chgData name="Andreia Bianchini Huebner" userId="60ec0dcf-a489-4ddb-bcda-2e56cd02b15c" providerId="ADAL" clId="{B0B380B0-34DF-4B0F-B36D-2723F0540496}" dt="2021-11-10T03:58:37.766" v="1934" actId="14100"/>
          <ac:spMkLst>
            <pc:docMk/>
            <pc:sldMk cId="3740853485" sldId="261"/>
            <ac:spMk id="73" creationId="{6AF1327F-AC36-4D8C-9D13-CF797EED8261}"/>
          </ac:spMkLst>
        </pc:spChg>
        <pc:spChg chg="mod">
          <ac:chgData name="Andreia Bianchini Huebner" userId="60ec0dcf-a489-4ddb-bcda-2e56cd02b15c" providerId="ADAL" clId="{B0B380B0-34DF-4B0F-B36D-2723F0540496}" dt="2021-11-10T03:58:37.766" v="1934" actId="14100"/>
          <ac:spMkLst>
            <pc:docMk/>
            <pc:sldMk cId="3740853485" sldId="261"/>
            <ac:spMk id="74" creationId="{FEF6156D-43B1-4487-97C8-9956B03461DC}"/>
          </ac:spMkLst>
        </pc:spChg>
        <pc:spChg chg="mod">
          <ac:chgData name="Andreia Bianchini Huebner" userId="60ec0dcf-a489-4ddb-bcda-2e56cd02b15c" providerId="ADAL" clId="{B0B380B0-34DF-4B0F-B36D-2723F0540496}" dt="2021-11-10T03:58:37.766" v="1934" actId="14100"/>
          <ac:spMkLst>
            <pc:docMk/>
            <pc:sldMk cId="3740853485" sldId="261"/>
            <ac:spMk id="75" creationId="{B893F539-1CD9-40B2-B115-1CED3FA784EA}"/>
          </ac:spMkLst>
        </pc:spChg>
        <pc:spChg chg="mod">
          <ac:chgData name="Andreia Bianchini Huebner" userId="60ec0dcf-a489-4ddb-bcda-2e56cd02b15c" providerId="ADAL" clId="{B0B380B0-34DF-4B0F-B36D-2723F0540496}" dt="2021-11-10T03:58:37.766" v="1934" actId="14100"/>
          <ac:spMkLst>
            <pc:docMk/>
            <pc:sldMk cId="3740853485" sldId="261"/>
            <ac:spMk id="76" creationId="{CF1DC10C-79AB-4DDD-9EAB-94353C2C54F7}"/>
          </ac:spMkLst>
        </pc:spChg>
        <pc:spChg chg="mod">
          <ac:chgData name="Andreia Bianchini Huebner" userId="60ec0dcf-a489-4ddb-bcda-2e56cd02b15c" providerId="ADAL" clId="{B0B380B0-34DF-4B0F-B36D-2723F0540496}" dt="2021-11-10T03:58:37.766" v="1934" actId="14100"/>
          <ac:spMkLst>
            <pc:docMk/>
            <pc:sldMk cId="3740853485" sldId="261"/>
            <ac:spMk id="77" creationId="{AC3EFC01-3A8F-4AD0-8FF2-32FA44B24E68}"/>
          </ac:spMkLst>
        </pc:spChg>
        <pc:spChg chg="mod">
          <ac:chgData name="Andreia Bianchini Huebner" userId="60ec0dcf-a489-4ddb-bcda-2e56cd02b15c" providerId="ADAL" clId="{B0B380B0-34DF-4B0F-B36D-2723F0540496}" dt="2021-11-10T03:58:37.766" v="1934" actId="14100"/>
          <ac:spMkLst>
            <pc:docMk/>
            <pc:sldMk cId="3740853485" sldId="261"/>
            <ac:spMk id="78" creationId="{3392CE07-A0EB-4C89-8DF6-D724354FCC13}"/>
          </ac:spMkLst>
        </pc:spChg>
        <pc:spChg chg="mod">
          <ac:chgData name="Andreia Bianchini Huebner" userId="60ec0dcf-a489-4ddb-bcda-2e56cd02b15c" providerId="ADAL" clId="{B0B380B0-34DF-4B0F-B36D-2723F0540496}" dt="2021-11-10T03:58:37.766" v="1934" actId="14100"/>
          <ac:spMkLst>
            <pc:docMk/>
            <pc:sldMk cId="3740853485" sldId="261"/>
            <ac:spMk id="79" creationId="{F4882B92-9756-4C22-9EDE-128382D179E6}"/>
          </ac:spMkLst>
        </pc:spChg>
        <pc:spChg chg="mod">
          <ac:chgData name="Andreia Bianchini Huebner" userId="60ec0dcf-a489-4ddb-bcda-2e56cd02b15c" providerId="ADAL" clId="{B0B380B0-34DF-4B0F-B36D-2723F0540496}" dt="2021-11-10T03:58:37.766" v="1934" actId="14100"/>
          <ac:spMkLst>
            <pc:docMk/>
            <pc:sldMk cId="3740853485" sldId="261"/>
            <ac:spMk id="80" creationId="{5D4EEA91-46B7-421C-88AA-C8C178A826B0}"/>
          </ac:spMkLst>
        </pc:spChg>
        <pc:spChg chg="mod">
          <ac:chgData name="Andreia Bianchini Huebner" userId="60ec0dcf-a489-4ddb-bcda-2e56cd02b15c" providerId="ADAL" clId="{B0B380B0-34DF-4B0F-B36D-2723F0540496}" dt="2021-11-10T03:58:37.766" v="1934" actId="14100"/>
          <ac:spMkLst>
            <pc:docMk/>
            <pc:sldMk cId="3740853485" sldId="261"/>
            <ac:spMk id="81" creationId="{8CDBF165-8893-4FE7-AD06-369823CF2C9A}"/>
          </ac:spMkLst>
        </pc:spChg>
        <pc:spChg chg="mod">
          <ac:chgData name="Andreia Bianchini Huebner" userId="60ec0dcf-a489-4ddb-bcda-2e56cd02b15c" providerId="ADAL" clId="{B0B380B0-34DF-4B0F-B36D-2723F0540496}" dt="2021-11-10T03:58:37.766" v="1934" actId="14100"/>
          <ac:spMkLst>
            <pc:docMk/>
            <pc:sldMk cId="3740853485" sldId="261"/>
            <ac:spMk id="82" creationId="{609010E9-6C05-44E8-B30D-5ED03202ADD2}"/>
          </ac:spMkLst>
        </pc:spChg>
        <pc:spChg chg="mod">
          <ac:chgData name="Andreia Bianchini Huebner" userId="60ec0dcf-a489-4ddb-bcda-2e56cd02b15c" providerId="ADAL" clId="{B0B380B0-34DF-4B0F-B36D-2723F0540496}" dt="2021-11-10T03:58:37.766" v="1934" actId="14100"/>
          <ac:spMkLst>
            <pc:docMk/>
            <pc:sldMk cId="3740853485" sldId="261"/>
            <ac:spMk id="83" creationId="{847AB304-1F38-4250-9124-F8EC23EE17C5}"/>
          </ac:spMkLst>
        </pc:spChg>
        <pc:spChg chg="mod">
          <ac:chgData name="Andreia Bianchini Huebner" userId="60ec0dcf-a489-4ddb-bcda-2e56cd02b15c" providerId="ADAL" clId="{B0B380B0-34DF-4B0F-B36D-2723F0540496}" dt="2021-11-10T03:58:37.766" v="1934" actId="14100"/>
          <ac:spMkLst>
            <pc:docMk/>
            <pc:sldMk cId="3740853485" sldId="261"/>
            <ac:spMk id="84" creationId="{4A44AF54-F27B-495D-856A-AA86C2ED5802}"/>
          </ac:spMkLst>
        </pc:spChg>
        <pc:spChg chg="mod">
          <ac:chgData name="Andreia Bianchini Huebner" userId="60ec0dcf-a489-4ddb-bcda-2e56cd02b15c" providerId="ADAL" clId="{B0B380B0-34DF-4B0F-B36D-2723F0540496}" dt="2021-11-10T03:58:37.766" v="1934" actId="14100"/>
          <ac:spMkLst>
            <pc:docMk/>
            <pc:sldMk cId="3740853485" sldId="261"/>
            <ac:spMk id="85" creationId="{4ED44853-B424-4AF4-AA06-F423FEB06073}"/>
          </ac:spMkLst>
        </pc:spChg>
        <pc:spChg chg="mod">
          <ac:chgData name="Andreia Bianchini Huebner" userId="60ec0dcf-a489-4ddb-bcda-2e56cd02b15c" providerId="ADAL" clId="{B0B380B0-34DF-4B0F-B36D-2723F0540496}" dt="2021-11-10T03:58:37.766" v="1934" actId="14100"/>
          <ac:spMkLst>
            <pc:docMk/>
            <pc:sldMk cId="3740853485" sldId="261"/>
            <ac:spMk id="86" creationId="{02E68D43-0884-4246-9433-F5AC6736779E}"/>
          </ac:spMkLst>
        </pc:spChg>
        <pc:spChg chg="mod">
          <ac:chgData name="Andreia Bianchini Huebner" userId="60ec0dcf-a489-4ddb-bcda-2e56cd02b15c" providerId="ADAL" clId="{B0B380B0-34DF-4B0F-B36D-2723F0540496}" dt="2021-11-10T03:58:37.766" v="1934" actId="14100"/>
          <ac:spMkLst>
            <pc:docMk/>
            <pc:sldMk cId="3740853485" sldId="261"/>
            <ac:spMk id="88" creationId="{9DD35683-1C59-4B66-BE3D-3E3461A0BBDB}"/>
          </ac:spMkLst>
        </pc:spChg>
        <pc:spChg chg="mod">
          <ac:chgData name="Andreia Bianchini Huebner" userId="60ec0dcf-a489-4ddb-bcda-2e56cd02b15c" providerId="ADAL" clId="{B0B380B0-34DF-4B0F-B36D-2723F0540496}" dt="2021-11-10T03:58:37.766" v="1934" actId="14100"/>
          <ac:spMkLst>
            <pc:docMk/>
            <pc:sldMk cId="3740853485" sldId="261"/>
            <ac:spMk id="89" creationId="{CFE4DE6F-A040-40FA-B992-2A831682C598}"/>
          </ac:spMkLst>
        </pc:spChg>
        <pc:spChg chg="mod">
          <ac:chgData name="Andreia Bianchini Huebner" userId="60ec0dcf-a489-4ddb-bcda-2e56cd02b15c" providerId="ADAL" clId="{B0B380B0-34DF-4B0F-B36D-2723F0540496}" dt="2021-11-10T03:58:37.766" v="1934" actId="14100"/>
          <ac:spMkLst>
            <pc:docMk/>
            <pc:sldMk cId="3740853485" sldId="261"/>
            <ac:spMk id="90" creationId="{1BA2D549-3AD3-4C1B-A051-E515163A021E}"/>
          </ac:spMkLst>
        </pc:spChg>
        <pc:spChg chg="mod">
          <ac:chgData name="Andreia Bianchini Huebner" userId="60ec0dcf-a489-4ddb-bcda-2e56cd02b15c" providerId="ADAL" clId="{B0B380B0-34DF-4B0F-B36D-2723F0540496}" dt="2021-11-10T03:58:37.766" v="1934" actId="14100"/>
          <ac:spMkLst>
            <pc:docMk/>
            <pc:sldMk cId="3740853485" sldId="261"/>
            <ac:spMk id="91" creationId="{FA3A8D67-00B2-468E-B1EE-63B20145BDEC}"/>
          </ac:spMkLst>
        </pc:spChg>
        <pc:spChg chg="mod">
          <ac:chgData name="Andreia Bianchini Huebner" userId="60ec0dcf-a489-4ddb-bcda-2e56cd02b15c" providerId="ADAL" clId="{B0B380B0-34DF-4B0F-B36D-2723F0540496}" dt="2021-11-10T03:58:37.766" v="1934" actId="14100"/>
          <ac:spMkLst>
            <pc:docMk/>
            <pc:sldMk cId="3740853485" sldId="261"/>
            <ac:spMk id="92" creationId="{9E22CA27-CC04-4B54-ADB6-9BF1838DB4C2}"/>
          </ac:spMkLst>
        </pc:spChg>
        <pc:spChg chg="mod">
          <ac:chgData name="Andreia Bianchini Huebner" userId="60ec0dcf-a489-4ddb-bcda-2e56cd02b15c" providerId="ADAL" clId="{B0B380B0-34DF-4B0F-B36D-2723F0540496}" dt="2021-11-10T03:58:37.766" v="1934" actId="14100"/>
          <ac:spMkLst>
            <pc:docMk/>
            <pc:sldMk cId="3740853485" sldId="261"/>
            <ac:spMk id="93" creationId="{3DC35907-172D-49D5-83B0-07B3AAFC272B}"/>
          </ac:spMkLst>
        </pc:spChg>
        <pc:spChg chg="mod">
          <ac:chgData name="Andreia Bianchini Huebner" userId="60ec0dcf-a489-4ddb-bcda-2e56cd02b15c" providerId="ADAL" clId="{B0B380B0-34DF-4B0F-B36D-2723F0540496}" dt="2021-11-10T03:58:37.766" v="1934" actId="14100"/>
          <ac:spMkLst>
            <pc:docMk/>
            <pc:sldMk cId="3740853485" sldId="261"/>
            <ac:spMk id="94" creationId="{E056BE17-F6FF-42E7-8BE2-4C88C6ABEC12}"/>
          </ac:spMkLst>
        </pc:spChg>
        <pc:spChg chg="mod">
          <ac:chgData name="Andreia Bianchini Huebner" userId="60ec0dcf-a489-4ddb-bcda-2e56cd02b15c" providerId="ADAL" clId="{B0B380B0-34DF-4B0F-B36D-2723F0540496}" dt="2021-11-10T03:58:37.766" v="1934" actId="14100"/>
          <ac:spMkLst>
            <pc:docMk/>
            <pc:sldMk cId="3740853485" sldId="261"/>
            <ac:spMk id="97" creationId="{4AC75920-A1DD-4F0C-B784-AE395DCA2E79}"/>
          </ac:spMkLst>
        </pc:spChg>
        <pc:spChg chg="mod">
          <ac:chgData name="Andreia Bianchini Huebner" userId="60ec0dcf-a489-4ddb-bcda-2e56cd02b15c" providerId="ADAL" clId="{B0B380B0-34DF-4B0F-B36D-2723F0540496}" dt="2021-11-10T03:58:37.766" v="1934" actId="14100"/>
          <ac:spMkLst>
            <pc:docMk/>
            <pc:sldMk cId="3740853485" sldId="261"/>
            <ac:spMk id="98" creationId="{CDAC3449-E04C-455D-91ED-D109E6FAC4F4}"/>
          </ac:spMkLst>
        </pc:spChg>
        <pc:spChg chg="mod">
          <ac:chgData name="Andreia Bianchini Huebner" userId="60ec0dcf-a489-4ddb-bcda-2e56cd02b15c" providerId="ADAL" clId="{B0B380B0-34DF-4B0F-B36D-2723F0540496}" dt="2021-11-10T03:58:37.766" v="1934" actId="14100"/>
          <ac:spMkLst>
            <pc:docMk/>
            <pc:sldMk cId="3740853485" sldId="261"/>
            <ac:spMk id="99" creationId="{F9A1EFA1-FC96-4D3B-9C43-DA8855283D07}"/>
          </ac:spMkLst>
        </pc:spChg>
        <pc:spChg chg="mod">
          <ac:chgData name="Andreia Bianchini Huebner" userId="60ec0dcf-a489-4ddb-bcda-2e56cd02b15c" providerId="ADAL" clId="{B0B380B0-34DF-4B0F-B36D-2723F0540496}" dt="2021-11-10T03:58:37.766" v="1934" actId="14100"/>
          <ac:spMkLst>
            <pc:docMk/>
            <pc:sldMk cId="3740853485" sldId="261"/>
            <ac:spMk id="100" creationId="{965A8CC1-1C30-42FF-B733-C8BDCC6325AC}"/>
          </ac:spMkLst>
        </pc:spChg>
        <pc:spChg chg="mod">
          <ac:chgData name="Andreia Bianchini Huebner" userId="60ec0dcf-a489-4ddb-bcda-2e56cd02b15c" providerId="ADAL" clId="{B0B380B0-34DF-4B0F-B36D-2723F0540496}" dt="2021-11-10T03:58:37.766" v="1934" actId="14100"/>
          <ac:spMkLst>
            <pc:docMk/>
            <pc:sldMk cId="3740853485" sldId="261"/>
            <ac:spMk id="101" creationId="{97A6BD2B-948D-4EFA-884E-4A7BFF1C35D4}"/>
          </ac:spMkLst>
        </pc:spChg>
        <pc:spChg chg="mod">
          <ac:chgData name="Andreia Bianchini Huebner" userId="60ec0dcf-a489-4ddb-bcda-2e56cd02b15c" providerId="ADAL" clId="{B0B380B0-34DF-4B0F-B36D-2723F0540496}" dt="2021-11-10T03:58:37.766" v="1934" actId="14100"/>
          <ac:spMkLst>
            <pc:docMk/>
            <pc:sldMk cId="3740853485" sldId="261"/>
            <ac:spMk id="102" creationId="{018CF13C-DC88-44F3-85D0-E22FE616EC5E}"/>
          </ac:spMkLst>
        </pc:spChg>
        <pc:spChg chg="mod">
          <ac:chgData name="Andreia Bianchini Huebner" userId="60ec0dcf-a489-4ddb-bcda-2e56cd02b15c" providerId="ADAL" clId="{B0B380B0-34DF-4B0F-B36D-2723F0540496}" dt="2021-11-10T03:58:37.766" v="1934" actId="14100"/>
          <ac:spMkLst>
            <pc:docMk/>
            <pc:sldMk cId="3740853485" sldId="261"/>
            <ac:spMk id="103" creationId="{270543DB-8656-436A-99DC-33C59D02D269}"/>
          </ac:spMkLst>
        </pc:spChg>
        <pc:spChg chg="mod">
          <ac:chgData name="Andreia Bianchini Huebner" userId="60ec0dcf-a489-4ddb-bcda-2e56cd02b15c" providerId="ADAL" clId="{B0B380B0-34DF-4B0F-B36D-2723F0540496}" dt="2021-11-10T03:58:37.766" v="1934" actId="14100"/>
          <ac:spMkLst>
            <pc:docMk/>
            <pc:sldMk cId="3740853485" sldId="261"/>
            <ac:spMk id="104" creationId="{016A1221-6653-41B6-8FBB-D1F74E9EED1B}"/>
          </ac:spMkLst>
        </pc:spChg>
        <pc:spChg chg="mod">
          <ac:chgData name="Andreia Bianchini Huebner" userId="60ec0dcf-a489-4ddb-bcda-2e56cd02b15c" providerId="ADAL" clId="{B0B380B0-34DF-4B0F-B36D-2723F0540496}" dt="2021-11-10T03:58:37.766" v="1934" actId="14100"/>
          <ac:spMkLst>
            <pc:docMk/>
            <pc:sldMk cId="3740853485" sldId="261"/>
            <ac:spMk id="106" creationId="{F4467552-3825-4A6F-AD42-2C5982BB6301}"/>
          </ac:spMkLst>
        </pc:spChg>
        <pc:spChg chg="mod">
          <ac:chgData name="Andreia Bianchini Huebner" userId="60ec0dcf-a489-4ddb-bcda-2e56cd02b15c" providerId="ADAL" clId="{B0B380B0-34DF-4B0F-B36D-2723F0540496}" dt="2021-11-10T03:58:37.766" v="1934" actId="14100"/>
          <ac:spMkLst>
            <pc:docMk/>
            <pc:sldMk cId="3740853485" sldId="261"/>
            <ac:spMk id="107" creationId="{F1D84CE0-DBA6-42FB-82CE-3C7FD3C873E9}"/>
          </ac:spMkLst>
        </pc:spChg>
        <pc:spChg chg="mod">
          <ac:chgData name="Andreia Bianchini Huebner" userId="60ec0dcf-a489-4ddb-bcda-2e56cd02b15c" providerId="ADAL" clId="{B0B380B0-34DF-4B0F-B36D-2723F0540496}" dt="2021-11-10T03:58:37.766" v="1934" actId="14100"/>
          <ac:spMkLst>
            <pc:docMk/>
            <pc:sldMk cId="3740853485" sldId="261"/>
            <ac:spMk id="108" creationId="{C8E8D0CB-CA33-4AC1-B7A3-4B2F1F870AE6}"/>
          </ac:spMkLst>
        </pc:spChg>
        <pc:spChg chg="mod">
          <ac:chgData name="Andreia Bianchini Huebner" userId="60ec0dcf-a489-4ddb-bcda-2e56cd02b15c" providerId="ADAL" clId="{B0B380B0-34DF-4B0F-B36D-2723F0540496}" dt="2021-11-10T03:58:37.766" v="1934" actId="14100"/>
          <ac:spMkLst>
            <pc:docMk/>
            <pc:sldMk cId="3740853485" sldId="261"/>
            <ac:spMk id="109" creationId="{CEEA46C1-76EE-406C-9302-23A0C872B740}"/>
          </ac:spMkLst>
        </pc:spChg>
        <pc:spChg chg="mod">
          <ac:chgData name="Andreia Bianchini Huebner" userId="60ec0dcf-a489-4ddb-bcda-2e56cd02b15c" providerId="ADAL" clId="{B0B380B0-34DF-4B0F-B36D-2723F0540496}" dt="2021-11-10T03:58:37.766" v="1934" actId="14100"/>
          <ac:spMkLst>
            <pc:docMk/>
            <pc:sldMk cId="3740853485" sldId="261"/>
            <ac:spMk id="110" creationId="{9BE06CCC-86A9-4FD4-BB97-E86F21B737E9}"/>
          </ac:spMkLst>
        </pc:spChg>
        <pc:spChg chg="mod">
          <ac:chgData name="Andreia Bianchini Huebner" userId="60ec0dcf-a489-4ddb-bcda-2e56cd02b15c" providerId="ADAL" clId="{B0B380B0-34DF-4B0F-B36D-2723F0540496}" dt="2021-11-10T03:58:37.766" v="1934" actId="14100"/>
          <ac:spMkLst>
            <pc:docMk/>
            <pc:sldMk cId="3740853485" sldId="261"/>
            <ac:spMk id="111" creationId="{4C85D862-31AC-4001-8C9E-608E65DFF494}"/>
          </ac:spMkLst>
        </pc:spChg>
        <pc:spChg chg="mod">
          <ac:chgData name="Andreia Bianchini Huebner" userId="60ec0dcf-a489-4ddb-bcda-2e56cd02b15c" providerId="ADAL" clId="{B0B380B0-34DF-4B0F-B36D-2723F0540496}" dt="2021-11-10T03:58:37.766" v="1934" actId="14100"/>
          <ac:spMkLst>
            <pc:docMk/>
            <pc:sldMk cId="3740853485" sldId="261"/>
            <ac:spMk id="112" creationId="{D6FB78BB-3FA8-4B10-B158-3C26D42D66CB}"/>
          </ac:spMkLst>
        </pc:spChg>
        <pc:spChg chg="mod">
          <ac:chgData name="Andreia Bianchini Huebner" userId="60ec0dcf-a489-4ddb-bcda-2e56cd02b15c" providerId="ADAL" clId="{B0B380B0-34DF-4B0F-B36D-2723F0540496}" dt="2021-11-10T03:58:37.766" v="1934" actId="14100"/>
          <ac:spMkLst>
            <pc:docMk/>
            <pc:sldMk cId="3740853485" sldId="261"/>
            <ac:spMk id="113" creationId="{D2C087AE-8329-4AC0-9470-04ADBCFA3368}"/>
          </ac:spMkLst>
        </pc:spChg>
        <pc:spChg chg="mod">
          <ac:chgData name="Andreia Bianchini Huebner" userId="60ec0dcf-a489-4ddb-bcda-2e56cd02b15c" providerId="ADAL" clId="{B0B380B0-34DF-4B0F-B36D-2723F0540496}" dt="2021-11-10T03:58:37.766" v="1934" actId="14100"/>
          <ac:spMkLst>
            <pc:docMk/>
            <pc:sldMk cId="3740853485" sldId="261"/>
            <ac:spMk id="114" creationId="{82579D7E-CA20-46BE-9A3E-19E3116523BC}"/>
          </ac:spMkLst>
        </pc:spChg>
        <pc:spChg chg="mod">
          <ac:chgData name="Andreia Bianchini Huebner" userId="60ec0dcf-a489-4ddb-bcda-2e56cd02b15c" providerId="ADAL" clId="{B0B380B0-34DF-4B0F-B36D-2723F0540496}" dt="2021-11-10T03:58:37.766" v="1934" actId="14100"/>
          <ac:spMkLst>
            <pc:docMk/>
            <pc:sldMk cId="3740853485" sldId="261"/>
            <ac:spMk id="115" creationId="{9840CA84-0B74-4E12-90D6-2A32C49F908C}"/>
          </ac:spMkLst>
        </pc:spChg>
        <pc:spChg chg="mod">
          <ac:chgData name="Andreia Bianchini Huebner" userId="60ec0dcf-a489-4ddb-bcda-2e56cd02b15c" providerId="ADAL" clId="{B0B380B0-34DF-4B0F-B36D-2723F0540496}" dt="2021-11-10T03:50:14.546" v="1887" actId="1076"/>
          <ac:spMkLst>
            <pc:docMk/>
            <pc:sldMk cId="3740853485" sldId="261"/>
            <ac:spMk id="116" creationId="{387DF829-ABB5-4C38-B8DF-6843170C6E51}"/>
          </ac:spMkLst>
        </pc:spChg>
        <pc:spChg chg="mod">
          <ac:chgData name="Andreia Bianchini Huebner" userId="60ec0dcf-a489-4ddb-bcda-2e56cd02b15c" providerId="ADAL" clId="{B0B380B0-34DF-4B0F-B36D-2723F0540496}" dt="2021-11-10T03:52:41.693" v="1923" actId="688"/>
          <ac:spMkLst>
            <pc:docMk/>
            <pc:sldMk cId="3740853485" sldId="261"/>
            <ac:spMk id="117" creationId="{F2C6E863-7770-4CD4-BEDE-7DB7496BFBF2}"/>
          </ac:spMkLst>
        </pc:spChg>
        <pc:spChg chg="add del mod">
          <ac:chgData name="Andreia Bianchini Huebner" userId="60ec0dcf-a489-4ddb-bcda-2e56cd02b15c" providerId="ADAL" clId="{B0B380B0-34DF-4B0F-B36D-2723F0540496}" dt="2021-11-10T03:46:59.780" v="1803" actId="478"/>
          <ac:spMkLst>
            <pc:docMk/>
            <pc:sldMk cId="3740853485" sldId="261"/>
            <ac:spMk id="118" creationId="{65BE4712-D61D-4553-98D1-7350CED845B7}"/>
          </ac:spMkLst>
        </pc:spChg>
        <pc:spChg chg="mod topLvl">
          <ac:chgData name="Andreia Bianchini Huebner" userId="60ec0dcf-a489-4ddb-bcda-2e56cd02b15c" providerId="ADAL" clId="{B0B380B0-34DF-4B0F-B36D-2723F0540496}" dt="2021-11-10T03:53:09.954" v="1927" actId="255"/>
          <ac:spMkLst>
            <pc:docMk/>
            <pc:sldMk cId="3740853485" sldId="261"/>
            <ac:spMk id="121" creationId="{1ED35164-86C6-43AA-B8A0-B69B66723F78}"/>
          </ac:spMkLst>
        </pc:spChg>
        <pc:spChg chg="add mod">
          <ac:chgData name="Andreia Bianchini Huebner" userId="60ec0dcf-a489-4ddb-bcda-2e56cd02b15c" providerId="ADAL" clId="{B0B380B0-34DF-4B0F-B36D-2723F0540496}" dt="2021-11-10T03:43:09.279" v="1784"/>
          <ac:spMkLst>
            <pc:docMk/>
            <pc:sldMk cId="3740853485" sldId="261"/>
            <ac:spMk id="124" creationId="{460198FA-C395-4612-9C08-41CED5BC5963}"/>
          </ac:spMkLst>
        </pc:spChg>
        <pc:spChg chg="mod">
          <ac:chgData name="Andreia Bianchini Huebner" userId="60ec0dcf-a489-4ddb-bcda-2e56cd02b15c" providerId="ADAL" clId="{B0B380B0-34DF-4B0F-B36D-2723F0540496}" dt="2021-11-10T03:58:20.200" v="1932" actId="1076"/>
          <ac:spMkLst>
            <pc:docMk/>
            <pc:sldMk cId="3740853485" sldId="261"/>
            <ac:spMk id="125" creationId="{73477586-F9D8-4E08-9C4F-F907F4261EE3}"/>
          </ac:spMkLst>
        </pc:spChg>
        <pc:spChg chg="mod">
          <ac:chgData name="Andreia Bianchini Huebner" userId="60ec0dcf-a489-4ddb-bcda-2e56cd02b15c" providerId="ADAL" clId="{B0B380B0-34DF-4B0F-B36D-2723F0540496}" dt="2021-11-10T03:47:20.260" v="1808" actId="1076"/>
          <ac:spMkLst>
            <pc:docMk/>
            <pc:sldMk cId="3740853485" sldId="261"/>
            <ac:spMk id="126" creationId="{FF26E157-F98E-4451-804B-A23A096CC23F}"/>
          </ac:spMkLst>
        </pc:spChg>
        <pc:spChg chg="mod">
          <ac:chgData name="Andreia Bianchini Huebner" userId="60ec0dcf-a489-4ddb-bcda-2e56cd02b15c" providerId="ADAL" clId="{B0B380B0-34DF-4B0F-B36D-2723F0540496}" dt="2021-11-10T04:00:25.961" v="1963" actId="14100"/>
          <ac:spMkLst>
            <pc:docMk/>
            <pc:sldMk cId="3740853485" sldId="261"/>
            <ac:spMk id="131" creationId="{6F96A9AD-CA4A-4545-A58E-E4B13F30FCBB}"/>
          </ac:spMkLst>
        </pc:spChg>
        <pc:spChg chg="mod">
          <ac:chgData name="Andreia Bianchini Huebner" userId="60ec0dcf-a489-4ddb-bcda-2e56cd02b15c" providerId="ADAL" clId="{B0B380B0-34DF-4B0F-B36D-2723F0540496}" dt="2021-11-10T03:49:57.812" v="1885" actId="1076"/>
          <ac:spMkLst>
            <pc:docMk/>
            <pc:sldMk cId="3740853485" sldId="261"/>
            <ac:spMk id="137" creationId="{769DB7D0-2B0B-419E-BCF5-072DADB740F3}"/>
          </ac:spMkLst>
        </pc:spChg>
        <pc:spChg chg="mod">
          <ac:chgData name="Andreia Bianchini Huebner" userId="60ec0dcf-a489-4ddb-bcda-2e56cd02b15c" providerId="ADAL" clId="{B0B380B0-34DF-4B0F-B36D-2723F0540496}" dt="2021-11-10T03:49:03.683" v="1843" actId="20577"/>
          <ac:spMkLst>
            <pc:docMk/>
            <pc:sldMk cId="3740853485" sldId="261"/>
            <ac:spMk id="139" creationId="{42337796-207C-4803-BD34-A9B24D860625}"/>
          </ac:spMkLst>
        </pc:spChg>
        <pc:spChg chg="mod">
          <ac:chgData name="Andreia Bianchini Huebner" userId="60ec0dcf-a489-4ddb-bcda-2e56cd02b15c" providerId="ADAL" clId="{B0B380B0-34DF-4B0F-B36D-2723F0540496}" dt="2021-11-10T03:52:38.679" v="1922" actId="688"/>
          <ac:spMkLst>
            <pc:docMk/>
            <pc:sldMk cId="3740853485" sldId="261"/>
            <ac:spMk id="201" creationId="{FF351AE3-5079-451A-864B-B9F77B09998A}"/>
          </ac:spMkLst>
        </pc:spChg>
        <pc:spChg chg="mod">
          <ac:chgData name="Andreia Bianchini Huebner" userId="60ec0dcf-a489-4ddb-bcda-2e56cd02b15c" providerId="ADAL" clId="{B0B380B0-34DF-4B0F-B36D-2723F0540496}" dt="2021-11-10T03:52:54.563" v="1925" actId="14100"/>
          <ac:spMkLst>
            <pc:docMk/>
            <pc:sldMk cId="3740853485" sldId="261"/>
            <ac:spMk id="205" creationId="{E50FB1BB-3157-48BE-B011-96E122069394}"/>
          </ac:spMkLst>
        </pc:spChg>
        <pc:spChg chg="del mod">
          <ac:chgData name="Andreia Bianchini Huebner" userId="60ec0dcf-a489-4ddb-bcda-2e56cd02b15c" providerId="ADAL" clId="{B0B380B0-34DF-4B0F-B36D-2723F0540496}" dt="2021-11-10T03:42:38.729" v="1781" actId="478"/>
          <ac:spMkLst>
            <pc:docMk/>
            <pc:sldMk cId="3740853485" sldId="261"/>
            <ac:spMk id="215" creationId="{98EF9592-3B10-4F7A-8CF7-5D8A4402647B}"/>
          </ac:spMkLst>
        </pc:spChg>
        <pc:spChg chg="mod">
          <ac:chgData name="Andreia Bianchini Huebner" userId="60ec0dcf-a489-4ddb-bcda-2e56cd02b15c" providerId="ADAL" clId="{B0B380B0-34DF-4B0F-B36D-2723F0540496}" dt="2021-11-10T03:53:54.987" v="1929" actId="14100"/>
          <ac:spMkLst>
            <pc:docMk/>
            <pc:sldMk cId="3740853485" sldId="261"/>
            <ac:spMk id="217" creationId="{98855F82-6637-43CF-8D68-F2F82712C749}"/>
          </ac:spMkLst>
        </pc:spChg>
        <pc:spChg chg="mod">
          <ac:chgData name="Andreia Bianchini Huebner" userId="60ec0dcf-a489-4ddb-bcda-2e56cd02b15c" providerId="ADAL" clId="{B0B380B0-34DF-4B0F-B36D-2723F0540496}" dt="2021-11-10T03:52:14.308" v="1919" actId="122"/>
          <ac:spMkLst>
            <pc:docMk/>
            <pc:sldMk cId="3740853485" sldId="261"/>
            <ac:spMk id="218" creationId="{AEC85FC2-970B-4DE9-B1B5-322BBFE83E46}"/>
          </ac:spMkLst>
        </pc:spChg>
        <pc:spChg chg="mod">
          <ac:chgData name="Andreia Bianchini Huebner" userId="60ec0dcf-a489-4ddb-bcda-2e56cd02b15c" providerId="ADAL" clId="{B0B380B0-34DF-4B0F-B36D-2723F0540496}" dt="2021-11-10T03:58:56.564" v="1938" actId="1076"/>
          <ac:spMkLst>
            <pc:docMk/>
            <pc:sldMk cId="3740853485" sldId="261"/>
            <ac:spMk id="220" creationId="{2C0E1163-4610-481E-8292-9A911EB4818A}"/>
          </ac:spMkLst>
        </pc:spChg>
        <pc:spChg chg="mod">
          <ac:chgData name="Andreia Bianchini Huebner" userId="60ec0dcf-a489-4ddb-bcda-2e56cd02b15c" providerId="ADAL" clId="{B0B380B0-34DF-4B0F-B36D-2723F0540496}" dt="2021-11-10T03:59:39.372" v="1961" actId="1076"/>
          <ac:spMkLst>
            <pc:docMk/>
            <pc:sldMk cId="3740853485" sldId="261"/>
            <ac:spMk id="221" creationId="{12D9E5FF-E8C8-47F0-B8A6-46811488AA69}"/>
          </ac:spMkLst>
        </pc:spChg>
        <pc:grpChg chg="del mod">
          <ac:chgData name="Andreia Bianchini Huebner" userId="60ec0dcf-a489-4ddb-bcda-2e56cd02b15c" providerId="ADAL" clId="{B0B380B0-34DF-4B0F-B36D-2723F0540496}" dt="2021-11-10T03:51:02.697" v="1894" actId="165"/>
          <ac:grpSpMkLst>
            <pc:docMk/>
            <pc:sldMk cId="3740853485" sldId="261"/>
            <ac:grpSpMk id="2" creationId="{90CCC67C-4416-4606-A9A8-ADC2DED9646E}"/>
          </ac:grpSpMkLst>
        </pc:grpChg>
        <pc:grpChg chg="mod">
          <ac:chgData name="Andreia Bianchini Huebner" userId="60ec0dcf-a489-4ddb-bcda-2e56cd02b15c" providerId="ADAL" clId="{B0B380B0-34DF-4B0F-B36D-2723F0540496}" dt="2021-11-10T03:58:37.766" v="1934" actId="14100"/>
          <ac:grpSpMkLst>
            <pc:docMk/>
            <pc:sldMk cId="3740853485" sldId="261"/>
            <ac:grpSpMk id="65" creationId="{61777450-FD4E-4105-9C40-070ECC7F7C12}"/>
          </ac:grpSpMkLst>
        </pc:grpChg>
        <pc:grpChg chg="mod">
          <ac:chgData name="Andreia Bianchini Huebner" userId="60ec0dcf-a489-4ddb-bcda-2e56cd02b15c" providerId="ADAL" clId="{B0B380B0-34DF-4B0F-B36D-2723F0540496}" dt="2021-11-10T03:58:37.766" v="1934" actId="14100"/>
          <ac:grpSpMkLst>
            <pc:docMk/>
            <pc:sldMk cId="3740853485" sldId="261"/>
            <ac:grpSpMk id="66" creationId="{E940FC70-E1C5-46B5-A0C2-0772DE31706F}"/>
          </ac:grpSpMkLst>
        </pc:grpChg>
        <pc:grpChg chg="mod">
          <ac:chgData name="Andreia Bianchini Huebner" userId="60ec0dcf-a489-4ddb-bcda-2e56cd02b15c" providerId="ADAL" clId="{B0B380B0-34DF-4B0F-B36D-2723F0540496}" dt="2021-11-10T03:58:37.766" v="1934" actId="14100"/>
          <ac:grpSpMkLst>
            <pc:docMk/>
            <pc:sldMk cId="3740853485" sldId="261"/>
            <ac:grpSpMk id="67" creationId="{7705A661-09FE-4590-AFFD-B2E09982EB26}"/>
          </ac:grpSpMkLst>
        </pc:grpChg>
        <pc:grpChg chg="mod">
          <ac:chgData name="Andreia Bianchini Huebner" userId="60ec0dcf-a489-4ddb-bcda-2e56cd02b15c" providerId="ADAL" clId="{B0B380B0-34DF-4B0F-B36D-2723F0540496}" dt="2021-11-10T03:58:37.766" v="1934" actId="14100"/>
          <ac:grpSpMkLst>
            <pc:docMk/>
            <pc:sldMk cId="3740853485" sldId="261"/>
            <ac:grpSpMk id="68" creationId="{16DEC939-32FE-4061-B59B-40BDCD7057B9}"/>
          </ac:grpSpMkLst>
        </pc:grpChg>
        <pc:grpChg chg="mod">
          <ac:chgData name="Andreia Bianchini Huebner" userId="60ec0dcf-a489-4ddb-bcda-2e56cd02b15c" providerId="ADAL" clId="{B0B380B0-34DF-4B0F-B36D-2723F0540496}" dt="2021-11-10T03:58:37.766" v="1934" actId="14100"/>
          <ac:grpSpMkLst>
            <pc:docMk/>
            <pc:sldMk cId="3740853485" sldId="261"/>
            <ac:grpSpMk id="87" creationId="{AD50A2BA-DB9D-410F-A692-C388086A34E1}"/>
          </ac:grpSpMkLst>
        </pc:grpChg>
        <pc:grpChg chg="mod">
          <ac:chgData name="Andreia Bianchini Huebner" userId="60ec0dcf-a489-4ddb-bcda-2e56cd02b15c" providerId="ADAL" clId="{B0B380B0-34DF-4B0F-B36D-2723F0540496}" dt="2021-11-10T03:58:37.766" v="1934" actId="14100"/>
          <ac:grpSpMkLst>
            <pc:docMk/>
            <pc:sldMk cId="3740853485" sldId="261"/>
            <ac:grpSpMk id="95" creationId="{B077C34E-CECA-4047-8703-F25CC406B07D}"/>
          </ac:grpSpMkLst>
        </pc:grpChg>
        <pc:grpChg chg="mod">
          <ac:chgData name="Andreia Bianchini Huebner" userId="60ec0dcf-a489-4ddb-bcda-2e56cd02b15c" providerId="ADAL" clId="{B0B380B0-34DF-4B0F-B36D-2723F0540496}" dt="2021-11-10T03:58:37.766" v="1934" actId="14100"/>
          <ac:grpSpMkLst>
            <pc:docMk/>
            <pc:sldMk cId="3740853485" sldId="261"/>
            <ac:grpSpMk id="96" creationId="{5DDA639A-CB89-4067-8388-D55123473CD1}"/>
          </ac:grpSpMkLst>
        </pc:grpChg>
        <pc:grpChg chg="mod">
          <ac:chgData name="Andreia Bianchini Huebner" userId="60ec0dcf-a489-4ddb-bcda-2e56cd02b15c" providerId="ADAL" clId="{B0B380B0-34DF-4B0F-B36D-2723F0540496}" dt="2021-11-10T03:58:37.766" v="1934" actId="14100"/>
          <ac:grpSpMkLst>
            <pc:docMk/>
            <pc:sldMk cId="3740853485" sldId="261"/>
            <ac:grpSpMk id="105" creationId="{C91F69E0-AE5E-4002-AB3D-F6F5D2C53F3B}"/>
          </ac:grpSpMkLst>
        </pc:grpChg>
        <pc:grpChg chg="mod topLvl">
          <ac:chgData name="Andreia Bianchini Huebner" userId="60ec0dcf-a489-4ddb-bcda-2e56cd02b15c" providerId="ADAL" clId="{B0B380B0-34DF-4B0F-B36D-2723F0540496}" dt="2021-11-10T03:58:48.932" v="1936" actId="1076"/>
          <ac:grpSpMkLst>
            <pc:docMk/>
            <pc:sldMk cId="3740853485" sldId="261"/>
            <ac:grpSpMk id="123" creationId="{962ECE62-20BD-4634-A718-2602A68943C0}"/>
          </ac:grpSpMkLst>
        </pc:grpChg>
        <pc:grpChg chg="add mod">
          <ac:chgData name="Andreia Bianchini Huebner" userId="60ec0dcf-a489-4ddb-bcda-2e56cd02b15c" providerId="ADAL" clId="{B0B380B0-34DF-4B0F-B36D-2723F0540496}" dt="2021-11-10T03:43:27.634" v="1786" actId="1076"/>
          <ac:grpSpMkLst>
            <pc:docMk/>
            <pc:sldMk cId="3740853485" sldId="261"/>
            <ac:grpSpMk id="127" creationId="{A3A16178-F7FF-4A34-BC77-CDA954CB9ED2}"/>
          </ac:grpSpMkLst>
        </pc:grpChg>
        <pc:picChg chg="add mod">
          <ac:chgData name="Andreia Bianchini Huebner" userId="60ec0dcf-a489-4ddb-bcda-2e56cd02b15c" providerId="ADAL" clId="{B0B380B0-34DF-4B0F-B36D-2723F0540496}" dt="2021-11-10T01:43:34.026" v="119"/>
          <ac:picMkLst>
            <pc:docMk/>
            <pc:sldMk cId="3740853485" sldId="261"/>
            <ac:picMk id="119" creationId="{F04201F1-C256-4E05-A441-2B498AE4ADFF}"/>
          </ac:picMkLst>
        </pc:picChg>
        <pc:picChg chg="add mod">
          <ac:chgData name="Andreia Bianchini Huebner" userId="60ec0dcf-a489-4ddb-bcda-2e56cd02b15c" providerId="ADAL" clId="{B0B380B0-34DF-4B0F-B36D-2723F0540496}" dt="2021-11-10T01:43:34.026" v="119"/>
          <ac:picMkLst>
            <pc:docMk/>
            <pc:sldMk cId="3740853485" sldId="261"/>
            <ac:picMk id="120" creationId="{69A43FDF-F613-4DC9-A51D-2C4A7E8A3C29}"/>
          </ac:picMkLst>
        </pc:picChg>
        <pc:picChg chg="add mod">
          <ac:chgData name="Andreia Bianchini Huebner" userId="60ec0dcf-a489-4ddb-bcda-2e56cd02b15c" providerId="ADAL" clId="{B0B380B0-34DF-4B0F-B36D-2723F0540496}" dt="2021-11-10T01:43:34.026" v="119"/>
          <ac:picMkLst>
            <pc:docMk/>
            <pc:sldMk cId="3740853485" sldId="261"/>
            <ac:picMk id="122" creationId="{D8B2868F-0B5D-46D5-B6DF-8DFE5D6D544D}"/>
          </ac:picMkLst>
        </pc:picChg>
        <pc:picChg chg="mod">
          <ac:chgData name="Andreia Bianchini Huebner" userId="60ec0dcf-a489-4ddb-bcda-2e56cd02b15c" providerId="ADAL" clId="{B0B380B0-34DF-4B0F-B36D-2723F0540496}" dt="2021-11-10T03:43:16.685" v="1785"/>
          <ac:picMkLst>
            <pc:docMk/>
            <pc:sldMk cId="3740853485" sldId="261"/>
            <ac:picMk id="128" creationId="{8152DF1F-4D68-4024-9DF2-BB7C4D190A0A}"/>
          </ac:picMkLst>
        </pc:picChg>
        <pc:picChg chg="mod">
          <ac:chgData name="Andreia Bianchini Huebner" userId="60ec0dcf-a489-4ddb-bcda-2e56cd02b15c" providerId="ADAL" clId="{B0B380B0-34DF-4B0F-B36D-2723F0540496}" dt="2021-11-10T03:43:16.685" v="1785"/>
          <ac:picMkLst>
            <pc:docMk/>
            <pc:sldMk cId="3740853485" sldId="261"/>
            <ac:picMk id="129" creationId="{0626FEC9-0C5B-4DCB-946B-828E9DEDB5AF}"/>
          </ac:picMkLst>
        </pc:picChg>
        <pc:picChg chg="mod">
          <ac:chgData name="Andreia Bianchini Huebner" userId="60ec0dcf-a489-4ddb-bcda-2e56cd02b15c" providerId="ADAL" clId="{B0B380B0-34DF-4B0F-B36D-2723F0540496}" dt="2021-11-10T03:58:16.548" v="1931" actId="1076"/>
          <ac:picMkLst>
            <pc:docMk/>
            <pc:sldMk cId="3740853485" sldId="261"/>
            <ac:picMk id="140" creationId="{6385BC03-FBDA-41E2-90F3-9472FE141F50}"/>
          </ac:picMkLst>
        </pc:picChg>
        <pc:picChg chg="mod">
          <ac:chgData name="Andreia Bianchini Huebner" userId="60ec0dcf-a489-4ddb-bcda-2e56cd02b15c" providerId="ADAL" clId="{B0B380B0-34DF-4B0F-B36D-2723F0540496}" dt="2021-11-10T03:51:02.697" v="1894" actId="165"/>
          <ac:picMkLst>
            <pc:docMk/>
            <pc:sldMk cId="3740853485" sldId="261"/>
            <ac:picMk id="194" creationId="{501AB7DB-9DD4-4AB8-80FF-5FA0B0E0C268}"/>
          </ac:picMkLst>
        </pc:picChg>
        <pc:picChg chg="mod">
          <ac:chgData name="Andreia Bianchini Huebner" userId="60ec0dcf-a489-4ddb-bcda-2e56cd02b15c" providerId="ADAL" clId="{B0B380B0-34DF-4B0F-B36D-2723F0540496}" dt="2021-11-10T03:58:52.005" v="1937" actId="1076"/>
          <ac:picMkLst>
            <pc:docMk/>
            <pc:sldMk cId="3740853485" sldId="261"/>
            <ac:picMk id="196" creationId="{D7B51D72-D776-498A-9FEE-15C59E2B44B6}"/>
          </ac:picMkLst>
        </pc:picChg>
        <pc:picChg chg="mod">
          <ac:chgData name="Andreia Bianchini Huebner" userId="60ec0dcf-a489-4ddb-bcda-2e56cd02b15c" providerId="ADAL" clId="{B0B380B0-34DF-4B0F-B36D-2723F0540496}" dt="2021-11-10T03:51:02.697" v="1894" actId="165"/>
          <ac:picMkLst>
            <pc:docMk/>
            <pc:sldMk cId="3740853485" sldId="261"/>
            <ac:picMk id="198" creationId="{9C665245-BCDB-4996-B946-6BF112BD01D9}"/>
          </ac:picMkLst>
        </pc:picChg>
        <pc:picChg chg="mod">
          <ac:chgData name="Andreia Bianchini Huebner" userId="60ec0dcf-a489-4ddb-bcda-2e56cd02b15c" providerId="ADAL" clId="{B0B380B0-34DF-4B0F-B36D-2723F0540496}" dt="2021-11-10T03:52:23.999" v="1921" actId="1076"/>
          <ac:picMkLst>
            <pc:docMk/>
            <pc:sldMk cId="3740853485" sldId="261"/>
            <ac:picMk id="199" creationId="{5F9F9751-BA6B-472D-887B-11D18371FC0F}"/>
          </ac:picMkLst>
        </pc:picChg>
        <pc:picChg chg="del mod">
          <ac:chgData name="Andreia Bianchini Huebner" userId="60ec0dcf-a489-4ddb-bcda-2e56cd02b15c" providerId="ADAL" clId="{B0B380B0-34DF-4B0F-B36D-2723F0540496}" dt="2021-11-10T01:43:29.962" v="116" actId="478"/>
          <ac:picMkLst>
            <pc:docMk/>
            <pc:sldMk cId="3740853485" sldId="261"/>
            <ac:picMk id="206" creationId="{32D0D9AE-1F49-4C25-A56D-2EE98A31C10E}"/>
          </ac:picMkLst>
        </pc:picChg>
        <pc:picChg chg="del mod">
          <ac:chgData name="Andreia Bianchini Huebner" userId="60ec0dcf-a489-4ddb-bcda-2e56cd02b15c" providerId="ADAL" clId="{B0B380B0-34DF-4B0F-B36D-2723F0540496}" dt="2021-11-10T01:43:31.785" v="117" actId="478"/>
          <ac:picMkLst>
            <pc:docMk/>
            <pc:sldMk cId="3740853485" sldId="261"/>
            <ac:picMk id="207" creationId="{ECE6B24F-6E29-47B3-AEB9-6F1E51AD8A65}"/>
          </ac:picMkLst>
        </pc:picChg>
        <pc:picChg chg="del mod">
          <ac:chgData name="Andreia Bianchini Huebner" userId="60ec0dcf-a489-4ddb-bcda-2e56cd02b15c" providerId="ADAL" clId="{B0B380B0-34DF-4B0F-B36D-2723F0540496}" dt="2021-11-10T01:43:32.991" v="118" actId="478"/>
          <ac:picMkLst>
            <pc:docMk/>
            <pc:sldMk cId="3740853485" sldId="261"/>
            <ac:picMk id="208" creationId="{DF13C399-E926-486E-8E91-2E389987D49B}"/>
          </ac:picMkLst>
        </pc:picChg>
        <pc:picChg chg="del mod">
          <ac:chgData name="Andreia Bianchini Huebner" userId="60ec0dcf-a489-4ddb-bcda-2e56cd02b15c" providerId="ADAL" clId="{B0B380B0-34DF-4B0F-B36D-2723F0540496}" dt="2021-11-10T03:42:44.428" v="1782" actId="478"/>
          <ac:picMkLst>
            <pc:docMk/>
            <pc:sldMk cId="3740853485" sldId="261"/>
            <ac:picMk id="214" creationId="{2ED35264-E48C-471C-9868-0E9AA59E81B8}"/>
          </ac:picMkLst>
        </pc:picChg>
        <pc:picChg chg="del mod">
          <ac:chgData name="Andreia Bianchini Huebner" userId="60ec0dcf-a489-4ddb-bcda-2e56cd02b15c" providerId="ADAL" clId="{B0B380B0-34DF-4B0F-B36D-2723F0540496}" dt="2021-11-10T03:42:44.428" v="1782" actId="478"/>
          <ac:picMkLst>
            <pc:docMk/>
            <pc:sldMk cId="3740853485" sldId="261"/>
            <ac:picMk id="216" creationId="{31BEAFFF-B86C-4201-A69F-D1342FE0657E}"/>
          </ac:picMkLst>
        </pc:picChg>
      </pc:sldChg>
      <pc:sldChg chg="addSp delSp modSp mod ord modAnim modNotes">
        <pc:chgData name="Andreia Bianchini Huebner" userId="60ec0dcf-a489-4ddb-bcda-2e56cd02b15c" providerId="ADAL" clId="{B0B380B0-34DF-4B0F-B36D-2723F0540496}" dt="2021-11-10T04:11:05.722" v="2150" actId="255"/>
        <pc:sldMkLst>
          <pc:docMk/>
          <pc:sldMk cId="2009375519" sldId="262"/>
        </pc:sldMkLst>
        <pc:spChg chg="del mod">
          <ac:chgData name="Andreia Bianchini Huebner" userId="60ec0dcf-a489-4ddb-bcda-2e56cd02b15c" providerId="ADAL" clId="{B0B380B0-34DF-4B0F-B36D-2723F0540496}" dt="2021-11-10T03:22:28.097" v="1357" actId="478"/>
          <ac:spMkLst>
            <pc:docMk/>
            <pc:sldMk cId="2009375519" sldId="262"/>
            <ac:spMk id="2" creationId="{00000000-0000-0000-0000-000000000000}"/>
          </ac:spMkLst>
        </pc:spChg>
        <pc:spChg chg="add mod">
          <ac:chgData name="Andreia Bianchini Huebner" userId="60ec0dcf-a489-4ddb-bcda-2e56cd02b15c" providerId="ADAL" clId="{B0B380B0-34DF-4B0F-B36D-2723F0540496}" dt="2021-11-10T03:42:22.544" v="1778" actId="1076"/>
          <ac:spMkLst>
            <pc:docMk/>
            <pc:sldMk cId="2009375519" sldId="262"/>
            <ac:spMk id="23" creationId="{709ED011-FF14-4E1C-A59B-28B11FCCBDEE}"/>
          </ac:spMkLst>
        </pc:spChg>
        <pc:spChg chg="mod">
          <ac:chgData name="Andreia Bianchini Huebner" userId="60ec0dcf-a489-4ddb-bcda-2e56cd02b15c" providerId="ADAL" clId="{B0B380B0-34DF-4B0F-B36D-2723F0540496}" dt="2021-11-10T01:30:17.211" v="4"/>
          <ac:spMkLst>
            <pc:docMk/>
            <pc:sldMk cId="2009375519" sldId="262"/>
            <ac:spMk id="231" creationId="{120A7230-EFC6-4D5C-BA14-32FBB049F962}"/>
          </ac:spMkLst>
        </pc:spChg>
        <pc:spChg chg="mod">
          <ac:chgData name="Andreia Bianchini Huebner" userId="60ec0dcf-a489-4ddb-bcda-2e56cd02b15c" providerId="ADAL" clId="{B0B380B0-34DF-4B0F-B36D-2723F0540496}" dt="2021-11-10T03:30:31.260" v="1496" actId="1076"/>
          <ac:spMkLst>
            <pc:docMk/>
            <pc:sldMk cId="2009375519" sldId="262"/>
            <ac:spMk id="252" creationId="{A43B86F4-5C2D-4D64-84B3-4CE515ADA7AD}"/>
          </ac:spMkLst>
        </pc:spChg>
        <pc:spChg chg="mod">
          <ac:chgData name="Andreia Bianchini Huebner" userId="60ec0dcf-a489-4ddb-bcda-2e56cd02b15c" providerId="ADAL" clId="{B0B380B0-34DF-4B0F-B36D-2723F0540496}" dt="2021-11-10T03:27:03.250" v="1434" actId="1076"/>
          <ac:spMkLst>
            <pc:docMk/>
            <pc:sldMk cId="2009375519" sldId="262"/>
            <ac:spMk id="253" creationId="{F7D97417-4432-4260-97FC-A459281E0336}"/>
          </ac:spMkLst>
        </pc:spChg>
        <pc:spChg chg="mod">
          <ac:chgData name="Andreia Bianchini Huebner" userId="60ec0dcf-a489-4ddb-bcda-2e56cd02b15c" providerId="ADAL" clId="{B0B380B0-34DF-4B0F-B36D-2723F0540496}" dt="2021-11-10T04:11:05.722" v="2150" actId="255"/>
          <ac:spMkLst>
            <pc:docMk/>
            <pc:sldMk cId="2009375519" sldId="262"/>
            <ac:spMk id="254" creationId="{A484E5C9-70A4-4E78-BB90-027EB6B53DD0}"/>
          </ac:spMkLst>
        </pc:spChg>
        <pc:spChg chg="mod">
          <ac:chgData name="Andreia Bianchini Huebner" userId="60ec0dcf-a489-4ddb-bcda-2e56cd02b15c" providerId="ADAL" clId="{B0B380B0-34DF-4B0F-B36D-2723F0540496}" dt="2021-11-10T04:10:59.912" v="2149" actId="255"/>
          <ac:spMkLst>
            <pc:docMk/>
            <pc:sldMk cId="2009375519" sldId="262"/>
            <ac:spMk id="255" creationId="{768CA407-8409-4985-A985-30C4DCAABD66}"/>
          </ac:spMkLst>
        </pc:spChg>
        <pc:spChg chg="mod">
          <ac:chgData name="Andreia Bianchini Huebner" userId="60ec0dcf-a489-4ddb-bcda-2e56cd02b15c" providerId="ADAL" clId="{B0B380B0-34DF-4B0F-B36D-2723F0540496}" dt="2021-11-10T03:30:25.094" v="1495" actId="1076"/>
          <ac:spMkLst>
            <pc:docMk/>
            <pc:sldMk cId="2009375519" sldId="262"/>
            <ac:spMk id="262" creationId="{C16CB186-4D2C-4E8E-93DB-73D013398E07}"/>
          </ac:spMkLst>
        </pc:spChg>
        <pc:grpChg chg="del mod">
          <ac:chgData name="Andreia Bianchini Huebner" userId="60ec0dcf-a489-4ddb-bcda-2e56cd02b15c" providerId="ADAL" clId="{B0B380B0-34DF-4B0F-B36D-2723F0540496}" dt="2021-11-10T03:22:23.143" v="1355" actId="478"/>
          <ac:grpSpMkLst>
            <pc:docMk/>
            <pc:sldMk cId="2009375519" sldId="262"/>
            <ac:grpSpMk id="22" creationId="{B95FEC6A-E4D4-43CD-8BAB-6880B8AE1084}"/>
          </ac:grpSpMkLst>
        </pc:grpChg>
        <pc:grpChg chg="add mod">
          <ac:chgData name="Andreia Bianchini Huebner" userId="60ec0dcf-a489-4ddb-bcda-2e56cd02b15c" providerId="ADAL" clId="{B0B380B0-34DF-4B0F-B36D-2723F0540496}" dt="2021-11-10T03:22:37.657" v="1361"/>
          <ac:grpSpMkLst>
            <pc:docMk/>
            <pc:sldMk cId="2009375519" sldId="262"/>
            <ac:grpSpMk id="24" creationId="{CDF93CD0-5D96-4F42-95C2-9D48BA8E4D1D}"/>
          </ac:grpSpMkLst>
        </pc:grpChg>
        <pc:grpChg chg="mod">
          <ac:chgData name="Andreia Bianchini Huebner" userId="60ec0dcf-a489-4ddb-bcda-2e56cd02b15c" providerId="ADAL" clId="{B0B380B0-34DF-4B0F-B36D-2723F0540496}" dt="2021-11-10T03:22:37.657" v="1361"/>
          <ac:grpSpMkLst>
            <pc:docMk/>
            <pc:sldMk cId="2009375519" sldId="262"/>
            <ac:grpSpMk id="26" creationId="{426156EA-1AFA-4389-858C-44B9DD9123D6}"/>
          </ac:grpSpMkLst>
        </pc:grpChg>
        <pc:picChg chg="mod">
          <ac:chgData name="Andreia Bianchini Huebner" userId="60ec0dcf-a489-4ddb-bcda-2e56cd02b15c" providerId="ADAL" clId="{B0B380B0-34DF-4B0F-B36D-2723F0540496}" dt="2021-11-10T01:30:17.211" v="4"/>
          <ac:picMkLst>
            <pc:docMk/>
            <pc:sldMk cId="2009375519" sldId="262"/>
            <ac:picMk id="7" creationId="{00000000-0000-0000-0000-000000000000}"/>
          </ac:picMkLst>
        </pc:picChg>
        <pc:picChg chg="del mod">
          <ac:chgData name="Andreia Bianchini Huebner" userId="60ec0dcf-a489-4ddb-bcda-2e56cd02b15c" providerId="ADAL" clId="{B0B380B0-34DF-4B0F-B36D-2723F0540496}" dt="2021-11-10T03:22:33.561" v="1359" actId="478"/>
          <ac:picMkLst>
            <pc:docMk/>
            <pc:sldMk cId="2009375519" sldId="262"/>
            <ac:picMk id="11" creationId="{16B43C66-E739-4000-A39B-1D17B3B64863}"/>
          </ac:picMkLst>
        </pc:picChg>
        <pc:picChg chg="del mod">
          <ac:chgData name="Andreia Bianchini Huebner" userId="60ec0dcf-a489-4ddb-bcda-2e56cd02b15c" providerId="ADAL" clId="{B0B380B0-34DF-4B0F-B36D-2723F0540496}" dt="2021-11-10T03:22:30.282" v="1358" actId="478"/>
          <ac:picMkLst>
            <pc:docMk/>
            <pc:sldMk cId="2009375519" sldId="262"/>
            <ac:picMk id="12" creationId="{449C911A-EA35-40FE-A91A-A1BE6BFFB91C}"/>
          </ac:picMkLst>
        </pc:picChg>
        <pc:picChg chg="del mod">
          <ac:chgData name="Andreia Bianchini Huebner" userId="60ec0dcf-a489-4ddb-bcda-2e56cd02b15c" providerId="ADAL" clId="{B0B380B0-34DF-4B0F-B36D-2723F0540496}" dt="2021-11-10T03:22:36.128" v="1360" actId="478"/>
          <ac:picMkLst>
            <pc:docMk/>
            <pc:sldMk cId="2009375519" sldId="262"/>
            <ac:picMk id="13" creationId="{83D43BBF-471B-491F-B812-FA155BEA4337}"/>
          </ac:picMkLst>
        </pc:picChg>
        <pc:picChg chg="del mod">
          <ac:chgData name="Andreia Bianchini Huebner" userId="60ec0dcf-a489-4ddb-bcda-2e56cd02b15c" providerId="ADAL" clId="{B0B380B0-34DF-4B0F-B36D-2723F0540496}" dt="2021-11-10T03:22:25.080" v="1356" actId="478"/>
          <ac:picMkLst>
            <pc:docMk/>
            <pc:sldMk cId="2009375519" sldId="262"/>
            <ac:picMk id="16" creationId="{19F35445-E110-4D34-A243-AA4EE31AC840}"/>
          </ac:picMkLst>
        </pc:picChg>
        <pc:picChg chg="mod">
          <ac:chgData name="Andreia Bianchini Huebner" userId="60ec0dcf-a489-4ddb-bcda-2e56cd02b15c" providerId="ADAL" clId="{B0B380B0-34DF-4B0F-B36D-2723F0540496}" dt="2021-11-10T01:30:17.211" v="4"/>
          <ac:picMkLst>
            <pc:docMk/>
            <pc:sldMk cId="2009375519" sldId="262"/>
            <ac:picMk id="17" creationId="{40F5FCCD-A8FE-4ACA-95B0-1033C97F43CD}"/>
          </ac:picMkLst>
        </pc:picChg>
        <pc:picChg chg="mod">
          <ac:chgData name="Andreia Bianchini Huebner" userId="60ec0dcf-a489-4ddb-bcda-2e56cd02b15c" providerId="ADAL" clId="{B0B380B0-34DF-4B0F-B36D-2723F0540496}" dt="2021-11-10T01:30:17.211" v="4"/>
          <ac:picMkLst>
            <pc:docMk/>
            <pc:sldMk cId="2009375519" sldId="262"/>
            <ac:picMk id="18" creationId="{3451A670-677A-413C-830E-D9985D37375B}"/>
          </ac:picMkLst>
        </pc:picChg>
        <pc:picChg chg="add mod">
          <ac:chgData name="Andreia Bianchini Huebner" userId="60ec0dcf-a489-4ddb-bcda-2e56cd02b15c" providerId="ADAL" clId="{B0B380B0-34DF-4B0F-B36D-2723F0540496}" dt="2021-11-10T03:23:11.454" v="1363" actId="1076"/>
          <ac:picMkLst>
            <pc:docMk/>
            <pc:sldMk cId="2009375519" sldId="262"/>
            <ac:picMk id="21" creationId="{D31C3F98-5027-4326-9C66-B8F82E5E439C}"/>
          </ac:picMkLst>
        </pc:picChg>
        <pc:picChg chg="mod">
          <ac:chgData name="Andreia Bianchini Huebner" userId="60ec0dcf-a489-4ddb-bcda-2e56cd02b15c" providerId="ADAL" clId="{B0B380B0-34DF-4B0F-B36D-2723F0540496}" dt="2021-11-10T03:22:37.657" v="1361"/>
          <ac:picMkLst>
            <pc:docMk/>
            <pc:sldMk cId="2009375519" sldId="262"/>
            <ac:picMk id="25" creationId="{9198BC69-CC85-4676-ABE1-2A0B43B3A641}"/>
          </ac:picMkLst>
        </pc:picChg>
        <pc:picChg chg="mod">
          <ac:chgData name="Andreia Bianchini Huebner" userId="60ec0dcf-a489-4ddb-bcda-2e56cd02b15c" providerId="ADAL" clId="{B0B380B0-34DF-4B0F-B36D-2723F0540496}" dt="2021-11-10T03:22:37.657" v="1361"/>
          <ac:picMkLst>
            <pc:docMk/>
            <pc:sldMk cId="2009375519" sldId="262"/>
            <ac:picMk id="27" creationId="{4544759B-DBA3-436F-8400-FD449ED41A5E}"/>
          </ac:picMkLst>
        </pc:picChg>
        <pc:picChg chg="mod">
          <ac:chgData name="Andreia Bianchini Huebner" userId="60ec0dcf-a489-4ddb-bcda-2e56cd02b15c" providerId="ADAL" clId="{B0B380B0-34DF-4B0F-B36D-2723F0540496}" dt="2021-11-10T03:22:37.657" v="1361"/>
          <ac:picMkLst>
            <pc:docMk/>
            <pc:sldMk cId="2009375519" sldId="262"/>
            <ac:picMk id="28" creationId="{535A7D9E-25F9-4E7C-BDDA-AAAFF9D84114}"/>
          </ac:picMkLst>
        </pc:picChg>
        <pc:picChg chg="mod">
          <ac:chgData name="Andreia Bianchini Huebner" userId="60ec0dcf-a489-4ddb-bcda-2e56cd02b15c" providerId="ADAL" clId="{B0B380B0-34DF-4B0F-B36D-2723F0540496}" dt="2021-11-10T03:22:37.657" v="1361"/>
          <ac:picMkLst>
            <pc:docMk/>
            <pc:sldMk cId="2009375519" sldId="262"/>
            <ac:picMk id="29" creationId="{6D0E44B7-2DCD-4CE4-8B24-46F698F7CEEA}"/>
          </ac:picMkLst>
        </pc:picChg>
        <pc:picChg chg="add mod">
          <ac:chgData name="Andreia Bianchini Huebner" userId="60ec0dcf-a489-4ddb-bcda-2e56cd02b15c" providerId="ADAL" clId="{B0B380B0-34DF-4B0F-B36D-2723F0540496}" dt="2021-11-10T03:22:37.657" v="1361"/>
          <ac:picMkLst>
            <pc:docMk/>
            <pc:sldMk cId="2009375519" sldId="262"/>
            <ac:picMk id="30" creationId="{A76098E3-6C4E-4B08-A2E3-A2411A3CF15B}"/>
          </ac:picMkLst>
        </pc:picChg>
        <pc:picChg chg="add mod">
          <ac:chgData name="Andreia Bianchini Huebner" userId="60ec0dcf-a489-4ddb-bcda-2e56cd02b15c" providerId="ADAL" clId="{B0B380B0-34DF-4B0F-B36D-2723F0540496}" dt="2021-11-10T03:22:37.657" v="1361"/>
          <ac:picMkLst>
            <pc:docMk/>
            <pc:sldMk cId="2009375519" sldId="262"/>
            <ac:picMk id="31" creationId="{C80783E4-1673-48C9-99E8-8DC1F76649C0}"/>
          </ac:picMkLst>
        </pc:picChg>
        <pc:picChg chg="add mod">
          <ac:chgData name="Andreia Bianchini Huebner" userId="60ec0dcf-a489-4ddb-bcda-2e56cd02b15c" providerId="ADAL" clId="{B0B380B0-34DF-4B0F-B36D-2723F0540496}" dt="2021-11-10T03:23:38.830" v="1372" actId="14100"/>
          <ac:picMkLst>
            <pc:docMk/>
            <pc:sldMk cId="2009375519" sldId="262"/>
            <ac:picMk id="32" creationId="{F18C8699-56FA-4F61-AE78-1984F26C7EC8}"/>
          </ac:picMkLst>
        </pc:picChg>
        <pc:picChg chg="add mod">
          <ac:chgData name="Andreia Bianchini Huebner" userId="60ec0dcf-a489-4ddb-bcda-2e56cd02b15c" providerId="ADAL" clId="{B0B380B0-34DF-4B0F-B36D-2723F0540496}" dt="2021-11-10T03:30:41.445" v="1497" actId="1076"/>
          <ac:picMkLst>
            <pc:docMk/>
            <pc:sldMk cId="2009375519" sldId="262"/>
            <ac:picMk id="33" creationId="{9D32AB45-BC06-4BC9-9696-E039547DEA40}"/>
          </ac:picMkLst>
        </pc:picChg>
        <pc:picChg chg="add mod">
          <ac:chgData name="Andreia Bianchini Huebner" userId="60ec0dcf-a489-4ddb-bcda-2e56cd02b15c" providerId="ADAL" clId="{B0B380B0-34DF-4B0F-B36D-2723F0540496}" dt="2021-11-10T03:23:45.061" v="1374" actId="1076"/>
          <ac:picMkLst>
            <pc:docMk/>
            <pc:sldMk cId="2009375519" sldId="262"/>
            <ac:picMk id="34" creationId="{CBA48FFA-FC19-47DE-93E1-F42F8657AAA7}"/>
          </ac:picMkLst>
        </pc:picChg>
        <pc:picChg chg="mod">
          <ac:chgData name="Andreia Bianchini Huebner" userId="60ec0dcf-a489-4ddb-bcda-2e56cd02b15c" providerId="ADAL" clId="{B0B380B0-34DF-4B0F-B36D-2723F0540496}" dt="2021-11-10T03:26:56.012" v="1433" actId="1076"/>
          <ac:picMkLst>
            <pc:docMk/>
            <pc:sldMk cId="2009375519" sldId="262"/>
            <ac:picMk id="251" creationId="{5C2A8B88-2B12-4F1E-AA31-74D547006D12}"/>
          </ac:picMkLst>
        </pc:picChg>
        <pc:picChg chg="del mod">
          <ac:chgData name="Andreia Bianchini Huebner" userId="60ec0dcf-a489-4ddb-bcda-2e56cd02b15c" providerId="ADAL" clId="{B0B380B0-34DF-4B0F-B36D-2723F0540496}" dt="2021-11-10T03:23:21.147" v="1365" actId="21"/>
          <ac:picMkLst>
            <pc:docMk/>
            <pc:sldMk cId="2009375519" sldId="262"/>
            <ac:picMk id="256" creationId="{A21EEBA7-DD24-4DD5-9218-2ACCD6935CCD}"/>
          </ac:picMkLst>
        </pc:picChg>
        <pc:picChg chg="del mod">
          <ac:chgData name="Andreia Bianchini Huebner" userId="60ec0dcf-a489-4ddb-bcda-2e56cd02b15c" providerId="ADAL" clId="{B0B380B0-34DF-4B0F-B36D-2723F0540496}" dt="2021-11-10T03:23:21.147" v="1365" actId="21"/>
          <ac:picMkLst>
            <pc:docMk/>
            <pc:sldMk cId="2009375519" sldId="262"/>
            <ac:picMk id="257" creationId="{F9FCE16D-82A8-497E-B0CB-6C50F911F934}"/>
          </ac:picMkLst>
        </pc:picChg>
        <pc:picChg chg="del mod">
          <ac:chgData name="Andreia Bianchini Huebner" userId="60ec0dcf-a489-4ddb-bcda-2e56cd02b15c" providerId="ADAL" clId="{B0B380B0-34DF-4B0F-B36D-2723F0540496}" dt="2021-11-10T03:23:21.147" v="1365" actId="21"/>
          <ac:picMkLst>
            <pc:docMk/>
            <pc:sldMk cId="2009375519" sldId="262"/>
            <ac:picMk id="258" creationId="{19152189-6EC3-458D-ABD1-BF65973B9193}"/>
          </ac:picMkLst>
        </pc:picChg>
      </pc:sldChg>
      <pc:sldChg chg="addSp delSp modSp mod modAnim modNotes">
        <pc:chgData name="Andreia Bianchini Huebner" userId="60ec0dcf-a489-4ddb-bcda-2e56cd02b15c" providerId="ADAL" clId="{B0B380B0-34DF-4B0F-B36D-2723F0540496}" dt="2021-11-10T04:24:04.394" v="2797"/>
        <pc:sldMkLst>
          <pc:docMk/>
          <pc:sldMk cId="1768180278" sldId="263"/>
        </pc:sldMkLst>
        <pc:spChg chg="add mod">
          <ac:chgData name="Andreia Bianchini Huebner" userId="60ec0dcf-a489-4ddb-bcda-2e56cd02b15c" providerId="ADAL" clId="{B0B380B0-34DF-4B0F-B36D-2723F0540496}" dt="2021-11-10T04:17:19.962" v="2451"/>
          <ac:spMkLst>
            <pc:docMk/>
            <pc:sldMk cId="1768180278" sldId="263"/>
            <ac:spMk id="33" creationId="{7C272AED-5046-41BA-B46B-85DCBB30E66F}"/>
          </ac:spMkLst>
        </pc:spChg>
        <pc:spChg chg="mod">
          <ac:chgData name="Andreia Bianchini Huebner" userId="60ec0dcf-a489-4ddb-bcda-2e56cd02b15c" providerId="ADAL" clId="{B0B380B0-34DF-4B0F-B36D-2723F0540496}" dt="2021-11-10T04:23:24.236" v="2793" actId="14100"/>
          <ac:spMkLst>
            <pc:docMk/>
            <pc:sldMk cId="1768180278" sldId="263"/>
            <ac:spMk id="50" creationId="{3F88A4D8-484A-4CCC-9E8D-1F8B804F5518}"/>
          </ac:spMkLst>
        </pc:spChg>
        <pc:spChg chg="mod">
          <ac:chgData name="Andreia Bianchini Huebner" userId="60ec0dcf-a489-4ddb-bcda-2e56cd02b15c" providerId="ADAL" clId="{B0B380B0-34DF-4B0F-B36D-2723F0540496}" dt="2021-11-10T04:20:06.800" v="2568" actId="20577"/>
          <ac:spMkLst>
            <pc:docMk/>
            <pc:sldMk cId="1768180278" sldId="263"/>
            <ac:spMk id="54" creationId="{B14D349A-8FCA-402B-9165-B61CF76BA0F5}"/>
          </ac:spMkLst>
        </pc:spChg>
        <pc:spChg chg="mod">
          <ac:chgData name="Andreia Bianchini Huebner" userId="60ec0dcf-a489-4ddb-bcda-2e56cd02b15c" providerId="ADAL" clId="{B0B380B0-34DF-4B0F-B36D-2723F0540496}" dt="2021-11-10T01:30:17.211" v="4"/>
          <ac:spMkLst>
            <pc:docMk/>
            <pc:sldMk cId="1768180278" sldId="263"/>
            <ac:spMk id="60" creationId="{FFB54A06-FCB1-4348-8E15-9C16F02C8A12}"/>
          </ac:spMkLst>
        </pc:spChg>
        <pc:spChg chg="mod">
          <ac:chgData name="Andreia Bianchini Huebner" userId="60ec0dcf-a489-4ddb-bcda-2e56cd02b15c" providerId="ADAL" clId="{B0B380B0-34DF-4B0F-B36D-2723F0540496}" dt="2021-11-10T01:30:17.211" v="4"/>
          <ac:spMkLst>
            <pc:docMk/>
            <pc:sldMk cId="1768180278" sldId="263"/>
            <ac:spMk id="61" creationId="{C1E39C59-EF43-433C-8651-AA91A4F7F139}"/>
          </ac:spMkLst>
        </pc:spChg>
        <pc:spChg chg="mod">
          <ac:chgData name="Andreia Bianchini Huebner" userId="60ec0dcf-a489-4ddb-bcda-2e56cd02b15c" providerId="ADAL" clId="{B0B380B0-34DF-4B0F-B36D-2723F0540496}" dt="2021-11-10T01:30:17.211" v="4"/>
          <ac:spMkLst>
            <pc:docMk/>
            <pc:sldMk cId="1768180278" sldId="263"/>
            <ac:spMk id="67" creationId="{4F4AFD04-209B-46CD-AF71-B3F7A0B5B0CB}"/>
          </ac:spMkLst>
        </pc:spChg>
        <pc:spChg chg="mod">
          <ac:chgData name="Andreia Bianchini Huebner" userId="60ec0dcf-a489-4ddb-bcda-2e56cd02b15c" providerId="ADAL" clId="{B0B380B0-34DF-4B0F-B36D-2723F0540496}" dt="2021-11-10T01:30:17.211" v="4"/>
          <ac:spMkLst>
            <pc:docMk/>
            <pc:sldMk cId="1768180278" sldId="263"/>
            <ac:spMk id="68" creationId="{39A1F3EA-7704-49D8-BD4D-4B966EB28017}"/>
          </ac:spMkLst>
        </pc:spChg>
        <pc:spChg chg="mod">
          <ac:chgData name="Andreia Bianchini Huebner" userId="60ec0dcf-a489-4ddb-bcda-2e56cd02b15c" providerId="ADAL" clId="{B0B380B0-34DF-4B0F-B36D-2723F0540496}" dt="2021-11-10T01:30:17.211" v="4"/>
          <ac:spMkLst>
            <pc:docMk/>
            <pc:sldMk cId="1768180278" sldId="263"/>
            <ac:spMk id="69" creationId="{4968728F-922D-4B98-9C6D-1C09489848F6}"/>
          </ac:spMkLst>
        </pc:spChg>
        <pc:spChg chg="mod">
          <ac:chgData name="Andreia Bianchini Huebner" userId="60ec0dcf-a489-4ddb-bcda-2e56cd02b15c" providerId="ADAL" clId="{B0B380B0-34DF-4B0F-B36D-2723F0540496}" dt="2021-11-10T04:22:43.556" v="2788" actId="947"/>
          <ac:spMkLst>
            <pc:docMk/>
            <pc:sldMk cId="1768180278" sldId="263"/>
            <ac:spMk id="77" creationId="{3CF6A6FD-394A-4B08-A815-9F615A856C75}"/>
          </ac:spMkLst>
        </pc:spChg>
        <pc:spChg chg="del mod">
          <ac:chgData name="Andreia Bianchini Huebner" userId="60ec0dcf-a489-4ddb-bcda-2e56cd02b15c" providerId="ADAL" clId="{B0B380B0-34DF-4B0F-B36D-2723F0540496}" dt="2021-11-10T04:17:11.443" v="2450" actId="478"/>
          <ac:spMkLst>
            <pc:docMk/>
            <pc:sldMk cId="1768180278" sldId="263"/>
            <ac:spMk id="469" creationId="{3D50505F-340A-473D-B07B-2A4FC38F69D1}"/>
          </ac:spMkLst>
        </pc:spChg>
        <pc:grpChg chg="add mod">
          <ac:chgData name="Andreia Bianchini Huebner" userId="60ec0dcf-a489-4ddb-bcda-2e56cd02b15c" providerId="ADAL" clId="{B0B380B0-34DF-4B0F-B36D-2723F0540496}" dt="2021-11-10T04:17:01.185" v="2446" actId="1076"/>
          <ac:grpSpMkLst>
            <pc:docMk/>
            <pc:sldMk cId="1768180278" sldId="263"/>
            <ac:grpSpMk id="30" creationId="{DA1F7604-F479-433F-877F-EB78D070D5C1}"/>
          </ac:grpSpMkLst>
        </pc:grpChg>
        <pc:grpChg chg="mod">
          <ac:chgData name="Andreia Bianchini Huebner" userId="60ec0dcf-a489-4ddb-bcda-2e56cd02b15c" providerId="ADAL" clId="{B0B380B0-34DF-4B0F-B36D-2723F0540496}" dt="2021-11-10T04:18:47.744" v="2474" actId="1076"/>
          <ac:grpSpMkLst>
            <pc:docMk/>
            <pc:sldMk cId="1768180278" sldId="263"/>
            <ac:grpSpMk id="63" creationId="{88CA4BDA-4A29-4B96-B8FE-83C64659D20D}"/>
          </ac:grpSpMkLst>
        </pc:grpChg>
        <pc:grpChg chg="mod">
          <ac:chgData name="Andreia Bianchini Huebner" userId="60ec0dcf-a489-4ddb-bcda-2e56cd02b15c" providerId="ADAL" clId="{B0B380B0-34DF-4B0F-B36D-2723F0540496}" dt="2021-11-10T04:23:39.627" v="2795" actId="1076"/>
          <ac:grpSpMkLst>
            <pc:docMk/>
            <pc:sldMk cId="1768180278" sldId="263"/>
            <ac:grpSpMk id="448" creationId="{3250B911-91A4-4E33-803C-9D08666D7C93}"/>
          </ac:grpSpMkLst>
        </pc:grpChg>
        <pc:picChg chg="del mod">
          <ac:chgData name="Andreia Bianchini Huebner" userId="60ec0dcf-a489-4ddb-bcda-2e56cd02b15c" providerId="ADAL" clId="{B0B380B0-34DF-4B0F-B36D-2723F0540496}" dt="2021-11-10T04:16:29.596" v="2441" actId="478"/>
          <ac:picMkLst>
            <pc:docMk/>
            <pc:sldMk cId="1768180278" sldId="263"/>
            <ac:picMk id="2" creationId="{00000000-0000-0000-0000-000000000000}"/>
          </ac:picMkLst>
        </pc:picChg>
        <pc:picChg chg="del mod">
          <ac:chgData name="Andreia Bianchini Huebner" userId="60ec0dcf-a489-4ddb-bcda-2e56cd02b15c" providerId="ADAL" clId="{B0B380B0-34DF-4B0F-B36D-2723F0540496}" dt="2021-11-10T04:16:31.353" v="2442" actId="478"/>
          <ac:picMkLst>
            <pc:docMk/>
            <pc:sldMk cId="1768180278" sldId="263"/>
            <ac:picMk id="5" creationId="{00000000-0000-0000-0000-000000000000}"/>
          </ac:picMkLst>
        </pc:picChg>
        <pc:picChg chg="del mod">
          <ac:chgData name="Andreia Bianchini Huebner" userId="60ec0dcf-a489-4ddb-bcda-2e56cd02b15c" providerId="ADAL" clId="{B0B380B0-34DF-4B0F-B36D-2723F0540496}" dt="2021-11-10T04:17:05.462" v="2447" actId="478"/>
          <ac:picMkLst>
            <pc:docMk/>
            <pc:sldMk cId="1768180278" sldId="263"/>
            <ac:picMk id="6" creationId="{00000000-0000-0000-0000-000000000000}"/>
          </ac:picMkLst>
        </pc:picChg>
        <pc:picChg chg="del mod">
          <ac:chgData name="Andreia Bianchini Huebner" userId="60ec0dcf-a489-4ddb-bcda-2e56cd02b15c" providerId="ADAL" clId="{B0B380B0-34DF-4B0F-B36D-2723F0540496}" dt="2021-11-10T04:17:07.433" v="2448" actId="478"/>
          <ac:picMkLst>
            <pc:docMk/>
            <pc:sldMk cId="1768180278" sldId="263"/>
            <ac:picMk id="8" creationId="{00000000-0000-0000-0000-000000000000}"/>
          </ac:picMkLst>
        </pc:picChg>
        <pc:picChg chg="add mod">
          <ac:chgData name="Andreia Bianchini Huebner" userId="60ec0dcf-a489-4ddb-bcda-2e56cd02b15c" providerId="ADAL" clId="{B0B380B0-34DF-4B0F-B36D-2723F0540496}" dt="2021-11-10T04:16:53.603" v="2445"/>
          <ac:picMkLst>
            <pc:docMk/>
            <pc:sldMk cId="1768180278" sldId="263"/>
            <ac:picMk id="27" creationId="{BB0AB3E0-5C9F-4FA3-B8E3-93E21E278A46}"/>
          </ac:picMkLst>
        </pc:picChg>
        <pc:picChg chg="add mod">
          <ac:chgData name="Andreia Bianchini Huebner" userId="60ec0dcf-a489-4ddb-bcda-2e56cd02b15c" providerId="ADAL" clId="{B0B380B0-34DF-4B0F-B36D-2723F0540496}" dt="2021-11-10T04:16:53.603" v="2445"/>
          <ac:picMkLst>
            <pc:docMk/>
            <pc:sldMk cId="1768180278" sldId="263"/>
            <ac:picMk id="28" creationId="{B9A978ED-0BB2-4B8A-A9B8-8CC3F4574D4A}"/>
          </ac:picMkLst>
        </pc:picChg>
        <pc:picChg chg="add mod">
          <ac:chgData name="Andreia Bianchini Huebner" userId="60ec0dcf-a489-4ddb-bcda-2e56cd02b15c" providerId="ADAL" clId="{B0B380B0-34DF-4B0F-B36D-2723F0540496}" dt="2021-11-10T04:16:53.603" v="2445"/>
          <ac:picMkLst>
            <pc:docMk/>
            <pc:sldMk cId="1768180278" sldId="263"/>
            <ac:picMk id="29" creationId="{AAA14B59-7DC0-4F63-B8E8-4C5B9AF2DB1B}"/>
          </ac:picMkLst>
        </pc:picChg>
        <pc:picChg chg="mod">
          <ac:chgData name="Andreia Bianchini Huebner" userId="60ec0dcf-a489-4ddb-bcda-2e56cd02b15c" providerId="ADAL" clId="{B0B380B0-34DF-4B0F-B36D-2723F0540496}" dt="2021-11-10T04:16:53.603" v="2445"/>
          <ac:picMkLst>
            <pc:docMk/>
            <pc:sldMk cId="1768180278" sldId="263"/>
            <ac:picMk id="31" creationId="{D80C947F-549D-4DC7-826E-6AF82CC70CC2}"/>
          </ac:picMkLst>
        </pc:picChg>
        <pc:picChg chg="mod">
          <ac:chgData name="Andreia Bianchini Huebner" userId="60ec0dcf-a489-4ddb-bcda-2e56cd02b15c" providerId="ADAL" clId="{B0B380B0-34DF-4B0F-B36D-2723F0540496}" dt="2021-11-10T04:16:53.603" v="2445"/>
          <ac:picMkLst>
            <pc:docMk/>
            <pc:sldMk cId="1768180278" sldId="263"/>
            <ac:picMk id="32" creationId="{4D095DB1-3B60-4DCD-9D55-68DD0E760F39}"/>
          </ac:picMkLst>
        </pc:picChg>
        <pc:picChg chg="mod">
          <ac:chgData name="Andreia Bianchini Huebner" userId="60ec0dcf-a489-4ddb-bcda-2e56cd02b15c" providerId="ADAL" clId="{B0B380B0-34DF-4B0F-B36D-2723F0540496}" dt="2021-11-10T04:19:03.569" v="2481" actId="1076"/>
          <ac:picMkLst>
            <pc:docMk/>
            <pc:sldMk cId="1768180278" sldId="263"/>
            <ac:picMk id="45" creationId="{CE9403C1-5476-4248-AEF0-6B22609F8CF3}"/>
          </ac:picMkLst>
        </pc:picChg>
        <pc:picChg chg="mod">
          <ac:chgData name="Andreia Bianchini Huebner" userId="60ec0dcf-a489-4ddb-bcda-2e56cd02b15c" providerId="ADAL" clId="{B0B380B0-34DF-4B0F-B36D-2723F0540496}" dt="2021-11-10T01:30:17.211" v="4"/>
          <ac:picMkLst>
            <pc:docMk/>
            <pc:sldMk cId="1768180278" sldId="263"/>
            <ac:picMk id="46" creationId="{5660EEBC-9E90-4FAF-B2CC-30F5ECA13ACD}"/>
          </ac:picMkLst>
        </pc:picChg>
        <pc:picChg chg="mod">
          <ac:chgData name="Andreia Bianchini Huebner" userId="60ec0dcf-a489-4ddb-bcda-2e56cd02b15c" providerId="ADAL" clId="{B0B380B0-34DF-4B0F-B36D-2723F0540496}" dt="2021-11-10T01:30:17.211" v="4"/>
          <ac:picMkLst>
            <pc:docMk/>
            <pc:sldMk cId="1768180278" sldId="263"/>
            <ac:picMk id="47" creationId="{AFD12501-BD81-46A8-8660-4ECC412B0916}"/>
          </ac:picMkLst>
        </pc:picChg>
        <pc:picChg chg="mod">
          <ac:chgData name="Andreia Bianchini Huebner" userId="60ec0dcf-a489-4ddb-bcda-2e56cd02b15c" providerId="ADAL" clId="{B0B380B0-34DF-4B0F-B36D-2723F0540496}" dt="2021-11-10T01:30:17.211" v="4"/>
          <ac:picMkLst>
            <pc:docMk/>
            <pc:sldMk cId="1768180278" sldId="263"/>
            <ac:picMk id="51" creationId="{3A5405EE-D6F2-4B8A-B3FE-562F2BAB780D}"/>
          </ac:picMkLst>
        </pc:picChg>
        <pc:picChg chg="mod">
          <ac:chgData name="Andreia Bianchini Huebner" userId="60ec0dcf-a489-4ddb-bcda-2e56cd02b15c" providerId="ADAL" clId="{B0B380B0-34DF-4B0F-B36D-2723F0540496}" dt="2021-11-10T04:17:55.648" v="2460" actId="1076"/>
          <ac:picMkLst>
            <pc:docMk/>
            <pc:sldMk cId="1768180278" sldId="263"/>
            <ac:picMk id="55" creationId="{9D220A65-A0AF-4069-A8FD-25EA5C1CC9F9}"/>
          </ac:picMkLst>
        </pc:picChg>
        <pc:picChg chg="mod">
          <ac:chgData name="Andreia Bianchini Huebner" userId="60ec0dcf-a489-4ddb-bcda-2e56cd02b15c" providerId="ADAL" clId="{B0B380B0-34DF-4B0F-B36D-2723F0540496}" dt="2021-11-10T01:30:17.211" v="4"/>
          <ac:picMkLst>
            <pc:docMk/>
            <pc:sldMk cId="1768180278" sldId="263"/>
            <ac:picMk id="59" creationId="{6E9B4672-3302-4EBA-9AAD-0B28931954A9}"/>
          </ac:picMkLst>
        </pc:picChg>
        <pc:picChg chg="mod">
          <ac:chgData name="Andreia Bianchini Huebner" userId="60ec0dcf-a489-4ddb-bcda-2e56cd02b15c" providerId="ADAL" clId="{B0B380B0-34DF-4B0F-B36D-2723F0540496}" dt="2021-11-10T01:30:17.211" v="4"/>
          <ac:picMkLst>
            <pc:docMk/>
            <pc:sldMk cId="1768180278" sldId="263"/>
            <ac:picMk id="65" creationId="{D91A8FD7-6CDE-4269-B557-463989B076F9}"/>
          </ac:picMkLst>
        </pc:picChg>
        <pc:picChg chg="mod">
          <ac:chgData name="Andreia Bianchini Huebner" userId="60ec0dcf-a489-4ddb-bcda-2e56cd02b15c" providerId="ADAL" clId="{B0B380B0-34DF-4B0F-B36D-2723F0540496}" dt="2021-11-10T01:30:17.211" v="4"/>
          <ac:picMkLst>
            <pc:docMk/>
            <pc:sldMk cId="1768180278" sldId="263"/>
            <ac:picMk id="66" creationId="{5499327A-CDCD-4413-9916-1C44C1002C64}"/>
          </ac:picMkLst>
        </pc:picChg>
        <pc:picChg chg="mod">
          <ac:chgData name="Andreia Bianchini Huebner" userId="60ec0dcf-a489-4ddb-bcda-2e56cd02b15c" providerId="ADAL" clId="{B0B380B0-34DF-4B0F-B36D-2723F0540496}" dt="2021-11-10T01:30:17.211" v="4"/>
          <ac:picMkLst>
            <pc:docMk/>
            <pc:sldMk cId="1768180278" sldId="263"/>
            <ac:picMk id="70" creationId="{9893A191-0E3A-4236-A5BB-5B8C6C04EB14}"/>
          </ac:picMkLst>
        </pc:picChg>
        <pc:picChg chg="del mod">
          <ac:chgData name="Andreia Bianchini Huebner" userId="60ec0dcf-a489-4ddb-bcda-2e56cd02b15c" providerId="ADAL" clId="{B0B380B0-34DF-4B0F-B36D-2723F0540496}" dt="2021-11-10T04:16:41.133" v="2444" actId="478"/>
          <ac:picMkLst>
            <pc:docMk/>
            <pc:sldMk cId="1768180278" sldId="263"/>
            <ac:picMk id="74" creationId="{1BDD7FA2-7D1A-4C13-86E8-56D22FC0E352}"/>
          </ac:picMkLst>
        </pc:picChg>
      </pc:sldChg>
      <pc:sldChg chg="addSp delSp modSp new mod modAnim">
        <pc:chgData name="Andreia Bianchini Huebner" userId="60ec0dcf-a489-4ddb-bcda-2e56cd02b15c" providerId="ADAL" clId="{B0B380B0-34DF-4B0F-B36D-2723F0540496}" dt="2021-11-10T03:07:40.128" v="862"/>
        <pc:sldMkLst>
          <pc:docMk/>
          <pc:sldMk cId="4131665303" sldId="264"/>
        </pc:sldMkLst>
        <pc:spChg chg="add mod">
          <ac:chgData name="Andreia Bianchini Huebner" userId="60ec0dcf-a489-4ddb-bcda-2e56cd02b15c" providerId="ADAL" clId="{B0B380B0-34DF-4B0F-B36D-2723F0540496}" dt="2021-11-10T03:06:17.441" v="858" actId="255"/>
          <ac:spMkLst>
            <pc:docMk/>
            <pc:sldMk cId="4131665303" sldId="264"/>
            <ac:spMk id="8" creationId="{A3E5BEF8-C074-4EC9-A660-8CA2B4A21DC1}"/>
          </ac:spMkLst>
        </pc:spChg>
        <pc:spChg chg="add mod">
          <ac:chgData name="Andreia Bianchini Huebner" userId="60ec0dcf-a489-4ddb-bcda-2e56cd02b15c" providerId="ADAL" clId="{B0B380B0-34DF-4B0F-B36D-2723F0540496}" dt="2021-11-10T03:05:43.524" v="855" actId="1076"/>
          <ac:spMkLst>
            <pc:docMk/>
            <pc:sldMk cId="4131665303" sldId="264"/>
            <ac:spMk id="30" creationId="{76CDA4EE-97D6-4782-863E-7CFEF03FF3F6}"/>
          </ac:spMkLst>
        </pc:spChg>
        <pc:picChg chg="add mod modCrop">
          <ac:chgData name="Andreia Bianchini Huebner" userId="60ec0dcf-a489-4ddb-bcda-2e56cd02b15c" providerId="ADAL" clId="{B0B380B0-34DF-4B0F-B36D-2723F0540496}" dt="2021-11-10T03:02:58.561" v="841" actId="688"/>
          <ac:picMkLst>
            <pc:docMk/>
            <pc:sldMk cId="4131665303" sldId="264"/>
            <ac:picMk id="2" creationId="{03AB4B41-DB0C-490A-80F5-F516927A209C}"/>
          </ac:picMkLst>
        </pc:picChg>
        <pc:picChg chg="add mod">
          <ac:chgData name="Andreia Bianchini Huebner" userId="60ec0dcf-a489-4ddb-bcda-2e56cd02b15c" providerId="ADAL" clId="{B0B380B0-34DF-4B0F-B36D-2723F0540496}" dt="2021-11-10T02:52:29.314" v="638" actId="1076"/>
          <ac:picMkLst>
            <pc:docMk/>
            <pc:sldMk cId="4131665303" sldId="264"/>
            <ac:picMk id="3" creationId="{F43549BD-3233-4C65-AA03-C48A34F4BA76}"/>
          </ac:picMkLst>
        </pc:picChg>
        <pc:picChg chg="add mod">
          <ac:chgData name="Andreia Bianchini Huebner" userId="60ec0dcf-a489-4ddb-bcda-2e56cd02b15c" providerId="ADAL" clId="{B0B380B0-34DF-4B0F-B36D-2723F0540496}" dt="2021-11-10T02:54:05.257" v="667" actId="14100"/>
          <ac:picMkLst>
            <pc:docMk/>
            <pc:sldMk cId="4131665303" sldId="264"/>
            <ac:picMk id="4" creationId="{D0714076-50A7-4D00-81D0-72641C7DA78C}"/>
          </ac:picMkLst>
        </pc:picChg>
        <pc:picChg chg="add del mod">
          <ac:chgData name="Andreia Bianchini Huebner" userId="60ec0dcf-a489-4ddb-bcda-2e56cd02b15c" providerId="ADAL" clId="{B0B380B0-34DF-4B0F-B36D-2723F0540496}" dt="2021-11-10T02:24:07.831" v="388" actId="478"/>
          <ac:picMkLst>
            <pc:docMk/>
            <pc:sldMk cId="4131665303" sldId="264"/>
            <ac:picMk id="5" creationId="{7FE86F6A-5B6E-4F58-A13F-85FA0B012E54}"/>
          </ac:picMkLst>
        </pc:picChg>
        <pc:picChg chg="add del mod">
          <ac:chgData name="Andreia Bianchini Huebner" userId="60ec0dcf-a489-4ddb-bcda-2e56cd02b15c" providerId="ADAL" clId="{B0B380B0-34DF-4B0F-B36D-2723F0540496}" dt="2021-11-10T02:24:54.943" v="401"/>
          <ac:picMkLst>
            <pc:docMk/>
            <pc:sldMk cId="4131665303" sldId="264"/>
            <ac:picMk id="6" creationId="{1FB2DFE7-B82B-44E1-AF86-4293F884EBD3}"/>
          </ac:picMkLst>
        </pc:picChg>
        <pc:picChg chg="add mod">
          <ac:chgData name="Andreia Bianchini Huebner" userId="60ec0dcf-a489-4ddb-bcda-2e56cd02b15c" providerId="ADAL" clId="{B0B380B0-34DF-4B0F-B36D-2723F0540496}" dt="2021-11-10T03:03:02.079" v="843" actId="1076"/>
          <ac:picMkLst>
            <pc:docMk/>
            <pc:sldMk cId="4131665303" sldId="264"/>
            <ac:picMk id="7" creationId="{ADE6FC4B-08AD-427C-BE55-44C8F4330538}"/>
          </ac:picMkLst>
        </pc:picChg>
        <pc:picChg chg="add mod">
          <ac:chgData name="Andreia Bianchini Huebner" userId="60ec0dcf-a489-4ddb-bcda-2e56cd02b15c" providerId="ADAL" clId="{B0B380B0-34DF-4B0F-B36D-2723F0540496}" dt="2021-11-10T03:03:03.514" v="844" actId="1076"/>
          <ac:picMkLst>
            <pc:docMk/>
            <pc:sldMk cId="4131665303" sldId="264"/>
            <ac:picMk id="9" creationId="{8C093EC8-8AA7-4307-BEB9-F1B11B7845DF}"/>
          </ac:picMkLst>
        </pc:picChg>
        <pc:picChg chg="add mod">
          <ac:chgData name="Andreia Bianchini Huebner" userId="60ec0dcf-a489-4ddb-bcda-2e56cd02b15c" providerId="ADAL" clId="{B0B380B0-34DF-4B0F-B36D-2723F0540496}" dt="2021-11-10T02:53:06" v="649" actId="1076"/>
          <ac:picMkLst>
            <pc:docMk/>
            <pc:sldMk cId="4131665303" sldId="264"/>
            <ac:picMk id="10" creationId="{25E656F4-F45D-4208-82E1-828BE41E2831}"/>
          </ac:picMkLst>
        </pc:picChg>
        <pc:picChg chg="add mod">
          <ac:chgData name="Andreia Bianchini Huebner" userId="60ec0dcf-a489-4ddb-bcda-2e56cd02b15c" providerId="ADAL" clId="{B0B380B0-34DF-4B0F-B36D-2723F0540496}" dt="2021-11-10T02:53:04.810" v="648" actId="1076"/>
          <ac:picMkLst>
            <pc:docMk/>
            <pc:sldMk cId="4131665303" sldId="264"/>
            <ac:picMk id="11" creationId="{5A9F6A8D-46F2-404C-A3ED-295E4030E00D}"/>
          </ac:picMkLst>
        </pc:picChg>
        <pc:picChg chg="add del mod">
          <ac:chgData name="Andreia Bianchini Huebner" userId="60ec0dcf-a489-4ddb-bcda-2e56cd02b15c" providerId="ADAL" clId="{B0B380B0-34DF-4B0F-B36D-2723F0540496}" dt="2021-11-10T02:45:20.157" v="511" actId="478"/>
          <ac:picMkLst>
            <pc:docMk/>
            <pc:sldMk cId="4131665303" sldId="264"/>
            <ac:picMk id="12" creationId="{C5C119FD-9E6F-4DE6-9660-16ED3ABB39EB}"/>
          </ac:picMkLst>
        </pc:picChg>
        <pc:picChg chg="add mod">
          <ac:chgData name="Andreia Bianchini Huebner" userId="60ec0dcf-a489-4ddb-bcda-2e56cd02b15c" providerId="ADAL" clId="{B0B380B0-34DF-4B0F-B36D-2723F0540496}" dt="2021-11-10T02:53:07.382" v="650" actId="1076"/>
          <ac:picMkLst>
            <pc:docMk/>
            <pc:sldMk cId="4131665303" sldId="264"/>
            <ac:picMk id="13" creationId="{EAD5FC20-C62E-4DF0-8523-C695AD72DB4E}"/>
          </ac:picMkLst>
        </pc:picChg>
        <pc:picChg chg="add del">
          <ac:chgData name="Andreia Bianchini Huebner" userId="60ec0dcf-a489-4ddb-bcda-2e56cd02b15c" providerId="ADAL" clId="{B0B380B0-34DF-4B0F-B36D-2723F0540496}" dt="2021-11-10T02:44:47.352" v="510" actId="478"/>
          <ac:picMkLst>
            <pc:docMk/>
            <pc:sldMk cId="4131665303" sldId="264"/>
            <ac:picMk id="14" creationId="{06FFC147-55B0-4CD4-8844-AFE17F6F5077}"/>
          </ac:picMkLst>
        </pc:picChg>
        <pc:picChg chg="add mod">
          <ac:chgData name="Andreia Bianchini Huebner" userId="60ec0dcf-a489-4ddb-bcda-2e56cd02b15c" providerId="ADAL" clId="{B0B380B0-34DF-4B0F-B36D-2723F0540496}" dt="2021-11-10T03:05:30.833" v="853" actId="1076"/>
          <ac:picMkLst>
            <pc:docMk/>
            <pc:sldMk cId="4131665303" sldId="264"/>
            <ac:picMk id="15" creationId="{CECFDF83-A3DF-46AD-B212-E9C6440FC472}"/>
          </ac:picMkLst>
        </pc:picChg>
        <pc:picChg chg="add mod modCrop">
          <ac:chgData name="Andreia Bianchini Huebner" userId="60ec0dcf-a489-4ddb-bcda-2e56cd02b15c" providerId="ADAL" clId="{B0B380B0-34DF-4B0F-B36D-2723F0540496}" dt="2021-11-10T02:53:16.942" v="656" actId="14100"/>
          <ac:picMkLst>
            <pc:docMk/>
            <pc:sldMk cId="4131665303" sldId="264"/>
            <ac:picMk id="16" creationId="{5D4F84BF-CD39-400B-A083-85BF15D6D211}"/>
          </ac:picMkLst>
        </pc:picChg>
        <pc:picChg chg="add del mod modCrop">
          <ac:chgData name="Andreia Bianchini Huebner" userId="60ec0dcf-a489-4ddb-bcda-2e56cd02b15c" providerId="ADAL" clId="{B0B380B0-34DF-4B0F-B36D-2723F0540496}" dt="2021-11-10T03:01:13.729" v="839" actId="478"/>
          <ac:picMkLst>
            <pc:docMk/>
            <pc:sldMk cId="4131665303" sldId="264"/>
            <ac:picMk id="29" creationId="{B28FB7A9-844F-43BB-8CDA-B423C51C702A}"/>
          </ac:picMkLst>
        </pc:picChg>
        <pc:picChg chg="add mod">
          <ac:chgData name="Andreia Bianchini Huebner" userId="60ec0dcf-a489-4ddb-bcda-2e56cd02b15c" providerId="ADAL" clId="{B0B380B0-34DF-4B0F-B36D-2723F0540496}" dt="2021-11-10T03:07:37.149" v="861" actId="571"/>
          <ac:picMkLst>
            <pc:docMk/>
            <pc:sldMk cId="4131665303" sldId="264"/>
            <ac:picMk id="34" creationId="{0896E3CE-A513-4DD1-9E10-3FFED8D2B9D1}"/>
          </ac:picMkLst>
        </pc:picChg>
        <pc:picChg chg="add mod">
          <ac:chgData name="Andreia Bianchini Huebner" userId="60ec0dcf-a489-4ddb-bcda-2e56cd02b15c" providerId="ADAL" clId="{B0B380B0-34DF-4B0F-B36D-2723F0540496}" dt="2021-11-10T03:07:37.149" v="861" actId="571"/>
          <ac:picMkLst>
            <pc:docMk/>
            <pc:sldMk cId="4131665303" sldId="264"/>
            <ac:picMk id="35" creationId="{B348134E-7242-4908-AB33-E341914835E6}"/>
          </ac:picMkLst>
        </pc:picChg>
        <pc:picChg chg="add mod">
          <ac:chgData name="Andreia Bianchini Huebner" userId="60ec0dcf-a489-4ddb-bcda-2e56cd02b15c" providerId="ADAL" clId="{B0B380B0-34DF-4B0F-B36D-2723F0540496}" dt="2021-11-10T03:07:37.149" v="861" actId="571"/>
          <ac:picMkLst>
            <pc:docMk/>
            <pc:sldMk cId="4131665303" sldId="264"/>
            <ac:picMk id="36" creationId="{CCA945EF-71E0-470D-BD21-04C681ECF0AF}"/>
          </ac:picMkLst>
        </pc:picChg>
        <pc:picChg chg="add mod">
          <ac:chgData name="Andreia Bianchini Huebner" userId="60ec0dcf-a489-4ddb-bcda-2e56cd02b15c" providerId="ADAL" clId="{B0B380B0-34DF-4B0F-B36D-2723F0540496}" dt="2021-11-10T03:07:37.149" v="861" actId="571"/>
          <ac:picMkLst>
            <pc:docMk/>
            <pc:sldMk cId="4131665303" sldId="264"/>
            <ac:picMk id="37" creationId="{58EBFBA9-AEDA-4042-9E33-256A5E558131}"/>
          </ac:picMkLst>
        </pc:picChg>
        <pc:picChg chg="add mod">
          <ac:chgData name="Andreia Bianchini Huebner" userId="60ec0dcf-a489-4ddb-bcda-2e56cd02b15c" providerId="ADAL" clId="{B0B380B0-34DF-4B0F-B36D-2723F0540496}" dt="2021-11-10T03:07:37.149" v="861" actId="571"/>
          <ac:picMkLst>
            <pc:docMk/>
            <pc:sldMk cId="4131665303" sldId="264"/>
            <ac:picMk id="38" creationId="{54B83969-8E36-48F4-AD59-7635794372A9}"/>
          </ac:picMkLst>
        </pc:picChg>
        <pc:picChg chg="add mod">
          <ac:chgData name="Andreia Bianchini Huebner" userId="60ec0dcf-a489-4ddb-bcda-2e56cd02b15c" providerId="ADAL" clId="{B0B380B0-34DF-4B0F-B36D-2723F0540496}" dt="2021-11-10T03:07:37.149" v="861" actId="571"/>
          <ac:picMkLst>
            <pc:docMk/>
            <pc:sldMk cId="4131665303" sldId="264"/>
            <ac:picMk id="39" creationId="{20D6D5FC-D17A-4665-A390-34FE9022B4E8}"/>
          </ac:picMkLst>
        </pc:picChg>
        <pc:picChg chg="add mod">
          <ac:chgData name="Andreia Bianchini Huebner" userId="60ec0dcf-a489-4ddb-bcda-2e56cd02b15c" providerId="ADAL" clId="{B0B380B0-34DF-4B0F-B36D-2723F0540496}" dt="2021-11-10T03:05:32.132" v="854" actId="1076"/>
          <ac:picMkLst>
            <pc:docMk/>
            <pc:sldMk cId="4131665303" sldId="264"/>
            <ac:picMk id="1026" creationId="{569B9C63-0D23-463A-A9BB-3BB433D1CEA8}"/>
          </ac:picMkLst>
        </pc:picChg>
        <pc:picChg chg="add mod">
          <ac:chgData name="Andreia Bianchini Huebner" userId="60ec0dcf-a489-4ddb-bcda-2e56cd02b15c" providerId="ADAL" clId="{B0B380B0-34DF-4B0F-B36D-2723F0540496}" dt="2021-11-10T02:53:42.494" v="663" actId="14100"/>
          <ac:picMkLst>
            <pc:docMk/>
            <pc:sldMk cId="4131665303" sldId="264"/>
            <ac:picMk id="1028" creationId="{0567984C-8958-4518-BF02-0B0B0BD047F6}"/>
          </ac:picMkLst>
        </pc:picChg>
        <pc:picChg chg="add mod">
          <ac:chgData name="Andreia Bianchini Huebner" userId="60ec0dcf-a489-4ddb-bcda-2e56cd02b15c" providerId="ADAL" clId="{B0B380B0-34DF-4B0F-B36D-2723F0540496}" dt="2021-11-10T02:53:40.470" v="662" actId="14100"/>
          <ac:picMkLst>
            <pc:docMk/>
            <pc:sldMk cId="4131665303" sldId="264"/>
            <ac:picMk id="1030" creationId="{20067A36-ACAA-4939-8A22-5CB1E70690F1}"/>
          </ac:picMkLst>
        </pc:picChg>
        <pc:cxnChg chg="add del mod ord">
          <ac:chgData name="Andreia Bianchini Huebner" userId="60ec0dcf-a489-4ddb-bcda-2e56cd02b15c" providerId="ADAL" clId="{B0B380B0-34DF-4B0F-B36D-2723F0540496}" dt="2021-11-10T02:58:25.673" v="696" actId="478"/>
          <ac:cxnSpMkLst>
            <pc:docMk/>
            <pc:sldMk cId="4131665303" sldId="264"/>
            <ac:cxnSpMk id="18" creationId="{9E27E39C-84A5-4895-85B3-4975BB85C089}"/>
          </ac:cxnSpMkLst>
        </pc:cxnChg>
        <pc:cxnChg chg="add del mod">
          <ac:chgData name="Andreia Bianchini Huebner" userId="60ec0dcf-a489-4ddb-bcda-2e56cd02b15c" providerId="ADAL" clId="{B0B380B0-34DF-4B0F-B36D-2723F0540496}" dt="2021-11-10T03:01:01.918" v="834" actId="478"/>
          <ac:cxnSpMkLst>
            <pc:docMk/>
            <pc:sldMk cId="4131665303" sldId="264"/>
            <ac:cxnSpMk id="26" creationId="{228D9523-1667-435F-A355-1CFA208EA17D}"/>
          </ac:cxnSpMkLst>
        </pc:cxnChg>
      </pc:sldChg>
      <pc:sldChg chg="addSp delSp modSp new del mod setBg">
        <pc:chgData name="Andreia Bianchini Huebner" userId="60ec0dcf-a489-4ddb-bcda-2e56cd02b15c" providerId="ADAL" clId="{B0B380B0-34DF-4B0F-B36D-2723F0540496}" dt="2021-11-10T04:57:47.480" v="3525" actId="47"/>
        <pc:sldMkLst>
          <pc:docMk/>
          <pc:sldMk cId="3399239410" sldId="265"/>
        </pc:sldMkLst>
        <pc:spChg chg="add del mod">
          <ac:chgData name="Andreia Bianchini Huebner" userId="60ec0dcf-a489-4ddb-bcda-2e56cd02b15c" providerId="ADAL" clId="{B0B380B0-34DF-4B0F-B36D-2723F0540496}" dt="2021-11-10T04:49:32.421" v="3280" actId="21"/>
          <ac:spMkLst>
            <pc:docMk/>
            <pc:sldMk cId="3399239410" sldId="265"/>
            <ac:spMk id="5" creationId="{A04CCB3D-6B86-4E8A-8BBD-D9BBFAFA0D23}"/>
          </ac:spMkLst>
        </pc:spChg>
        <pc:spChg chg="add del">
          <ac:chgData name="Andreia Bianchini Huebner" userId="60ec0dcf-a489-4ddb-bcda-2e56cd02b15c" providerId="ADAL" clId="{B0B380B0-34DF-4B0F-B36D-2723F0540496}" dt="2021-11-10T04:41:54.178" v="2946" actId="26606"/>
          <ac:spMkLst>
            <pc:docMk/>
            <pc:sldMk cId="3399239410" sldId="265"/>
            <ac:spMk id="71" creationId="{2B566528-1B12-4246-9431-5C2D7D081168}"/>
          </ac:spMkLst>
        </pc:spChg>
        <pc:spChg chg="add del">
          <ac:chgData name="Andreia Bianchini Huebner" userId="60ec0dcf-a489-4ddb-bcda-2e56cd02b15c" providerId="ADAL" clId="{B0B380B0-34DF-4B0F-B36D-2723F0540496}" dt="2021-11-10T04:41:54.178" v="2946" actId="26606"/>
          <ac:spMkLst>
            <pc:docMk/>
            <pc:sldMk cId="3399239410" sldId="265"/>
            <ac:spMk id="73" creationId="{2E80C965-DB6D-4F81-9E9E-B027384D0BD6}"/>
          </ac:spMkLst>
        </pc:spChg>
        <pc:spChg chg="add del">
          <ac:chgData name="Andreia Bianchini Huebner" userId="60ec0dcf-a489-4ddb-bcda-2e56cd02b15c" providerId="ADAL" clId="{B0B380B0-34DF-4B0F-B36D-2723F0540496}" dt="2021-11-10T04:41:54.178" v="2946" actId="26606"/>
          <ac:spMkLst>
            <pc:docMk/>
            <pc:sldMk cId="3399239410" sldId="265"/>
            <ac:spMk id="75" creationId="{A580F890-B085-4E95-96AA-55AEBEC5CE6E}"/>
          </ac:spMkLst>
        </pc:spChg>
        <pc:spChg chg="add del">
          <ac:chgData name="Andreia Bianchini Huebner" userId="60ec0dcf-a489-4ddb-bcda-2e56cd02b15c" providerId="ADAL" clId="{B0B380B0-34DF-4B0F-B36D-2723F0540496}" dt="2021-11-10T04:41:54.178" v="2946" actId="26606"/>
          <ac:spMkLst>
            <pc:docMk/>
            <pc:sldMk cId="3399239410" sldId="265"/>
            <ac:spMk id="77" creationId="{D3F51FEB-38FB-4F6C-9F7B-2F2AFAB65463}"/>
          </ac:spMkLst>
        </pc:spChg>
        <pc:spChg chg="add del">
          <ac:chgData name="Andreia Bianchini Huebner" userId="60ec0dcf-a489-4ddb-bcda-2e56cd02b15c" providerId="ADAL" clId="{B0B380B0-34DF-4B0F-B36D-2723F0540496}" dt="2021-11-10T04:41:54.178" v="2946" actId="26606"/>
          <ac:spMkLst>
            <pc:docMk/>
            <pc:sldMk cId="3399239410" sldId="265"/>
            <ac:spMk id="79" creationId="{1E547BA6-BAE0-43BB-A7CA-60F69CE252F0}"/>
          </ac:spMkLst>
        </pc:spChg>
        <pc:graphicFrameChg chg="add del mod modGraphic">
          <ac:chgData name="Andreia Bianchini Huebner" userId="60ec0dcf-a489-4ddb-bcda-2e56cd02b15c" providerId="ADAL" clId="{B0B380B0-34DF-4B0F-B36D-2723F0540496}" dt="2021-11-10T04:36:22.534" v="2825" actId="478"/>
          <ac:graphicFrameMkLst>
            <pc:docMk/>
            <pc:sldMk cId="3399239410" sldId="265"/>
            <ac:graphicFrameMk id="2" creationId="{37037018-DBFA-45FB-8026-5066797FD912}"/>
          </ac:graphicFrameMkLst>
        </pc:graphicFrameChg>
        <pc:graphicFrameChg chg="add del modGraphic">
          <ac:chgData name="Andreia Bianchini Huebner" userId="60ec0dcf-a489-4ddb-bcda-2e56cd02b15c" providerId="ADAL" clId="{B0B380B0-34DF-4B0F-B36D-2723F0540496}" dt="2021-11-10T04:36:46.745" v="2827" actId="478"/>
          <ac:graphicFrameMkLst>
            <pc:docMk/>
            <pc:sldMk cId="3399239410" sldId="265"/>
            <ac:graphicFrameMk id="3" creationId="{FFE71033-F2B6-4841-98E0-4464230C3865}"/>
          </ac:graphicFrameMkLst>
        </pc:graphicFrameChg>
        <pc:graphicFrameChg chg="add mod modGraphic">
          <ac:chgData name="Andreia Bianchini Huebner" userId="60ec0dcf-a489-4ddb-bcda-2e56cd02b15c" providerId="ADAL" clId="{B0B380B0-34DF-4B0F-B36D-2723F0540496}" dt="2021-11-10T04:41:54.178" v="2946" actId="26606"/>
          <ac:graphicFrameMkLst>
            <pc:docMk/>
            <pc:sldMk cId="3399239410" sldId="265"/>
            <ac:graphicFrameMk id="4" creationId="{CA0A4E17-2AF8-4142-89C6-DC9F85D02156}"/>
          </ac:graphicFrameMkLst>
        </pc:graphicFrameChg>
        <pc:picChg chg="add mod">
          <ac:chgData name="Andreia Bianchini Huebner" userId="60ec0dcf-a489-4ddb-bcda-2e56cd02b15c" providerId="ADAL" clId="{B0B380B0-34DF-4B0F-B36D-2723F0540496}" dt="2021-11-10T04:41:54.178" v="2946" actId="26606"/>
          <ac:picMkLst>
            <pc:docMk/>
            <pc:sldMk cId="3399239410" sldId="265"/>
            <ac:picMk id="2050" creationId="{F4ADA288-4D24-4D0C-BEF2-88115CE8645C}"/>
          </ac:picMkLst>
        </pc:picChg>
      </pc:sldChg>
      <pc:sldChg chg="addSp delSp modSp new mod setBg">
        <pc:chgData name="Andreia Bianchini Huebner" userId="60ec0dcf-a489-4ddb-bcda-2e56cd02b15c" providerId="ADAL" clId="{B0B380B0-34DF-4B0F-B36D-2723F0540496}" dt="2021-11-10T05:03:11.738" v="3609" actId="20577"/>
        <pc:sldMkLst>
          <pc:docMk/>
          <pc:sldMk cId="959046983" sldId="266"/>
        </pc:sldMkLst>
        <pc:spChg chg="add del mod ord">
          <ac:chgData name="Andreia Bianchini Huebner" userId="60ec0dcf-a489-4ddb-bcda-2e56cd02b15c" providerId="ADAL" clId="{B0B380B0-34DF-4B0F-B36D-2723F0540496}" dt="2021-11-10T05:01:45.586" v="3580" actId="1076"/>
          <ac:spMkLst>
            <pc:docMk/>
            <pc:sldMk cId="959046983" sldId="266"/>
            <ac:spMk id="3" creationId="{BBFF1409-38FB-45A4-872A-817F0D1785AE}"/>
          </ac:spMkLst>
        </pc:spChg>
        <pc:spChg chg="add del mod">
          <ac:chgData name="Andreia Bianchini Huebner" userId="60ec0dcf-a489-4ddb-bcda-2e56cd02b15c" providerId="ADAL" clId="{B0B380B0-34DF-4B0F-B36D-2723F0540496}" dt="2021-11-10T04:51:14.367" v="3431" actId="21"/>
          <ac:spMkLst>
            <pc:docMk/>
            <pc:sldMk cId="959046983" sldId="266"/>
            <ac:spMk id="4" creationId="{D245B76C-743C-46E8-92EE-BD8B012329C6}"/>
          </ac:spMkLst>
        </pc:spChg>
        <pc:spChg chg="add del mod">
          <ac:chgData name="Andreia Bianchini Huebner" userId="60ec0dcf-a489-4ddb-bcda-2e56cd02b15c" providerId="ADAL" clId="{B0B380B0-34DF-4B0F-B36D-2723F0540496}" dt="2021-11-10T04:52:26.539" v="3445" actId="21"/>
          <ac:spMkLst>
            <pc:docMk/>
            <pc:sldMk cId="959046983" sldId="266"/>
            <ac:spMk id="6" creationId="{F70A57CD-0ADF-4551-A044-1CD084073BB6}"/>
          </ac:spMkLst>
        </pc:spChg>
        <pc:spChg chg="add mod">
          <ac:chgData name="Andreia Bianchini Huebner" userId="60ec0dcf-a489-4ddb-bcda-2e56cd02b15c" providerId="ADAL" clId="{B0B380B0-34DF-4B0F-B36D-2723F0540496}" dt="2021-11-10T05:03:05.754" v="3603" actId="6549"/>
          <ac:spMkLst>
            <pc:docMk/>
            <pc:sldMk cId="959046983" sldId="266"/>
            <ac:spMk id="7" creationId="{2CA4D960-10B9-40AF-825B-379BA9AD9902}"/>
          </ac:spMkLst>
        </pc:spChg>
        <pc:spChg chg="add">
          <ac:chgData name="Andreia Bianchini Huebner" userId="60ec0dcf-a489-4ddb-bcda-2e56cd02b15c" providerId="ADAL" clId="{B0B380B0-34DF-4B0F-B36D-2723F0540496}" dt="2021-11-10T04:52:47.895" v="3446" actId="26606"/>
          <ac:spMkLst>
            <pc:docMk/>
            <pc:sldMk cId="959046983" sldId="266"/>
            <ac:spMk id="13" creationId="{2B566528-1B12-4246-9431-5C2D7D081168}"/>
          </ac:spMkLst>
        </pc:spChg>
        <pc:spChg chg="add mod">
          <ac:chgData name="Andreia Bianchini Huebner" userId="60ec0dcf-a489-4ddb-bcda-2e56cd02b15c" providerId="ADAL" clId="{B0B380B0-34DF-4B0F-B36D-2723F0540496}" dt="2021-11-10T05:03:11.738" v="3609" actId="20577"/>
          <ac:spMkLst>
            <pc:docMk/>
            <pc:sldMk cId="959046983" sldId="266"/>
            <ac:spMk id="14" creationId="{3824FD73-738D-4CA5-9419-096951FB7E04}"/>
          </ac:spMkLst>
        </pc:spChg>
        <pc:spChg chg="add">
          <ac:chgData name="Andreia Bianchini Huebner" userId="60ec0dcf-a489-4ddb-bcda-2e56cd02b15c" providerId="ADAL" clId="{B0B380B0-34DF-4B0F-B36D-2723F0540496}" dt="2021-11-10T04:52:47.895" v="3446" actId="26606"/>
          <ac:spMkLst>
            <pc:docMk/>
            <pc:sldMk cId="959046983" sldId="266"/>
            <ac:spMk id="19" creationId="{D3F51FEB-38FB-4F6C-9F7B-2F2AFAB65463}"/>
          </ac:spMkLst>
        </pc:spChg>
        <pc:spChg chg="add">
          <ac:chgData name="Andreia Bianchini Huebner" userId="60ec0dcf-a489-4ddb-bcda-2e56cd02b15c" providerId="ADAL" clId="{B0B380B0-34DF-4B0F-B36D-2723F0540496}" dt="2021-11-10T04:52:47.895" v="3446" actId="26606"/>
          <ac:spMkLst>
            <pc:docMk/>
            <pc:sldMk cId="959046983" sldId="266"/>
            <ac:spMk id="21" creationId="{1E547BA6-BAE0-43BB-A7CA-60F69CE252F0}"/>
          </ac:spMkLst>
        </pc:spChg>
        <pc:grpChg chg="add">
          <ac:chgData name="Andreia Bianchini Huebner" userId="60ec0dcf-a489-4ddb-bcda-2e56cd02b15c" providerId="ADAL" clId="{B0B380B0-34DF-4B0F-B36D-2723F0540496}" dt="2021-11-10T04:52:47.895" v="3446" actId="26606"/>
          <ac:grpSpMkLst>
            <pc:docMk/>
            <pc:sldMk cId="959046983" sldId="266"/>
            <ac:grpSpMk id="15" creationId="{07EAA094-9CF6-4695-958A-33D9BCAA9474}"/>
          </ac:grpSpMkLst>
        </pc:grpChg>
        <pc:graphicFrameChg chg="add del">
          <ac:chgData name="Andreia Bianchini Huebner" userId="60ec0dcf-a489-4ddb-bcda-2e56cd02b15c" providerId="ADAL" clId="{B0B380B0-34DF-4B0F-B36D-2723F0540496}" dt="2021-11-10T04:52:22.704" v="3444" actId="26606"/>
          <ac:graphicFrameMkLst>
            <pc:docMk/>
            <pc:sldMk cId="959046983" sldId="266"/>
            <ac:graphicFrameMk id="10" creationId="{FF8B5EEC-C792-4E0C-83EB-A444E0AF6CB1}"/>
          </ac:graphicFrameMkLst>
        </pc:graphicFrameChg>
        <pc:picChg chg="add mod ord">
          <ac:chgData name="Andreia Bianchini Huebner" userId="60ec0dcf-a489-4ddb-bcda-2e56cd02b15c" providerId="ADAL" clId="{B0B380B0-34DF-4B0F-B36D-2723F0540496}" dt="2021-11-10T05:01:40.550" v="3579" actId="1076"/>
          <ac:picMkLst>
            <pc:docMk/>
            <pc:sldMk cId="959046983" sldId="266"/>
            <ac:picMk id="2" creationId="{F581B5DE-4AE0-4F74-8870-DB1BA4DB1A51}"/>
          </ac:picMkLst>
        </pc:picChg>
        <pc:picChg chg="add del mod">
          <ac:chgData name="Andreia Bianchini Huebner" userId="60ec0dcf-a489-4ddb-bcda-2e56cd02b15c" providerId="ADAL" clId="{B0B380B0-34DF-4B0F-B36D-2723F0540496}" dt="2021-11-10T04:58:00.879" v="3528" actId="478"/>
          <ac:picMkLst>
            <pc:docMk/>
            <pc:sldMk cId="959046983" sldId="266"/>
            <ac:picMk id="5" creationId="{7357E211-55FC-4775-BEBF-458325A93748}"/>
          </ac:picMkLst>
        </pc:picChg>
        <pc:picChg chg="add mod">
          <ac:chgData name="Andreia Bianchini Huebner" userId="60ec0dcf-a489-4ddb-bcda-2e56cd02b15c" providerId="ADAL" clId="{B0B380B0-34DF-4B0F-B36D-2723F0540496}" dt="2021-11-10T05:00:31.038" v="3554" actId="1076"/>
          <ac:picMkLst>
            <pc:docMk/>
            <pc:sldMk cId="959046983" sldId="266"/>
            <ac:picMk id="18" creationId="{755D80B9-3699-49B3-9C71-92C22887968D}"/>
          </ac:picMkLst>
        </pc:picChg>
        <pc:cxnChg chg="add del">
          <ac:chgData name="Andreia Bianchini Huebner" userId="60ec0dcf-a489-4ddb-bcda-2e56cd02b15c" providerId="ADAL" clId="{B0B380B0-34DF-4B0F-B36D-2723F0540496}" dt="2021-11-10T04:52:47.895" v="3446" actId="26606"/>
          <ac:cxnSpMkLst>
            <pc:docMk/>
            <pc:sldMk cId="959046983" sldId="266"/>
            <ac:cxnSpMk id="8" creationId="{E4A809D5-3600-46D4-A466-67F2349A54FB}"/>
          </ac:cxnSpMkLst>
        </pc:cxnChg>
      </pc:sldChg>
      <pc:sldMasterChg chg="modSp modSldLayout">
        <pc:chgData name="Andreia Bianchini Huebner" userId="60ec0dcf-a489-4ddb-bcda-2e56cd02b15c" providerId="ADAL" clId="{B0B380B0-34DF-4B0F-B36D-2723F0540496}" dt="2021-11-10T01:30:17.211" v="4"/>
        <pc:sldMasterMkLst>
          <pc:docMk/>
          <pc:sldMasterMk cId="0" sldId="2147483648"/>
        </pc:sldMasterMkLst>
        <pc:spChg chg="mod">
          <ac:chgData name="Andreia Bianchini Huebner" userId="60ec0dcf-a489-4ddb-bcda-2e56cd02b15c" providerId="ADAL" clId="{B0B380B0-34DF-4B0F-B36D-2723F0540496}" dt="2021-11-10T01:30:17.211" v="4"/>
          <ac:spMkLst>
            <pc:docMk/>
            <pc:sldMasterMk cId="0" sldId="2147483648"/>
            <ac:spMk id="2"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ac:spMk id="3"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ac:spMk id="4"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ac:spMk id="5"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ac:spMk id="6" creationId="{00000000-0000-0000-0000-000000000000}"/>
          </ac:spMkLst>
        </pc:spChg>
        <pc:sldLayoutChg chg="modSp">
          <pc:chgData name="Andreia Bianchini Huebner" userId="60ec0dcf-a489-4ddb-bcda-2e56cd02b15c" providerId="ADAL" clId="{B0B380B0-34DF-4B0F-B36D-2723F0540496}" dt="2021-11-10T01:30:17.211" v="4"/>
          <pc:sldLayoutMkLst>
            <pc:docMk/>
            <pc:sldMasterMk cId="0" sldId="2147483648"/>
            <pc:sldLayoutMk cId="0" sldId="2147483649"/>
          </pc:sldLayoutMkLst>
          <pc:spChg chg="mod">
            <ac:chgData name="Andreia Bianchini Huebner" userId="60ec0dcf-a489-4ddb-bcda-2e56cd02b15c" providerId="ADAL" clId="{B0B380B0-34DF-4B0F-B36D-2723F0540496}" dt="2021-11-10T01:30:17.211" v="4"/>
            <ac:spMkLst>
              <pc:docMk/>
              <pc:sldMasterMk cId="0" sldId="2147483648"/>
              <pc:sldLayoutMk cId="0" sldId="2147483649"/>
              <ac:spMk id="2"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pc:sldLayoutMk cId="0" sldId="2147483649"/>
              <ac:spMk id="3" creationId="{00000000-0000-0000-0000-000000000000}"/>
            </ac:spMkLst>
          </pc:spChg>
        </pc:sldLayoutChg>
        <pc:sldLayoutChg chg="modSp">
          <pc:chgData name="Andreia Bianchini Huebner" userId="60ec0dcf-a489-4ddb-bcda-2e56cd02b15c" providerId="ADAL" clId="{B0B380B0-34DF-4B0F-B36D-2723F0540496}" dt="2021-11-10T01:30:17.211" v="4"/>
          <pc:sldLayoutMkLst>
            <pc:docMk/>
            <pc:sldMasterMk cId="0" sldId="2147483648"/>
            <pc:sldLayoutMk cId="0" sldId="2147483651"/>
          </pc:sldLayoutMkLst>
          <pc:spChg chg="mod">
            <ac:chgData name="Andreia Bianchini Huebner" userId="60ec0dcf-a489-4ddb-bcda-2e56cd02b15c" providerId="ADAL" clId="{B0B380B0-34DF-4B0F-B36D-2723F0540496}" dt="2021-11-10T01:30:17.211" v="4"/>
            <ac:spMkLst>
              <pc:docMk/>
              <pc:sldMasterMk cId="0" sldId="2147483648"/>
              <pc:sldLayoutMk cId="0" sldId="2147483651"/>
              <ac:spMk id="2"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pc:sldLayoutMk cId="0" sldId="2147483651"/>
              <ac:spMk id="3" creationId="{00000000-0000-0000-0000-000000000000}"/>
            </ac:spMkLst>
          </pc:spChg>
        </pc:sldLayoutChg>
        <pc:sldLayoutChg chg="modSp">
          <pc:chgData name="Andreia Bianchini Huebner" userId="60ec0dcf-a489-4ddb-bcda-2e56cd02b15c" providerId="ADAL" clId="{B0B380B0-34DF-4B0F-B36D-2723F0540496}" dt="2021-11-10T01:30:17.211" v="4"/>
          <pc:sldLayoutMkLst>
            <pc:docMk/>
            <pc:sldMasterMk cId="0" sldId="2147483648"/>
            <pc:sldLayoutMk cId="0" sldId="2147483652"/>
          </pc:sldLayoutMkLst>
          <pc:spChg chg="mod">
            <ac:chgData name="Andreia Bianchini Huebner" userId="60ec0dcf-a489-4ddb-bcda-2e56cd02b15c" providerId="ADAL" clId="{B0B380B0-34DF-4B0F-B36D-2723F0540496}" dt="2021-11-10T01:30:17.211" v="4"/>
            <ac:spMkLst>
              <pc:docMk/>
              <pc:sldMasterMk cId="0" sldId="2147483648"/>
              <pc:sldLayoutMk cId="0" sldId="2147483652"/>
              <ac:spMk id="3"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pc:sldLayoutMk cId="0" sldId="2147483652"/>
              <ac:spMk id="4" creationId="{00000000-0000-0000-0000-000000000000}"/>
            </ac:spMkLst>
          </pc:spChg>
        </pc:sldLayoutChg>
        <pc:sldLayoutChg chg="modSp">
          <pc:chgData name="Andreia Bianchini Huebner" userId="60ec0dcf-a489-4ddb-bcda-2e56cd02b15c" providerId="ADAL" clId="{B0B380B0-34DF-4B0F-B36D-2723F0540496}" dt="2021-11-10T01:30:17.211" v="4"/>
          <pc:sldLayoutMkLst>
            <pc:docMk/>
            <pc:sldMasterMk cId="0" sldId="2147483648"/>
            <pc:sldLayoutMk cId="0" sldId="2147483653"/>
          </pc:sldLayoutMkLst>
          <pc:spChg chg="mod">
            <ac:chgData name="Andreia Bianchini Huebner" userId="60ec0dcf-a489-4ddb-bcda-2e56cd02b15c" providerId="ADAL" clId="{B0B380B0-34DF-4B0F-B36D-2723F0540496}" dt="2021-11-10T01:30:17.211" v="4"/>
            <ac:spMkLst>
              <pc:docMk/>
              <pc:sldMasterMk cId="0" sldId="2147483648"/>
              <pc:sldLayoutMk cId="0" sldId="2147483653"/>
              <ac:spMk id="3"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pc:sldLayoutMk cId="0" sldId="2147483653"/>
              <ac:spMk id="4"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pc:sldLayoutMk cId="0" sldId="2147483653"/>
              <ac:spMk id="5"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pc:sldLayoutMk cId="0" sldId="2147483653"/>
              <ac:spMk id="6" creationId="{00000000-0000-0000-0000-000000000000}"/>
            </ac:spMkLst>
          </pc:spChg>
        </pc:sldLayoutChg>
        <pc:sldLayoutChg chg="modSp">
          <pc:chgData name="Andreia Bianchini Huebner" userId="60ec0dcf-a489-4ddb-bcda-2e56cd02b15c" providerId="ADAL" clId="{B0B380B0-34DF-4B0F-B36D-2723F0540496}" dt="2021-11-10T01:30:17.211" v="4"/>
          <pc:sldLayoutMkLst>
            <pc:docMk/>
            <pc:sldMasterMk cId="0" sldId="2147483648"/>
            <pc:sldLayoutMk cId="0" sldId="2147483656"/>
          </pc:sldLayoutMkLst>
          <pc:spChg chg="mod">
            <ac:chgData name="Andreia Bianchini Huebner" userId="60ec0dcf-a489-4ddb-bcda-2e56cd02b15c" providerId="ADAL" clId="{B0B380B0-34DF-4B0F-B36D-2723F0540496}" dt="2021-11-10T01:30:17.211" v="4"/>
            <ac:spMkLst>
              <pc:docMk/>
              <pc:sldMasterMk cId="0" sldId="2147483648"/>
              <pc:sldLayoutMk cId="0" sldId="2147483656"/>
              <ac:spMk id="2"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pc:sldLayoutMk cId="0" sldId="2147483656"/>
              <ac:spMk id="3"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pc:sldLayoutMk cId="0" sldId="2147483656"/>
              <ac:spMk id="4" creationId="{00000000-0000-0000-0000-000000000000}"/>
            </ac:spMkLst>
          </pc:spChg>
        </pc:sldLayoutChg>
        <pc:sldLayoutChg chg="modSp">
          <pc:chgData name="Andreia Bianchini Huebner" userId="60ec0dcf-a489-4ddb-bcda-2e56cd02b15c" providerId="ADAL" clId="{B0B380B0-34DF-4B0F-B36D-2723F0540496}" dt="2021-11-10T01:30:17.211" v="4"/>
          <pc:sldLayoutMkLst>
            <pc:docMk/>
            <pc:sldMasterMk cId="0" sldId="2147483648"/>
            <pc:sldLayoutMk cId="0" sldId="2147483657"/>
          </pc:sldLayoutMkLst>
          <pc:spChg chg="mod">
            <ac:chgData name="Andreia Bianchini Huebner" userId="60ec0dcf-a489-4ddb-bcda-2e56cd02b15c" providerId="ADAL" clId="{B0B380B0-34DF-4B0F-B36D-2723F0540496}" dt="2021-11-10T01:30:17.211" v="4"/>
            <ac:spMkLst>
              <pc:docMk/>
              <pc:sldMasterMk cId="0" sldId="2147483648"/>
              <pc:sldLayoutMk cId="0" sldId="2147483657"/>
              <ac:spMk id="2"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pc:sldLayoutMk cId="0" sldId="2147483657"/>
              <ac:spMk id="3"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pc:sldLayoutMk cId="0" sldId="2147483657"/>
              <ac:spMk id="4" creationId="{00000000-0000-0000-0000-000000000000}"/>
            </ac:spMkLst>
          </pc:spChg>
        </pc:sldLayoutChg>
        <pc:sldLayoutChg chg="modSp">
          <pc:chgData name="Andreia Bianchini Huebner" userId="60ec0dcf-a489-4ddb-bcda-2e56cd02b15c" providerId="ADAL" clId="{B0B380B0-34DF-4B0F-B36D-2723F0540496}" dt="2021-11-10T01:30:17.211" v="4"/>
          <pc:sldLayoutMkLst>
            <pc:docMk/>
            <pc:sldMasterMk cId="0" sldId="2147483648"/>
            <pc:sldLayoutMk cId="0" sldId="2147483659"/>
          </pc:sldLayoutMkLst>
          <pc:spChg chg="mod">
            <ac:chgData name="Andreia Bianchini Huebner" userId="60ec0dcf-a489-4ddb-bcda-2e56cd02b15c" providerId="ADAL" clId="{B0B380B0-34DF-4B0F-B36D-2723F0540496}" dt="2021-11-10T01:30:17.211" v="4"/>
            <ac:spMkLst>
              <pc:docMk/>
              <pc:sldMasterMk cId="0" sldId="2147483648"/>
              <pc:sldLayoutMk cId="0" sldId="2147483659"/>
              <ac:spMk id="2" creationId="{00000000-0000-0000-0000-000000000000}"/>
            </ac:spMkLst>
          </pc:spChg>
          <pc:spChg chg="mod">
            <ac:chgData name="Andreia Bianchini Huebner" userId="60ec0dcf-a489-4ddb-bcda-2e56cd02b15c" providerId="ADAL" clId="{B0B380B0-34DF-4B0F-B36D-2723F0540496}" dt="2021-11-10T01:30:17.211" v="4"/>
            <ac:spMkLst>
              <pc:docMk/>
              <pc:sldMasterMk cId="0" sldId="2147483648"/>
              <pc:sldLayoutMk cId="0" sldId="2147483659"/>
              <ac:spMk id="3" creationId="{00000000-0000-0000-0000-000000000000}"/>
            </ac:spMkLst>
          </pc:spChg>
        </pc:sldLayoutChg>
      </pc:sldMasterChg>
    </pc:docChg>
  </pc:docChgLst>
  <pc:docChgLst>
    <pc:chgData name="Anna Grace Hilton" userId="S::ahilton7@unl.edu::9f67d651-a880-4847-81e7-c56f95f0cc8f" providerId="AD" clId="Web-{70D2136D-2DD2-2C83-046E-2E3D4B8A7231}"/>
    <pc:docChg chg="modSld">
      <pc:chgData name="Anna Grace Hilton" userId="S::ahilton7@unl.edu::9f67d651-a880-4847-81e7-c56f95f0cc8f" providerId="AD" clId="Web-{70D2136D-2DD2-2C83-046E-2E3D4B8A7231}" dt="2023-07-28T14:53:01.552" v="1" actId="1076"/>
      <pc:docMkLst>
        <pc:docMk/>
      </pc:docMkLst>
      <pc:sldChg chg="modSp">
        <pc:chgData name="Anna Grace Hilton" userId="S::ahilton7@unl.edu::9f67d651-a880-4847-81e7-c56f95f0cc8f" providerId="AD" clId="Web-{70D2136D-2DD2-2C83-046E-2E3D4B8A7231}" dt="2023-07-28T14:53:01.552" v="1" actId="1076"/>
        <pc:sldMkLst>
          <pc:docMk/>
          <pc:sldMk cId="766920866" sldId="268"/>
        </pc:sldMkLst>
        <pc:picChg chg="mod">
          <ac:chgData name="Anna Grace Hilton" userId="S::ahilton7@unl.edu::9f67d651-a880-4847-81e7-c56f95f0cc8f" providerId="AD" clId="Web-{70D2136D-2DD2-2C83-046E-2E3D4B8A7231}" dt="2023-07-28T14:53:01.552" v="1" actId="1076"/>
          <ac:picMkLst>
            <pc:docMk/>
            <pc:sldMk cId="766920866" sldId="268"/>
            <ac:picMk id="5" creationId="{1FAAEF24-2620-C70C-2D03-479E696D277A}"/>
          </ac:picMkLst>
        </pc:picChg>
      </pc:sldChg>
    </pc:docChg>
  </pc:docChgLst>
  <pc:docChgLst>
    <pc:chgData name="Anna Grace Hilton" userId="S::ahilton7@unl.edu::9f67d651-a880-4847-81e7-c56f95f0cc8f" providerId="AD" clId="Web-{0BF8BDC5-D25D-8215-17C7-B7301A162BD7}"/>
    <pc:docChg chg="modSld">
      <pc:chgData name="Anna Grace Hilton" userId="S::ahilton7@unl.edu::9f67d651-a880-4847-81e7-c56f95f0cc8f" providerId="AD" clId="Web-{0BF8BDC5-D25D-8215-17C7-B7301A162BD7}" dt="2023-07-27T20:07:25.732" v="3" actId="1076"/>
      <pc:docMkLst>
        <pc:docMk/>
      </pc:docMkLst>
      <pc:sldChg chg="addSp delSp modSp">
        <pc:chgData name="Anna Grace Hilton" userId="S::ahilton7@unl.edu::9f67d651-a880-4847-81e7-c56f95f0cc8f" providerId="AD" clId="Web-{0BF8BDC5-D25D-8215-17C7-B7301A162BD7}" dt="2023-07-27T20:07:25.732" v="3" actId="1076"/>
        <pc:sldMkLst>
          <pc:docMk/>
          <pc:sldMk cId="766920866" sldId="268"/>
        </pc:sldMkLst>
        <pc:picChg chg="del">
          <ac:chgData name="Anna Grace Hilton" userId="S::ahilton7@unl.edu::9f67d651-a880-4847-81e7-c56f95f0cc8f" providerId="AD" clId="Web-{0BF8BDC5-D25D-8215-17C7-B7301A162BD7}" dt="2023-07-27T20:06:36.371" v="0"/>
          <ac:picMkLst>
            <pc:docMk/>
            <pc:sldMk cId="766920866" sldId="268"/>
            <ac:picMk id="4" creationId="{56542B07-23D1-735D-D444-5EE9312C87A1}"/>
          </ac:picMkLst>
        </pc:picChg>
        <pc:picChg chg="add mod">
          <ac:chgData name="Anna Grace Hilton" userId="S::ahilton7@unl.edu::9f67d651-a880-4847-81e7-c56f95f0cc8f" providerId="AD" clId="Web-{0BF8BDC5-D25D-8215-17C7-B7301A162BD7}" dt="2023-07-27T20:07:25.732" v="3" actId="1076"/>
          <ac:picMkLst>
            <pc:docMk/>
            <pc:sldMk cId="766920866" sldId="268"/>
            <ac:picMk id="5" creationId="{1FAAEF24-2620-C70C-2D03-479E696D277A}"/>
          </ac:picMkLst>
        </pc:picChg>
      </pc:sldChg>
    </pc:docChg>
  </pc:docChgLst>
  <pc:docChgLst>
    <pc:chgData name="Aryany Leticia Pena Gomez" userId="a2c81172-c8df-4a46-9eb2-ec6180b8e7ae" providerId="ADAL" clId="{1B01D47E-387D-C049-A17F-EAEDC6749D79}"/>
    <pc:docChg chg="modSld">
      <pc:chgData name="Aryany Leticia Pena Gomez" userId="a2c81172-c8df-4a46-9eb2-ec6180b8e7ae" providerId="ADAL" clId="{1B01D47E-387D-C049-A17F-EAEDC6749D79}" dt="2023-04-24T20:09:22.284" v="0" actId="14100"/>
      <pc:docMkLst>
        <pc:docMk/>
      </pc:docMkLst>
      <pc:sldChg chg="modSp">
        <pc:chgData name="Aryany Leticia Pena Gomez" userId="a2c81172-c8df-4a46-9eb2-ec6180b8e7ae" providerId="ADAL" clId="{1B01D47E-387D-C049-A17F-EAEDC6749D79}" dt="2023-04-24T20:09:22.284" v="0" actId="14100"/>
        <pc:sldMkLst>
          <pc:docMk/>
          <pc:sldMk cId="0" sldId="256"/>
        </pc:sldMkLst>
        <pc:picChg chg="mod">
          <ac:chgData name="Aryany Leticia Pena Gomez" userId="a2c81172-c8df-4a46-9eb2-ec6180b8e7ae" providerId="ADAL" clId="{1B01D47E-387D-C049-A17F-EAEDC6749D79}" dt="2023-04-24T20:09:22.284" v="0" actId="14100"/>
          <ac:picMkLst>
            <pc:docMk/>
            <pc:sldMk cId="0" sldId="256"/>
            <ac:picMk id="3" creationId="{00000000-0000-0000-0000-000000000000}"/>
          </ac:picMkLst>
        </pc:picChg>
      </pc:sldChg>
    </pc:docChg>
  </pc:docChgLst>
  <pc:docChgLst>
    <pc:chgData name="Andreia Bianchini Huebner" userId="S::abianchini2@unl.edu::60ec0dcf-a489-4ddb-bcda-2e56cd02b15c" providerId="AD" clId="Web-{9FDC820F-B033-CC00-8061-6B861AED85F3}"/>
    <pc:docChg chg="modSld">
      <pc:chgData name="Andreia Bianchini Huebner" userId="S::abianchini2@unl.edu::60ec0dcf-a489-4ddb-bcda-2e56cd02b15c" providerId="AD" clId="Web-{9FDC820F-B033-CC00-8061-6B861AED85F3}" dt="2022-05-20T20:53:20.911" v="104" actId="14100"/>
      <pc:docMkLst>
        <pc:docMk/>
      </pc:docMkLst>
      <pc:sldChg chg="addSp modSp">
        <pc:chgData name="Andreia Bianchini Huebner" userId="S::abianchini2@unl.edu::60ec0dcf-a489-4ddb-bcda-2e56cd02b15c" providerId="AD" clId="Web-{9FDC820F-B033-CC00-8061-6B861AED85F3}" dt="2022-05-20T20:53:20.911" v="104" actId="14100"/>
        <pc:sldMkLst>
          <pc:docMk/>
          <pc:sldMk cId="0" sldId="256"/>
        </pc:sldMkLst>
        <pc:spChg chg="add mod">
          <ac:chgData name="Andreia Bianchini Huebner" userId="S::abianchini2@unl.edu::60ec0dcf-a489-4ddb-bcda-2e56cd02b15c" providerId="AD" clId="Web-{9FDC820F-B033-CC00-8061-6B861AED85F3}" dt="2022-05-20T20:53:20.911" v="104" actId="14100"/>
          <ac:spMkLst>
            <pc:docMk/>
            <pc:sldMk cId="0" sldId="256"/>
            <ac:spMk id="8" creationId="{AEB69687-0702-B470-BEC9-634B91AE54E0}"/>
          </ac:spMkLst>
        </pc:spChg>
      </pc:sldChg>
    </pc:docChg>
  </pc:docChgLst>
  <pc:docChgLst>
    <pc:chgData name="Anna Grace Hilton" userId="S::ahilton7@unl.edu::9f67d651-a880-4847-81e7-c56f95f0cc8f" providerId="AD" clId="Web-{71F70C58-16E6-5CF4-E4A5-D0BAC8783BFF}"/>
    <pc:docChg chg="addSld modSld">
      <pc:chgData name="Anna Grace Hilton" userId="S::ahilton7@unl.edu::9f67d651-a880-4847-81e7-c56f95f0cc8f" providerId="AD" clId="Web-{71F70C58-16E6-5CF4-E4A5-D0BAC8783BFF}" dt="2023-07-26T19:54:43.871" v="31" actId="20577"/>
      <pc:docMkLst>
        <pc:docMk/>
      </pc:docMkLst>
      <pc:sldChg chg="modSp">
        <pc:chgData name="Anna Grace Hilton" userId="S::ahilton7@unl.edu::9f67d651-a880-4847-81e7-c56f95f0cc8f" providerId="AD" clId="Web-{71F70C58-16E6-5CF4-E4A5-D0BAC8783BFF}" dt="2023-07-26T19:54:43.871" v="31" actId="20577"/>
        <pc:sldMkLst>
          <pc:docMk/>
          <pc:sldMk cId="0" sldId="256"/>
        </pc:sldMkLst>
        <pc:spChg chg="mod">
          <ac:chgData name="Anna Grace Hilton" userId="S::ahilton7@unl.edu::9f67d651-a880-4847-81e7-c56f95f0cc8f" providerId="AD" clId="Web-{71F70C58-16E6-5CF4-E4A5-D0BAC8783BFF}" dt="2023-07-26T19:54:43.871" v="31" actId="20577"/>
          <ac:spMkLst>
            <pc:docMk/>
            <pc:sldMk cId="0" sldId="256"/>
            <ac:spMk id="31" creationId="{FB54CC32-1D9E-417C-8EC3-3DDE7FA9A8D3}"/>
          </ac:spMkLst>
        </pc:spChg>
      </pc:sldChg>
      <pc:sldChg chg="addSp delSp modSp new mod setBg">
        <pc:chgData name="Anna Grace Hilton" userId="S::ahilton7@unl.edu::9f67d651-a880-4847-81e7-c56f95f0cc8f" providerId="AD" clId="Web-{71F70C58-16E6-5CF4-E4A5-D0BAC8783BFF}" dt="2023-07-26T19:51:25.319" v="27" actId="20577"/>
        <pc:sldMkLst>
          <pc:docMk/>
          <pc:sldMk cId="766920866" sldId="268"/>
        </pc:sldMkLst>
        <pc:spChg chg="add ord">
          <ac:chgData name="Anna Grace Hilton" userId="S::ahilton7@unl.edu::9f67d651-a880-4847-81e7-c56f95f0cc8f" providerId="AD" clId="Web-{71F70C58-16E6-5CF4-E4A5-D0BAC8783BFF}" dt="2023-07-26T19:50:45.537" v="23"/>
          <ac:spMkLst>
            <pc:docMk/>
            <pc:sldMk cId="766920866" sldId="268"/>
            <ac:spMk id="2" creationId="{ABA2790A-A43E-1D29-D417-5D3DD47E4CBC}"/>
          </ac:spMkLst>
        </pc:spChg>
        <pc:spChg chg="add mod ord">
          <ac:chgData name="Anna Grace Hilton" userId="S::ahilton7@unl.edu::9f67d651-a880-4847-81e7-c56f95f0cc8f" providerId="AD" clId="Web-{71F70C58-16E6-5CF4-E4A5-D0BAC8783BFF}" dt="2023-07-26T19:51:25.319" v="27" actId="20577"/>
          <ac:spMkLst>
            <pc:docMk/>
            <pc:sldMk cId="766920866" sldId="268"/>
            <ac:spMk id="3" creationId="{9A5900C6-A408-D68D-5A76-3C740CB0080F}"/>
          </ac:spMkLst>
        </pc:spChg>
        <pc:spChg chg="add del mod">
          <ac:chgData name="Anna Grace Hilton" userId="S::ahilton7@unl.edu::9f67d651-a880-4847-81e7-c56f95f0cc8f" providerId="AD" clId="Web-{71F70C58-16E6-5CF4-E4A5-D0BAC8783BFF}" dt="2023-07-26T19:49:29.847" v="17"/>
          <ac:spMkLst>
            <pc:docMk/>
            <pc:sldMk cId="766920866" sldId="268"/>
            <ac:spMk id="5" creationId="{1216E401-0B0B-D0A9-B98F-280A06AE9D7D}"/>
          </ac:spMkLst>
        </pc:spChg>
        <pc:spChg chg="add del mod">
          <ac:chgData name="Anna Grace Hilton" userId="S::ahilton7@unl.edu::9f67d651-a880-4847-81e7-c56f95f0cc8f" providerId="AD" clId="Web-{71F70C58-16E6-5CF4-E4A5-D0BAC8783BFF}" dt="2023-07-26T19:50:24.771" v="21"/>
          <ac:spMkLst>
            <pc:docMk/>
            <pc:sldMk cId="766920866" sldId="268"/>
            <ac:spMk id="6" creationId="{DE69A14F-EDAE-9BBD-4AEB-B204DB980A73}"/>
          </ac:spMkLst>
        </pc:spChg>
        <pc:spChg chg="add">
          <ac:chgData name="Anna Grace Hilton" userId="S::ahilton7@unl.edu::9f67d651-a880-4847-81e7-c56f95f0cc8f" providerId="AD" clId="Web-{71F70C58-16E6-5CF4-E4A5-D0BAC8783BFF}" dt="2023-07-26T19:50:45.537" v="23"/>
          <ac:spMkLst>
            <pc:docMk/>
            <pc:sldMk cId="766920866" sldId="268"/>
            <ac:spMk id="9" creationId="{A8908DB7-C3A6-4FCB-9820-CEE02B398C4A}"/>
          </ac:spMkLst>
        </pc:spChg>
        <pc:spChg chg="add">
          <ac:chgData name="Anna Grace Hilton" userId="S::ahilton7@unl.edu::9f67d651-a880-4847-81e7-c56f95f0cc8f" providerId="AD" clId="Web-{71F70C58-16E6-5CF4-E4A5-D0BAC8783BFF}" dt="2023-07-26T19:50:45.537" v="23"/>
          <ac:spMkLst>
            <pc:docMk/>
            <pc:sldMk cId="766920866" sldId="268"/>
            <ac:spMk id="11" creationId="{535742DD-1B16-4E9D-B715-0D74B4574A68}"/>
          </ac:spMkLst>
        </pc:spChg>
        <pc:picChg chg="add mod">
          <ac:chgData name="Anna Grace Hilton" userId="S::ahilton7@unl.edu::9f67d651-a880-4847-81e7-c56f95f0cc8f" providerId="AD" clId="Web-{71F70C58-16E6-5CF4-E4A5-D0BAC8783BFF}" dt="2023-07-26T19:50:45.537" v="23"/>
          <ac:picMkLst>
            <pc:docMk/>
            <pc:sldMk cId="766920866" sldId="268"/>
            <ac:picMk id="4" creationId="{56542B07-23D1-735D-D444-5EE9312C87A1}"/>
          </ac:picMkLst>
        </pc:picChg>
      </pc:sldChg>
    </pc:docChg>
  </pc:docChgLst>
  <pc:docChgLst>
    <pc:chgData name="Aryany Leticia Pena Gomez" userId="a2c81172-c8df-4a46-9eb2-ec6180b8e7ae" providerId="ADAL" clId="{8367517F-526F-4EF6-9298-F54E6666583D}"/>
    <pc:docChg chg="undo custSel addSld modSld">
      <pc:chgData name="Aryany Leticia Pena Gomez" userId="a2c81172-c8df-4a46-9eb2-ec6180b8e7ae" providerId="ADAL" clId="{8367517F-526F-4EF6-9298-F54E6666583D}" dt="2022-07-05T16:38:10.222" v="267" actId="1076"/>
      <pc:docMkLst>
        <pc:docMk/>
      </pc:docMkLst>
      <pc:sldChg chg="modSp">
        <pc:chgData name="Aryany Leticia Pena Gomez" userId="a2c81172-c8df-4a46-9eb2-ec6180b8e7ae" providerId="ADAL" clId="{8367517F-526F-4EF6-9298-F54E6666583D}" dt="2022-07-05T16:38:10.222" v="267" actId="1076"/>
        <pc:sldMkLst>
          <pc:docMk/>
          <pc:sldMk cId="959046983" sldId="266"/>
        </pc:sldMkLst>
        <pc:picChg chg="mod">
          <ac:chgData name="Aryany Leticia Pena Gomez" userId="a2c81172-c8df-4a46-9eb2-ec6180b8e7ae" providerId="ADAL" clId="{8367517F-526F-4EF6-9298-F54E6666583D}" dt="2022-07-05T16:38:10.222" v="267" actId="1076"/>
          <ac:picMkLst>
            <pc:docMk/>
            <pc:sldMk cId="959046983" sldId="266"/>
            <ac:picMk id="2" creationId="{F581B5DE-4AE0-4F74-8870-DB1BA4DB1A51}"/>
          </ac:picMkLst>
        </pc:picChg>
      </pc:sldChg>
      <pc:sldChg chg="addSp delSp modSp new mod">
        <pc:chgData name="Aryany Leticia Pena Gomez" userId="a2c81172-c8df-4a46-9eb2-ec6180b8e7ae" providerId="ADAL" clId="{8367517F-526F-4EF6-9298-F54E6666583D}" dt="2022-07-05T16:36:39.721" v="265" actId="1076"/>
        <pc:sldMkLst>
          <pc:docMk/>
          <pc:sldMk cId="664393029" sldId="267"/>
        </pc:sldMkLst>
        <pc:spChg chg="mod">
          <ac:chgData name="Aryany Leticia Pena Gomez" userId="a2c81172-c8df-4a46-9eb2-ec6180b8e7ae" providerId="ADAL" clId="{8367517F-526F-4EF6-9298-F54E6666583D}" dt="2022-07-05T16:16:27.681" v="73" actId="478"/>
          <ac:spMkLst>
            <pc:docMk/>
            <pc:sldMk cId="664393029" sldId="267"/>
            <ac:spMk id="9" creationId="{85822166-DD4E-6BC6-72DC-B93490A11765}"/>
          </ac:spMkLst>
        </pc:spChg>
        <pc:spChg chg="mod">
          <ac:chgData name="Aryany Leticia Pena Gomez" userId="a2c81172-c8df-4a46-9eb2-ec6180b8e7ae" providerId="ADAL" clId="{8367517F-526F-4EF6-9298-F54E6666583D}" dt="2022-07-05T16:16:27.681" v="73" actId="478"/>
          <ac:spMkLst>
            <pc:docMk/>
            <pc:sldMk cId="664393029" sldId="267"/>
            <ac:spMk id="10" creationId="{97E5E41E-6A62-FC47-6A4D-CE52223B139F}"/>
          </ac:spMkLst>
        </pc:spChg>
        <pc:spChg chg="del mod">
          <ac:chgData name="Aryany Leticia Pena Gomez" userId="a2c81172-c8df-4a46-9eb2-ec6180b8e7ae" providerId="ADAL" clId="{8367517F-526F-4EF6-9298-F54E6666583D}" dt="2022-07-05T16:23:52.036" v="155" actId="478"/>
          <ac:spMkLst>
            <pc:docMk/>
            <pc:sldMk cId="664393029" sldId="267"/>
            <ac:spMk id="12" creationId="{2FAE5C66-7F8B-AC49-0327-794EACEB6E81}"/>
          </ac:spMkLst>
        </pc:spChg>
        <pc:spChg chg="mod">
          <ac:chgData name="Aryany Leticia Pena Gomez" userId="a2c81172-c8df-4a46-9eb2-ec6180b8e7ae" providerId="ADAL" clId="{8367517F-526F-4EF6-9298-F54E6666583D}" dt="2022-07-05T16:36:36.836" v="264" actId="14100"/>
          <ac:spMkLst>
            <pc:docMk/>
            <pc:sldMk cId="664393029" sldId="267"/>
            <ac:spMk id="13" creationId="{55BF7D5C-716D-C044-779F-ED934549713D}"/>
          </ac:spMkLst>
        </pc:spChg>
        <pc:spChg chg="mod">
          <ac:chgData name="Aryany Leticia Pena Gomez" userId="a2c81172-c8df-4a46-9eb2-ec6180b8e7ae" providerId="ADAL" clId="{8367517F-526F-4EF6-9298-F54E6666583D}" dt="2022-07-05T16:16:27.681" v="73" actId="478"/>
          <ac:spMkLst>
            <pc:docMk/>
            <pc:sldMk cId="664393029" sldId="267"/>
            <ac:spMk id="13" creationId="{6041DEAD-8AD9-78A2-80A1-5648D044CD91}"/>
          </ac:spMkLst>
        </pc:spChg>
        <pc:spChg chg="mod">
          <ac:chgData name="Aryany Leticia Pena Gomez" userId="a2c81172-c8df-4a46-9eb2-ec6180b8e7ae" providerId="ADAL" clId="{8367517F-526F-4EF6-9298-F54E6666583D}" dt="2022-07-05T16:16:27.681" v="73" actId="478"/>
          <ac:spMkLst>
            <pc:docMk/>
            <pc:sldMk cId="664393029" sldId="267"/>
            <ac:spMk id="14" creationId="{31B899B4-8AE6-002C-A393-FD53E9B68036}"/>
          </ac:spMkLst>
        </pc:spChg>
        <pc:spChg chg="mod">
          <ac:chgData name="Aryany Leticia Pena Gomez" userId="a2c81172-c8df-4a46-9eb2-ec6180b8e7ae" providerId="ADAL" clId="{8367517F-526F-4EF6-9298-F54E6666583D}" dt="2022-07-05T16:36:36.836" v="264" actId="14100"/>
          <ac:spMkLst>
            <pc:docMk/>
            <pc:sldMk cId="664393029" sldId="267"/>
            <ac:spMk id="14" creationId="{D2F4701B-275B-FC62-FCD2-D83A7151950D}"/>
          </ac:spMkLst>
        </pc:spChg>
        <pc:spChg chg="mod">
          <ac:chgData name="Aryany Leticia Pena Gomez" userId="a2c81172-c8df-4a46-9eb2-ec6180b8e7ae" providerId="ADAL" clId="{8367517F-526F-4EF6-9298-F54E6666583D}" dt="2022-07-05T16:36:36.836" v="264" actId="14100"/>
          <ac:spMkLst>
            <pc:docMk/>
            <pc:sldMk cId="664393029" sldId="267"/>
            <ac:spMk id="15" creationId="{B1D62481-78AA-6DD9-BCAD-3891628201E1}"/>
          </ac:spMkLst>
        </pc:spChg>
        <pc:spChg chg="mod">
          <ac:chgData name="Aryany Leticia Pena Gomez" userId="a2c81172-c8df-4a46-9eb2-ec6180b8e7ae" providerId="ADAL" clId="{8367517F-526F-4EF6-9298-F54E6666583D}" dt="2022-07-05T16:16:27.681" v="73" actId="478"/>
          <ac:spMkLst>
            <pc:docMk/>
            <pc:sldMk cId="664393029" sldId="267"/>
            <ac:spMk id="15" creationId="{B3E63C14-092A-6E09-5DFB-F036A47DE917}"/>
          </ac:spMkLst>
        </pc:spChg>
        <pc:spChg chg="mod">
          <ac:chgData name="Aryany Leticia Pena Gomez" userId="a2c81172-c8df-4a46-9eb2-ec6180b8e7ae" providerId="ADAL" clId="{8367517F-526F-4EF6-9298-F54E6666583D}" dt="2022-07-05T16:16:27.681" v="73" actId="478"/>
          <ac:spMkLst>
            <pc:docMk/>
            <pc:sldMk cId="664393029" sldId="267"/>
            <ac:spMk id="16" creationId="{DDBFD305-1446-FBD7-57CF-5A2EDFB4FBA9}"/>
          </ac:spMkLst>
        </pc:spChg>
        <pc:spChg chg="mod">
          <ac:chgData name="Aryany Leticia Pena Gomez" userId="a2c81172-c8df-4a46-9eb2-ec6180b8e7ae" providerId="ADAL" clId="{8367517F-526F-4EF6-9298-F54E6666583D}" dt="2022-07-05T16:36:36.836" v="264" actId="14100"/>
          <ac:spMkLst>
            <pc:docMk/>
            <pc:sldMk cId="664393029" sldId="267"/>
            <ac:spMk id="16" creationId="{E8DF08E6-6C8E-2EC7-89F3-27550847F502}"/>
          </ac:spMkLst>
        </pc:spChg>
        <pc:spChg chg="mod">
          <ac:chgData name="Aryany Leticia Pena Gomez" userId="a2c81172-c8df-4a46-9eb2-ec6180b8e7ae" providerId="ADAL" clId="{8367517F-526F-4EF6-9298-F54E6666583D}" dt="2022-07-05T16:36:36.836" v="264" actId="14100"/>
          <ac:spMkLst>
            <pc:docMk/>
            <pc:sldMk cId="664393029" sldId="267"/>
            <ac:spMk id="17" creationId="{BAE396B6-7C7A-0F8C-388D-33DFDE1B3726}"/>
          </ac:spMkLst>
        </pc:spChg>
        <pc:spChg chg="mod">
          <ac:chgData name="Aryany Leticia Pena Gomez" userId="a2c81172-c8df-4a46-9eb2-ec6180b8e7ae" providerId="ADAL" clId="{8367517F-526F-4EF6-9298-F54E6666583D}" dt="2022-07-05T16:16:27.681" v="73" actId="478"/>
          <ac:spMkLst>
            <pc:docMk/>
            <pc:sldMk cId="664393029" sldId="267"/>
            <ac:spMk id="17" creationId="{C459B0BD-E062-3EEA-635C-CA2486FB9C44}"/>
          </ac:spMkLst>
        </pc:spChg>
        <pc:spChg chg="mod">
          <ac:chgData name="Aryany Leticia Pena Gomez" userId="a2c81172-c8df-4a46-9eb2-ec6180b8e7ae" providerId="ADAL" clId="{8367517F-526F-4EF6-9298-F54E6666583D}" dt="2022-07-05T16:36:36.836" v="264" actId="14100"/>
          <ac:spMkLst>
            <pc:docMk/>
            <pc:sldMk cId="664393029" sldId="267"/>
            <ac:spMk id="18" creationId="{3AF42F38-03CE-3132-9CE4-B4E836479EC7}"/>
          </ac:spMkLst>
        </pc:spChg>
        <pc:spChg chg="mod">
          <ac:chgData name="Aryany Leticia Pena Gomez" userId="a2c81172-c8df-4a46-9eb2-ec6180b8e7ae" providerId="ADAL" clId="{8367517F-526F-4EF6-9298-F54E6666583D}" dt="2022-07-05T16:16:27.681" v="73" actId="478"/>
          <ac:spMkLst>
            <pc:docMk/>
            <pc:sldMk cId="664393029" sldId="267"/>
            <ac:spMk id="18" creationId="{AC9BE1D7-48E5-C1DB-2730-9EF7DB1CE2E9}"/>
          </ac:spMkLst>
        </pc:spChg>
        <pc:spChg chg="mod">
          <ac:chgData name="Aryany Leticia Pena Gomez" userId="a2c81172-c8df-4a46-9eb2-ec6180b8e7ae" providerId="ADAL" clId="{8367517F-526F-4EF6-9298-F54E6666583D}" dt="2022-07-05T16:16:27.681" v="73" actId="478"/>
          <ac:spMkLst>
            <pc:docMk/>
            <pc:sldMk cId="664393029" sldId="267"/>
            <ac:spMk id="19" creationId="{C368A709-6AA3-BF9D-D9B4-97E1D3738167}"/>
          </ac:spMkLst>
        </pc:spChg>
        <pc:spChg chg="mod">
          <ac:chgData name="Aryany Leticia Pena Gomez" userId="a2c81172-c8df-4a46-9eb2-ec6180b8e7ae" providerId="ADAL" clId="{8367517F-526F-4EF6-9298-F54E6666583D}" dt="2022-07-05T16:36:36.836" v="264" actId="14100"/>
          <ac:spMkLst>
            <pc:docMk/>
            <pc:sldMk cId="664393029" sldId="267"/>
            <ac:spMk id="19" creationId="{EE840A09-C862-AE61-87AA-42A4D39A6A14}"/>
          </ac:spMkLst>
        </pc:spChg>
        <pc:spChg chg="mod">
          <ac:chgData name="Aryany Leticia Pena Gomez" userId="a2c81172-c8df-4a46-9eb2-ec6180b8e7ae" providerId="ADAL" clId="{8367517F-526F-4EF6-9298-F54E6666583D}" dt="2022-07-05T16:16:27.681" v="73" actId="478"/>
          <ac:spMkLst>
            <pc:docMk/>
            <pc:sldMk cId="664393029" sldId="267"/>
            <ac:spMk id="20" creationId="{838028B8-0FAF-0FFE-2959-F35286D68251}"/>
          </ac:spMkLst>
        </pc:spChg>
        <pc:spChg chg="mod">
          <ac:chgData name="Aryany Leticia Pena Gomez" userId="a2c81172-c8df-4a46-9eb2-ec6180b8e7ae" providerId="ADAL" clId="{8367517F-526F-4EF6-9298-F54E6666583D}" dt="2022-07-05T16:36:36.836" v="264" actId="14100"/>
          <ac:spMkLst>
            <pc:docMk/>
            <pc:sldMk cId="664393029" sldId="267"/>
            <ac:spMk id="20" creationId="{D712843C-E742-4B79-4D19-796DE0B9C299}"/>
          </ac:spMkLst>
        </pc:spChg>
        <pc:spChg chg="mod">
          <ac:chgData name="Aryany Leticia Pena Gomez" userId="a2c81172-c8df-4a46-9eb2-ec6180b8e7ae" providerId="ADAL" clId="{8367517F-526F-4EF6-9298-F54E6666583D}" dt="2022-07-05T16:16:27.681" v="73" actId="478"/>
          <ac:spMkLst>
            <pc:docMk/>
            <pc:sldMk cId="664393029" sldId="267"/>
            <ac:spMk id="21" creationId="{2BB75E84-50EB-5F77-0FFB-872C6DED182A}"/>
          </ac:spMkLst>
        </pc:spChg>
        <pc:spChg chg="mod">
          <ac:chgData name="Aryany Leticia Pena Gomez" userId="a2c81172-c8df-4a46-9eb2-ec6180b8e7ae" providerId="ADAL" clId="{8367517F-526F-4EF6-9298-F54E6666583D}" dt="2022-07-05T16:36:36.836" v="264" actId="14100"/>
          <ac:spMkLst>
            <pc:docMk/>
            <pc:sldMk cId="664393029" sldId="267"/>
            <ac:spMk id="21" creationId="{FDA32ADC-EA9E-CBD8-D0D2-9AC0473A8961}"/>
          </ac:spMkLst>
        </pc:spChg>
        <pc:spChg chg="mod">
          <ac:chgData name="Aryany Leticia Pena Gomez" userId="a2c81172-c8df-4a46-9eb2-ec6180b8e7ae" providerId="ADAL" clId="{8367517F-526F-4EF6-9298-F54E6666583D}" dt="2022-07-05T16:16:27.681" v="73" actId="478"/>
          <ac:spMkLst>
            <pc:docMk/>
            <pc:sldMk cId="664393029" sldId="267"/>
            <ac:spMk id="22" creationId="{59DC1EA2-3E5B-5AFA-0BB3-D7BAF78A0F50}"/>
          </ac:spMkLst>
        </pc:spChg>
        <pc:spChg chg="mod">
          <ac:chgData name="Aryany Leticia Pena Gomez" userId="a2c81172-c8df-4a46-9eb2-ec6180b8e7ae" providerId="ADAL" clId="{8367517F-526F-4EF6-9298-F54E6666583D}" dt="2022-07-05T16:36:36.836" v="264" actId="14100"/>
          <ac:spMkLst>
            <pc:docMk/>
            <pc:sldMk cId="664393029" sldId="267"/>
            <ac:spMk id="22" creationId="{A43277EC-850E-73C2-DB1E-1F22264DB1E5}"/>
          </ac:spMkLst>
        </pc:spChg>
        <pc:spChg chg="mod">
          <ac:chgData name="Aryany Leticia Pena Gomez" userId="a2c81172-c8df-4a46-9eb2-ec6180b8e7ae" providerId="ADAL" clId="{8367517F-526F-4EF6-9298-F54E6666583D}" dt="2022-07-05T16:16:27.681" v="73" actId="478"/>
          <ac:spMkLst>
            <pc:docMk/>
            <pc:sldMk cId="664393029" sldId="267"/>
            <ac:spMk id="23" creationId="{7044F0FA-AABD-CE91-A4AC-E39B61A3D4C7}"/>
          </ac:spMkLst>
        </pc:spChg>
        <pc:spChg chg="mod">
          <ac:chgData name="Aryany Leticia Pena Gomez" userId="a2c81172-c8df-4a46-9eb2-ec6180b8e7ae" providerId="ADAL" clId="{8367517F-526F-4EF6-9298-F54E6666583D}" dt="2022-07-05T16:36:36.836" v="264" actId="14100"/>
          <ac:spMkLst>
            <pc:docMk/>
            <pc:sldMk cId="664393029" sldId="267"/>
            <ac:spMk id="23" creationId="{F6E6A339-6F4F-2918-01C7-F9FE30CF121A}"/>
          </ac:spMkLst>
        </pc:spChg>
        <pc:spChg chg="mod">
          <ac:chgData name="Aryany Leticia Pena Gomez" userId="a2c81172-c8df-4a46-9eb2-ec6180b8e7ae" providerId="ADAL" clId="{8367517F-526F-4EF6-9298-F54E6666583D}" dt="2022-07-05T16:16:27.681" v="73" actId="478"/>
          <ac:spMkLst>
            <pc:docMk/>
            <pc:sldMk cId="664393029" sldId="267"/>
            <ac:spMk id="24" creationId="{5B8F1EF5-4B7B-E433-02F9-BEC3EC74E87B}"/>
          </ac:spMkLst>
        </pc:spChg>
        <pc:spChg chg="mod">
          <ac:chgData name="Aryany Leticia Pena Gomez" userId="a2c81172-c8df-4a46-9eb2-ec6180b8e7ae" providerId="ADAL" clId="{8367517F-526F-4EF6-9298-F54E6666583D}" dt="2022-07-05T16:36:36.836" v="264" actId="14100"/>
          <ac:spMkLst>
            <pc:docMk/>
            <pc:sldMk cId="664393029" sldId="267"/>
            <ac:spMk id="24" creationId="{73FE2FA0-87E1-4B3A-3776-36D7AB4E9FBA}"/>
          </ac:spMkLst>
        </pc:spChg>
        <pc:spChg chg="mod">
          <ac:chgData name="Aryany Leticia Pena Gomez" userId="a2c81172-c8df-4a46-9eb2-ec6180b8e7ae" providerId="ADAL" clId="{8367517F-526F-4EF6-9298-F54E6666583D}" dt="2022-07-05T16:36:36.836" v="264" actId="14100"/>
          <ac:spMkLst>
            <pc:docMk/>
            <pc:sldMk cId="664393029" sldId="267"/>
            <ac:spMk id="25" creationId="{749E87D3-4B6B-BC68-B6CB-1A07B46E1D11}"/>
          </ac:spMkLst>
        </pc:spChg>
        <pc:spChg chg="mod">
          <ac:chgData name="Aryany Leticia Pena Gomez" userId="a2c81172-c8df-4a46-9eb2-ec6180b8e7ae" providerId="ADAL" clId="{8367517F-526F-4EF6-9298-F54E6666583D}" dt="2022-07-05T16:16:27.681" v="73" actId="478"/>
          <ac:spMkLst>
            <pc:docMk/>
            <pc:sldMk cId="664393029" sldId="267"/>
            <ac:spMk id="25" creationId="{FCA18B95-A66A-1ED2-878A-27054D63E059}"/>
          </ac:spMkLst>
        </pc:spChg>
        <pc:spChg chg="mod">
          <ac:chgData name="Aryany Leticia Pena Gomez" userId="a2c81172-c8df-4a46-9eb2-ec6180b8e7ae" providerId="ADAL" clId="{8367517F-526F-4EF6-9298-F54E6666583D}" dt="2022-07-05T16:16:27.681" v="73" actId="478"/>
          <ac:spMkLst>
            <pc:docMk/>
            <pc:sldMk cId="664393029" sldId="267"/>
            <ac:spMk id="26" creationId="{495FB698-8231-0E59-6C9D-32C0A36ABF51}"/>
          </ac:spMkLst>
        </pc:spChg>
        <pc:spChg chg="mod">
          <ac:chgData name="Aryany Leticia Pena Gomez" userId="a2c81172-c8df-4a46-9eb2-ec6180b8e7ae" providerId="ADAL" clId="{8367517F-526F-4EF6-9298-F54E6666583D}" dt="2022-07-05T16:36:36.836" v="264" actId="14100"/>
          <ac:spMkLst>
            <pc:docMk/>
            <pc:sldMk cId="664393029" sldId="267"/>
            <ac:spMk id="26" creationId="{98DB06FD-FC18-7C95-3BCE-407F5E4538AD}"/>
          </ac:spMkLst>
        </pc:spChg>
        <pc:spChg chg="mod">
          <ac:chgData name="Aryany Leticia Pena Gomez" userId="a2c81172-c8df-4a46-9eb2-ec6180b8e7ae" providerId="ADAL" clId="{8367517F-526F-4EF6-9298-F54E6666583D}" dt="2022-07-05T16:36:39.721" v="265" actId="1076"/>
          <ac:spMkLst>
            <pc:docMk/>
            <pc:sldMk cId="664393029" sldId="267"/>
            <ac:spMk id="30" creationId="{432C8340-3DD1-2929-B97D-64D59D1907A4}"/>
          </ac:spMkLst>
        </pc:spChg>
        <pc:spChg chg="mod">
          <ac:chgData name="Aryany Leticia Pena Gomez" userId="a2c81172-c8df-4a46-9eb2-ec6180b8e7ae" providerId="ADAL" clId="{8367517F-526F-4EF6-9298-F54E6666583D}" dt="2022-07-05T16:36:36.836" v="264" actId="14100"/>
          <ac:spMkLst>
            <pc:docMk/>
            <pc:sldMk cId="664393029" sldId="267"/>
            <ac:spMk id="39" creationId="{9B55B3A1-0E67-BCCD-1122-E993AED351FF}"/>
          </ac:spMkLst>
        </pc:spChg>
        <pc:spChg chg="mod">
          <ac:chgData name="Aryany Leticia Pena Gomez" userId="a2c81172-c8df-4a46-9eb2-ec6180b8e7ae" providerId="ADAL" clId="{8367517F-526F-4EF6-9298-F54E6666583D}" dt="2022-07-05T16:36:36.836" v="264" actId="14100"/>
          <ac:spMkLst>
            <pc:docMk/>
            <pc:sldMk cId="664393029" sldId="267"/>
            <ac:spMk id="43" creationId="{AA90A942-BC04-BF5A-4B13-56165CBC7ED9}"/>
          </ac:spMkLst>
        </pc:spChg>
        <pc:spChg chg="mod">
          <ac:chgData name="Aryany Leticia Pena Gomez" userId="a2c81172-c8df-4a46-9eb2-ec6180b8e7ae" providerId="ADAL" clId="{8367517F-526F-4EF6-9298-F54E6666583D}" dt="2022-07-05T16:36:36.836" v="264" actId="14100"/>
          <ac:spMkLst>
            <pc:docMk/>
            <pc:sldMk cId="664393029" sldId="267"/>
            <ac:spMk id="45" creationId="{78A44657-C856-73A0-3EA9-DEDD260D6495}"/>
          </ac:spMkLst>
        </pc:spChg>
        <pc:spChg chg="mod">
          <ac:chgData name="Aryany Leticia Pena Gomez" userId="a2c81172-c8df-4a46-9eb2-ec6180b8e7ae" providerId="ADAL" clId="{8367517F-526F-4EF6-9298-F54E6666583D}" dt="2022-07-05T16:36:36.836" v="264" actId="14100"/>
          <ac:spMkLst>
            <pc:docMk/>
            <pc:sldMk cId="664393029" sldId="267"/>
            <ac:spMk id="47" creationId="{499EF0A9-683A-9D24-5F6D-4673C9AF53D7}"/>
          </ac:spMkLst>
        </pc:spChg>
        <pc:spChg chg="mod">
          <ac:chgData name="Aryany Leticia Pena Gomez" userId="a2c81172-c8df-4a46-9eb2-ec6180b8e7ae" providerId="ADAL" clId="{8367517F-526F-4EF6-9298-F54E6666583D}" dt="2022-07-05T16:36:36.836" v="264" actId="14100"/>
          <ac:spMkLst>
            <pc:docMk/>
            <pc:sldMk cId="664393029" sldId="267"/>
            <ac:spMk id="48" creationId="{54E5A31F-1272-1669-3C1E-640F09041055}"/>
          </ac:spMkLst>
        </pc:spChg>
        <pc:spChg chg="mod">
          <ac:chgData name="Aryany Leticia Pena Gomez" userId="a2c81172-c8df-4a46-9eb2-ec6180b8e7ae" providerId="ADAL" clId="{8367517F-526F-4EF6-9298-F54E6666583D}" dt="2022-07-05T16:36:36.836" v="264" actId="14100"/>
          <ac:spMkLst>
            <pc:docMk/>
            <pc:sldMk cId="664393029" sldId="267"/>
            <ac:spMk id="49" creationId="{C9AC15A4-2CCA-DE48-3E34-DCC8D203504F}"/>
          </ac:spMkLst>
        </pc:spChg>
        <pc:spChg chg="mod">
          <ac:chgData name="Aryany Leticia Pena Gomez" userId="a2c81172-c8df-4a46-9eb2-ec6180b8e7ae" providerId="ADAL" clId="{8367517F-526F-4EF6-9298-F54E6666583D}" dt="2022-07-05T16:36:36.836" v="264" actId="14100"/>
          <ac:spMkLst>
            <pc:docMk/>
            <pc:sldMk cId="664393029" sldId="267"/>
            <ac:spMk id="50" creationId="{FF398940-2ED0-43F8-2538-D778B91DE912}"/>
          </ac:spMkLst>
        </pc:spChg>
        <pc:spChg chg="mod">
          <ac:chgData name="Aryany Leticia Pena Gomez" userId="a2c81172-c8df-4a46-9eb2-ec6180b8e7ae" providerId="ADAL" clId="{8367517F-526F-4EF6-9298-F54E6666583D}" dt="2022-07-05T16:36:36.836" v="264" actId="14100"/>
          <ac:spMkLst>
            <pc:docMk/>
            <pc:sldMk cId="664393029" sldId="267"/>
            <ac:spMk id="51" creationId="{3B68E25E-696E-A34F-0C93-40568EF5933F}"/>
          </ac:spMkLst>
        </pc:spChg>
        <pc:spChg chg="mod">
          <ac:chgData name="Aryany Leticia Pena Gomez" userId="a2c81172-c8df-4a46-9eb2-ec6180b8e7ae" providerId="ADAL" clId="{8367517F-526F-4EF6-9298-F54E6666583D}" dt="2022-07-05T16:36:36.836" v="264" actId="14100"/>
          <ac:spMkLst>
            <pc:docMk/>
            <pc:sldMk cId="664393029" sldId="267"/>
            <ac:spMk id="52" creationId="{B9F3A9E7-2B21-3AAC-7B89-5FB58162BE96}"/>
          </ac:spMkLst>
        </pc:spChg>
        <pc:spChg chg="mod">
          <ac:chgData name="Aryany Leticia Pena Gomez" userId="a2c81172-c8df-4a46-9eb2-ec6180b8e7ae" providerId="ADAL" clId="{8367517F-526F-4EF6-9298-F54E6666583D}" dt="2022-07-05T16:36:36.836" v="264" actId="14100"/>
          <ac:spMkLst>
            <pc:docMk/>
            <pc:sldMk cId="664393029" sldId="267"/>
            <ac:spMk id="53" creationId="{C0D4E43C-0D06-7489-2A10-A6C104EC3D0F}"/>
          </ac:spMkLst>
        </pc:spChg>
        <pc:spChg chg="mod">
          <ac:chgData name="Aryany Leticia Pena Gomez" userId="a2c81172-c8df-4a46-9eb2-ec6180b8e7ae" providerId="ADAL" clId="{8367517F-526F-4EF6-9298-F54E6666583D}" dt="2022-07-05T16:36:36.836" v="264" actId="14100"/>
          <ac:spMkLst>
            <pc:docMk/>
            <pc:sldMk cId="664393029" sldId="267"/>
            <ac:spMk id="55" creationId="{B7A8BA57-FCAC-493F-623E-503F32DEB815}"/>
          </ac:spMkLst>
        </pc:spChg>
        <pc:spChg chg="mod">
          <ac:chgData name="Aryany Leticia Pena Gomez" userId="a2c81172-c8df-4a46-9eb2-ec6180b8e7ae" providerId="ADAL" clId="{8367517F-526F-4EF6-9298-F54E6666583D}" dt="2022-07-05T16:26:57.713" v="190" actId="1076"/>
          <ac:spMkLst>
            <pc:docMk/>
            <pc:sldMk cId="664393029" sldId="267"/>
            <ac:spMk id="56" creationId="{FB643F79-19A2-7410-3B4B-0257CAB55C3B}"/>
          </ac:spMkLst>
        </pc:spChg>
        <pc:spChg chg="mod">
          <ac:chgData name="Aryany Leticia Pena Gomez" userId="a2c81172-c8df-4a46-9eb2-ec6180b8e7ae" providerId="ADAL" clId="{8367517F-526F-4EF6-9298-F54E6666583D}" dt="2022-07-05T16:36:36.836" v="264" actId="14100"/>
          <ac:spMkLst>
            <pc:docMk/>
            <pc:sldMk cId="664393029" sldId="267"/>
            <ac:spMk id="58" creationId="{30145ABD-29A0-F209-E573-593B7B73E841}"/>
          </ac:spMkLst>
        </pc:spChg>
        <pc:spChg chg="mod">
          <ac:chgData name="Aryany Leticia Pena Gomez" userId="a2c81172-c8df-4a46-9eb2-ec6180b8e7ae" providerId="ADAL" clId="{8367517F-526F-4EF6-9298-F54E6666583D}" dt="2022-07-05T16:36:36.836" v="264" actId="14100"/>
          <ac:spMkLst>
            <pc:docMk/>
            <pc:sldMk cId="664393029" sldId="267"/>
            <ac:spMk id="59" creationId="{1F009C5A-2AF2-165A-A835-3DA5C620E18E}"/>
          </ac:spMkLst>
        </pc:spChg>
        <pc:spChg chg="mod">
          <ac:chgData name="Aryany Leticia Pena Gomez" userId="a2c81172-c8df-4a46-9eb2-ec6180b8e7ae" providerId="ADAL" clId="{8367517F-526F-4EF6-9298-F54E6666583D}" dt="2022-07-05T16:36:36.836" v="264" actId="14100"/>
          <ac:spMkLst>
            <pc:docMk/>
            <pc:sldMk cId="664393029" sldId="267"/>
            <ac:spMk id="60" creationId="{B607A8E1-B727-2F10-9C4F-BAD3C0A4A573}"/>
          </ac:spMkLst>
        </pc:spChg>
        <pc:spChg chg="mod">
          <ac:chgData name="Aryany Leticia Pena Gomez" userId="a2c81172-c8df-4a46-9eb2-ec6180b8e7ae" providerId="ADAL" clId="{8367517F-526F-4EF6-9298-F54E6666583D}" dt="2022-07-05T16:36:36.836" v="264" actId="14100"/>
          <ac:spMkLst>
            <pc:docMk/>
            <pc:sldMk cId="664393029" sldId="267"/>
            <ac:spMk id="61" creationId="{137040C4-965A-4189-BDD6-76529265DAB5}"/>
          </ac:spMkLst>
        </pc:spChg>
        <pc:spChg chg="mod">
          <ac:chgData name="Aryany Leticia Pena Gomez" userId="a2c81172-c8df-4a46-9eb2-ec6180b8e7ae" providerId="ADAL" clId="{8367517F-526F-4EF6-9298-F54E6666583D}" dt="2022-07-05T16:36:36.836" v="264" actId="14100"/>
          <ac:spMkLst>
            <pc:docMk/>
            <pc:sldMk cId="664393029" sldId="267"/>
            <ac:spMk id="62" creationId="{66BC8283-6549-59ED-4826-E582435310A8}"/>
          </ac:spMkLst>
        </pc:spChg>
        <pc:spChg chg="mod">
          <ac:chgData name="Aryany Leticia Pena Gomez" userId="a2c81172-c8df-4a46-9eb2-ec6180b8e7ae" providerId="ADAL" clId="{8367517F-526F-4EF6-9298-F54E6666583D}" dt="2022-07-05T16:36:36.836" v="264" actId="14100"/>
          <ac:spMkLst>
            <pc:docMk/>
            <pc:sldMk cId="664393029" sldId="267"/>
            <ac:spMk id="63" creationId="{85AD4653-27E6-36C3-D425-D9B63FCE0676}"/>
          </ac:spMkLst>
        </pc:spChg>
        <pc:spChg chg="mod">
          <ac:chgData name="Aryany Leticia Pena Gomez" userId="a2c81172-c8df-4a46-9eb2-ec6180b8e7ae" providerId="ADAL" clId="{8367517F-526F-4EF6-9298-F54E6666583D}" dt="2022-07-05T16:36:36.836" v="264" actId="14100"/>
          <ac:spMkLst>
            <pc:docMk/>
            <pc:sldMk cId="664393029" sldId="267"/>
            <ac:spMk id="64" creationId="{9E6C4326-2C0C-6C00-CB78-89C0295EF0C3}"/>
          </ac:spMkLst>
        </pc:spChg>
        <pc:spChg chg="mod">
          <ac:chgData name="Aryany Leticia Pena Gomez" userId="a2c81172-c8df-4a46-9eb2-ec6180b8e7ae" providerId="ADAL" clId="{8367517F-526F-4EF6-9298-F54E6666583D}" dt="2022-07-05T16:36:36.836" v="264" actId="14100"/>
          <ac:spMkLst>
            <pc:docMk/>
            <pc:sldMk cId="664393029" sldId="267"/>
            <ac:spMk id="65" creationId="{5945F50A-8A22-D225-8084-1A98499259C1}"/>
          </ac:spMkLst>
        </pc:spChg>
        <pc:spChg chg="mod">
          <ac:chgData name="Aryany Leticia Pena Gomez" userId="a2c81172-c8df-4a46-9eb2-ec6180b8e7ae" providerId="ADAL" clId="{8367517F-526F-4EF6-9298-F54E6666583D}" dt="2022-07-05T16:36:36.836" v="264" actId="14100"/>
          <ac:spMkLst>
            <pc:docMk/>
            <pc:sldMk cId="664393029" sldId="267"/>
            <ac:spMk id="66" creationId="{24830FA2-925C-7CAB-B161-3E660A31F9F7}"/>
          </ac:spMkLst>
        </pc:spChg>
        <pc:spChg chg="mod">
          <ac:chgData name="Aryany Leticia Pena Gomez" userId="a2c81172-c8df-4a46-9eb2-ec6180b8e7ae" providerId="ADAL" clId="{8367517F-526F-4EF6-9298-F54E6666583D}" dt="2022-07-05T16:36:36.836" v="264" actId="14100"/>
          <ac:spMkLst>
            <pc:docMk/>
            <pc:sldMk cId="664393029" sldId="267"/>
            <ac:spMk id="67" creationId="{A698F6BB-E432-3EB5-0D8C-A85D1424F9AF}"/>
          </ac:spMkLst>
        </pc:spChg>
        <pc:spChg chg="mod">
          <ac:chgData name="Aryany Leticia Pena Gomez" userId="a2c81172-c8df-4a46-9eb2-ec6180b8e7ae" providerId="ADAL" clId="{8367517F-526F-4EF6-9298-F54E6666583D}" dt="2022-07-05T16:36:36.836" v="264" actId="14100"/>
          <ac:spMkLst>
            <pc:docMk/>
            <pc:sldMk cId="664393029" sldId="267"/>
            <ac:spMk id="68" creationId="{968E9E16-028D-B0C7-E9F6-B84C0448F094}"/>
          </ac:spMkLst>
        </pc:spChg>
        <pc:spChg chg="mod">
          <ac:chgData name="Aryany Leticia Pena Gomez" userId="a2c81172-c8df-4a46-9eb2-ec6180b8e7ae" providerId="ADAL" clId="{8367517F-526F-4EF6-9298-F54E6666583D}" dt="2022-07-05T16:36:36.836" v="264" actId="14100"/>
          <ac:spMkLst>
            <pc:docMk/>
            <pc:sldMk cId="664393029" sldId="267"/>
            <ac:spMk id="69" creationId="{74D6FA84-8EEA-740C-EB01-3EEFCA2B57D9}"/>
          </ac:spMkLst>
        </pc:spChg>
        <pc:spChg chg="mod">
          <ac:chgData name="Aryany Leticia Pena Gomez" userId="a2c81172-c8df-4a46-9eb2-ec6180b8e7ae" providerId="ADAL" clId="{8367517F-526F-4EF6-9298-F54E6666583D}" dt="2022-07-05T16:36:36.836" v="264" actId="14100"/>
          <ac:spMkLst>
            <pc:docMk/>
            <pc:sldMk cId="664393029" sldId="267"/>
            <ac:spMk id="70" creationId="{BD1DEF0F-6B25-1EB0-EBDC-ED42EB065FBA}"/>
          </ac:spMkLst>
        </pc:spChg>
        <pc:spChg chg="mod">
          <ac:chgData name="Aryany Leticia Pena Gomez" userId="a2c81172-c8df-4a46-9eb2-ec6180b8e7ae" providerId="ADAL" clId="{8367517F-526F-4EF6-9298-F54E6666583D}" dt="2022-07-05T16:36:36.836" v="264" actId="14100"/>
          <ac:spMkLst>
            <pc:docMk/>
            <pc:sldMk cId="664393029" sldId="267"/>
            <ac:spMk id="71" creationId="{8EDB4524-C51E-8EE3-30B7-BCAFD9400E52}"/>
          </ac:spMkLst>
        </pc:spChg>
        <pc:spChg chg="mod">
          <ac:chgData name="Aryany Leticia Pena Gomez" userId="a2c81172-c8df-4a46-9eb2-ec6180b8e7ae" providerId="ADAL" clId="{8367517F-526F-4EF6-9298-F54E6666583D}" dt="2022-07-05T16:36:36.836" v="264" actId="14100"/>
          <ac:spMkLst>
            <pc:docMk/>
            <pc:sldMk cId="664393029" sldId="267"/>
            <ac:spMk id="72" creationId="{69588AA1-0C1F-F6E8-1FC0-928A7BCC9B86}"/>
          </ac:spMkLst>
        </pc:spChg>
        <pc:spChg chg="mod">
          <ac:chgData name="Aryany Leticia Pena Gomez" userId="a2c81172-c8df-4a46-9eb2-ec6180b8e7ae" providerId="ADAL" clId="{8367517F-526F-4EF6-9298-F54E6666583D}" dt="2022-07-05T16:36:36.836" v="264" actId="14100"/>
          <ac:spMkLst>
            <pc:docMk/>
            <pc:sldMk cId="664393029" sldId="267"/>
            <ac:spMk id="73" creationId="{92E5989E-69AE-BD03-ABF9-CC909575971A}"/>
          </ac:spMkLst>
        </pc:spChg>
        <pc:spChg chg="mod">
          <ac:chgData name="Aryany Leticia Pena Gomez" userId="a2c81172-c8df-4a46-9eb2-ec6180b8e7ae" providerId="ADAL" clId="{8367517F-526F-4EF6-9298-F54E6666583D}" dt="2022-07-05T16:36:36.836" v="264" actId="14100"/>
          <ac:spMkLst>
            <pc:docMk/>
            <pc:sldMk cId="664393029" sldId="267"/>
            <ac:spMk id="74" creationId="{71F62D98-F6BA-B6A4-151D-511E8FA737AB}"/>
          </ac:spMkLst>
        </pc:spChg>
        <pc:spChg chg="mod">
          <ac:chgData name="Aryany Leticia Pena Gomez" userId="a2c81172-c8df-4a46-9eb2-ec6180b8e7ae" providerId="ADAL" clId="{8367517F-526F-4EF6-9298-F54E6666583D}" dt="2022-07-05T16:36:36.836" v="264" actId="14100"/>
          <ac:spMkLst>
            <pc:docMk/>
            <pc:sldMk cId="664393029" sldId="267"/>
            <ac:spMk id="75" creationId="{B684B7BE-7236-74D3-853E-395227EF8AB5}"/>
          </ac:spMkLst>
        </pc:spChg>
        <pc:spChg chg="mod">
          <ac:chgData name="Aryany Leticia Pena Gomez" userId="a2c81172-c8df-4a46-9eb2-ec6180b8e7ae" providerId="ADAL" clId="{8367517F-526F-4EF6-9298-F54E6666583D}" dt="2022-07-05T16:36:36.836" v="264" actId="14100"/>
          <ac:spMkLst>
            <pc:docMk/>
            <pc:sldMk cId="664393029" sldId="267"/>
            <ac:spMk id="76" creationId="{62DFA70F-90D8-E72C-9E9A-61D1F4E443AA}"/>
          </ac:spMkLst>
        </pc:spChg>
        <pc:spChg chg="mod">
          <ac:chgData name="Aryany Leticia Pena Gomez" userId="a2c81172-c8df-4a46-9eb2-ec6180b8e7ae" providerId="ADAL" clId="{8367517F-526F-4EF6-9298-F54E6666583D}" dt="2022-07-05T16:36:36.836" v="264" actId="14100"/>
          <ac:spMkLst>
            <pc:docMk/>
            <pc:sldMk cId="664393029" sldId="267"/>
            <ac:spMk id="77" creationId="{E7512239-73FE-6FB3-916F-BB969EB24CA3}"/>
          </ac:spMkLst>
        </pc:spChg>
        <pc:spChg chg="mod">
          <ac:chgData name="Aryany Leticia Pena Gomez" userId="a2c81172-c8df-4a46-9eb2-ec6180b8e7ae" providerId="ADAL" clId="{8367517F-526F-4EF6-9298-F54E6666583D}" dt="2022-07-05T16:36:36.836" v="264" actId="14100"/>
          <ac:spMkLst>
            <pc:docMk/>
            <pc:sldMk cId="664393029" sldId="267"/>
            <ac:spMk id="78" creationId="{E583410E-A1AB-F106-5658-239999F4938D}"/>
          </ac:spMkLst>
        </pc:spChg>
        <pc:spChg chg="mod">
          <ac:chgData name="Aryany Leticia Pena Gomez" userId="a2c81172-c8df-4a46-9eb2-ec6180b8e7ae" providerId="ADAL" clId="{8367517F-526F-4EF6-9298-F54E6666583D}" dt="2022-07-05T16:36:36.836" v="264" actId="14100"/>
          <ac:spMkLst>
            <pc:docMk/>
            <pc:sldMk cId="664393029" sldId="267"/>
            <ac:spMk id="79" creationId="{D479F60C-1000-8F00-7BF6-688D0D28901B}"/>
          </ac:spMkLst>
        </pc:spChg>
        <pc:spChg chg="mod">
          <ac:chgData name="Aryany Leticia Pena Gomez" userId="a2c81172-c8df-4a46-9eb2-ec6180b8e7ae" providerId="ADAL" clId="{8367517F-526F-4EF6-9298-F54E6666583D}" dt="2022-07-05T16:36:36.836" v="264" actId="14100"/>
          <ac:spMkLst>
            <pc:docMk/>
            <pc:sldMk cId="664393029" sldId="267"/>
            <ac:spMk id="80" creationId="{8CA9B911-7571-9A37-A755-1A28CA41B415}"/>
          </ac:spMkLst>
        </pc:spChg>
        <pc:spChg chg="mod">
          <ac:chgData name="Aryany Leticia Pena Gomez" userId="a2c81172-c8df-4a46-9eb2-ec6180b8e7ae" providerId="ADAL" clId="{8367517F-526F-4EF6-9298-F54E6666583D}" dt="2022-07-05T16:36:36.836" v="264" actId="14100"/>
          <ac:spMkLst>
            <pc:docMk/>
            <pc:sldMk cId="664393029" sldId="267"/>
            <ac:spMk id="81" creationId="{94F82045-0637-637F-0F93-7E715EE0EC20}"/>
          </ac:spMkLst>
        </pc:spChg>
        <pc:spChg chg="mod">
          <ac:chgData name="Aryany Leticia Pena Gomez" userId="a2c81172-c8df-4a46-9eb2-ec6180b8e7ae" providerId="ADAL" clId="{8367517F-526F-4EF6-9298-F54E6666583D}" dt="2022-07-05T16:36:36.836" v="264" actId="14100"/>
          <ac:spMkLst>
            <pc:docMk/>
            <pc:sldMk cId="664393029" sldId="267"/>
            <ac:spMk id="82" creationId="{73DBB895-3341-CDF5-BF61-2780E994BDB7}"/>
          </ac:spMkLst>
        </pc:spChg>
        <pc:spChg chg="mod">
          <ac:chgData name="Aryany Leticia Pena Gomez" userId="a2c81172-c8df-4a46-9eb2-ec6180b8e7ae" providerId="ADAL" clId="{8367517F-526F-4EF6-9298-F54E6666583D}" dt="2022-07-05T16:36:36.836" v="264" actId="14100"/>
          <ac:spMkLst>
            <pc:docMk/>
            <pc:sldMk cId="664393029" sldId="267"/>
            <ac:spMk id="83" creationId="{0F0A23E4-9EA8-1E54-450E-9CD23319C06B}"/>
          </ac:spMkLst>
        </pc:spChg>
        <pc:spChg chg="mod">
          <ac:chgData name="Aryany Leticia Pena Gomez" userId="a2c81172-c8df-4a46-9eb2-ec6180b8e7ae" providerId="ADAL" clId="{8367517F-526F-4EF6-9298-F54E6666583D}" dt="2022-07-05T16:36:36.836" v="264" actId="14100"/>
          <ac:spMkLst>
            <pc:docMk/>
            <pc:sldMk cId="664393029" sldId="267"/>
            <ac:spMk id="84" creationId="{7DD1B0C7-9A55-685E-E98E-33728C64A8BF}"/>
          </ac:spMkLst>
        </pc:spChg>
        <pc:spChg chg="mod">
          <ac:chgData name="Aryany Leticia Pena Gomez" userId="a2c81172-c8df-4a46-9eb2-ec6180b8e7ae" providerId="ADAL" clId="{8367517F-526F-4EF6-9298-F54E6666583D}" dt="2022-07-05T16:36:36.836" v="264" actId="14100"/>
          <ac:spMkLst>
            <pc:docMk/>
            <pc:sldMk cId="664393029" sldId="267"/>
            <ac:spMk id="85" creationId="{C74F7037-853E-C9DF-9873-177D962D5ED4}"/>
          </ac:spMkLst>
        </pc:spChg>
        <pc:spChg chg="mod">
          <ac:chgData name="Aryany Leticia Pena Gomez" userId="a2c81172-c8df-4a46-9eb2-ec6180b8e7ae" providerId="ADAL" clId="{8367517F-526F-4EF6-9298-F54E6666583D}" dt="2022-07-05T16:36:36.836" v="264" actId="14100"/>
          <ac:spMkLst>
            <pc:docMk/>
            <pc:sldMk cId="664393029" sldId="267"/>
            <ac:spMk id="87" creationId="{E1817505-2B23-4477-A7F9-69B8BFCBDCCA}"/>
          </ac:spMkLst>
        </pc:spChg>
        <pc:spChg chg="mod">
          <ac:chgData name="Aryany Leticia Pena Gomez" userId="a2c81172-c8df-4a46-9eb2-ec6180b8e7ae" providerId="ADAL" clId="{8367517F-526F-4EF6-9298-F54E6666583D}" dt="2022-07-05T16:36:36.836" v="264" actId="14100"/>
          <ac:spMkLst>
            <pc:docMk/>
            <pc:sldMk cId="664393029" sldId="267"/>
            <ac:spMk id="89" creationId="{35F9D08F-5DC6-4B19-A518-E98A35C600D0}"/>
          </ac:spMkLst>
        </pc:spChg>
        <pc:spChg chg="mod">
          <ac:chgData name="Aryany Leticia Pena Gomez" userId="a2c81172-c8df-4a46-9eb2-ec6180b8e7ae" providerId="ADAL" clId="{8367517F-526F-4EF6-9298-F54E6666583D}" dt="2022-07-05T16:36:36.836" v="264" actId="14100"/>
          <ac:spMkLst>
            <pc:docMk/>
            <pc:sldMk cId="664393029" sldId="267"/>
            <ac:spMk id="90" creationId="{2ED20EF4-E184-B729-D9C5-E0649E107759}"/>
          </ac:spMkLst>
        </pc:spChg>
        <pc:spChg chg="mod">
          <ac:chgData name="Aryany Leticia Pena Gomez" userId="a2c81172-c8df-4a46-9eb2-ec6180b8e7ae" providerId="ADAL" clId="{8367517F-526F-4EF6-9298-F54E6666583D}" dt="2022-07-05T16:36:36.836" v="264" actId="14100"/>
          <ac:spMkLst>
            <pc:docMk/>
            <pc:sldMk cId="664393029" sldId="267"/>
            <ac:spMk id="91" creationId="{FF83A7DB-6472-11DF-892E-151954855F2E}"/>
          </ac:spMkLst>
        </pc:spChg>
        <pc:spChg chg="mod">
          <ac:chgData name="Aryany Leticia Pena Gomez" userId="a2c81172-c8df-4a46-9eb2-ec6180b8e7ae" providerId="ADAL" clId="{8367517F-526F-4EF6-9298-F54E6666583D}" dt="2022-07-05T16:36:36.836" v="264" actId="14100"/>
          <ac:spMkLst>
            <pc:docMk/>
            <pc:sldMk cId="664393029" sldId="267"/>
            <ac:spMk id="92" creationId="{06579CCC-8D57-73E0-A7F3-60F074BB5238}"/>
          </ac:spMkLst>
        </pc:spChg>
        <pc:spChg chg="mod">
          <ac:chgData name="Aryany Leticia Pena Gomez" userId="a2c81172-c8df-4a46-9eb2-ec6180b8e7ae" providerId="ADAL" clId="{8367517F-526F-4EF6-9298-F54E6666583D}" dt="2022-07-05T16:36:36.836" v="264" actId="14100"/>
          <ac:spMkLst>
            <pc:docMk/>
            <pc:sldMk cId="664393029" sldId="267"/>
            <ac:spMk id="94" creationId="{C1D3661B-3FDA-8A35-07C5-3F7B2448D8CB}"/>
          </ac:spMkLst>
        </pc:spChg>
        <pc:spChg chg="mod">
          <ac:chgData name="Aryany Leticia Pena Gomez" userId="a2c81172-c8df-4a46-9eb2-ec6180b8e7ae" providerId="ADAL" clId="{8367517F-526F-4EF6-9298-F54E6666583D}" dt="2022-07-05T16:36:36.836" v="264" actId="14100"/>
          <ac:spMkLst>
            <pc:docMk/>
            <pc:sldMk cId="664393029" sldId="267"/>
            <ac:spMk id="95" creationId="{D4F8E2EE-F658-8ABB-9261-07B41A71B9E8}"/>
          </ac:spMkLst>
        </pc:spChg>
        <pc:spChg chg="mod">
          <ac:chgData name="Aryany Leticia Pena Gomez" userId="a2c81172-c8df-4a46-9eb2-ec6180b8e7ae" providerId="ADAL" clId="{8367517F-526F-4EF6-9298-F54E6666583D}" dt="2022-07-05T16:36:36.836" v="264" actId="14100"/>
          <ac:spMkLst>
            <pc:docMk/>
            <pc:sldMk cId="664393029" sldId="267"/>
            <ac:spMk id="96" creationId="{FB508B68-8F2E-399A-630B-7588B4557032}"/>
          </ac:spMkLst>
        </pc:spChg>
        <pc:spChg chg="mod">
          <ac:chgData name="Aryany Leticia Pena Gomez" userId="a2c81172-c8df-4a46-9eb2-ec6180b8e7ae" providerId="ADAL" clId="{8367517F-526F-4EF6-9298-F54E6666583D}" dt="2022-07-05T16:36:36.836" v="264" actId="14100"/>
          <ac:spMkLst>
            <pc:docMk/>
            <pc:sldMk cId="664393029" sldId="267"/>
            <ac:spMk id="97" creationId="{BAEC77B8-4E09-BF79-EB4D-B559D4723668}"/>
          </ac:spMkLst>
        </pc:spChg>
        <pc:spChg chg="mod">
          <ac:chgData name="Aryany Leticia Pena Gomez" userId="a2c81172-c8df-4a46-9eb2-ec6180b8e7ae" providerId="ADAL" clId="{8367517F-526F-4EF6-9298-F54E6666583D}" dt="2022-07-05T16:36:36.836" v="264" actId="14100"/>
          <ac:spMkLst>
            <pc:docMk/>
            <pc:sldMk cId="664393029" sldId="267"/>
            <ac:spMk id="98" creationId="{B83FC245-7690-4115-F7D3-7F56380B1B4F}"/>
          </ac:spMkLst>
        </pc:spChg>
        <pc:spChg chg="mod">
          <ac:chgData name="Aryany Leticia Pena Gomez" userId="a2c81172-c8df-4a46-9eb2-ec6180b8e7ae" providerId="ADAL" clId="{8367517F-526F-4EF6-9298-F54E6666583D}" dt="2022-07-05T16:36:36.836" v="264" actId="14100"/>
          <ac:spMkLst>
            <pc:docMk/>
            <pc:sldMk cId="664393029" sldId="267"/>
            <ac:spMk id="99" creationId="{FDAB25BA-494E-2BE2-6157-A9FF2B174956}"/>
          </ac:spMkLst>
        </pc:spChg>
        <pc:spChg chg="mod">
          <ac:chgData name="Aryany Leticia Pena Gomez" userId="a2c81172-c8df-4a46-9eb2-ec6180b8e7ae" providerId="ADAL" clId="{8367517F-526F-4EF6-9298-F54E6666583D}" dt="2022-07-05T16:36:36.836" v="264" actId="14100"/>
          <ac:spMkLst>
            <pc:docMk/>
            <pc:sldMk cId="664393029" sldId="267"/>
            <ac:spMk id="100" creationId="{499DE067-9C23-E246-FED6-97ED5B4B203C}"/>
          </ac:spMkLst>
        </pc:spChg>
        <pc:spChg chg="mod">
          <ac:chgData name="Aryany Leticia Pena Gomez" userId="a2c81172-c8df-4a46-9eb2-ec6180b8e7ae" providerId="ADAL" clId="{8367517F-526F-4EF6-9298-F54E6666583D}" dt="2022-07-05T16:36:36.836" v="264" actId="14100"/>
          <ac:spMkLst>
            <pc:docMk/>
            <pc:sldMk cId="664393029" sldId="267"/>
            <ac:spMk id="101" creationId="{845DA240-6341-20B5-849B-661DC61C17F4}"/>
          </ac:spMkLst>
        </pc:spChg>
        <pc:spChg chg="mod">
          <ac:chgData name="Aryany Leticia Pena Gomez" userId="a2c81172-c8df-4a46-9eb2-ec6180b8e7ae" providerId="ADAL" clId="{8367517F-526F-4EF6-9298-F54E6666583D}" dt="2022-07-05T16:36:36.836" v="264" actId="14100"/>
          <ac:spMkLst>
            <pc:docMk/>
            <pc:sldMk cId="664393029" sldId="267"/>
            <ac:spMk id="102" creationId="{238DF958-7337-1305-EB6E-34B6BAF2F882}"/>
          </ac:spMkLst>
        </pc:spChg>
        <pc:spChg chg="mod">
          <ac:chgData name="Aryany Leticia Pena Gomez" userId="a2c81172-c8df-4a46-9eb2-ec6180b8e7ae" providerId="ADAL" clId="{8367517F-526F-4EF6-9298-F54E6666583D}" dt="2022-07-05T16:36:36.836" v="264" actId="14100"/>
          <ac:spMkLst>
            <pc:docMk/>
            <pc:sldMk cId="664393029" sldId="267"/>
            <ac:spMk id="104" creationId="{34FB5B9A-E5E1-F02B-55F5-6DDC50CA558F}"/>
          </ac:spMkLst>
        </pc:spChg>
        <pc:spChg chg="mod">
          <ac:chgData name="Aryany Leticia Pena Gomez" userId="a2c81172-c8df-4a46-9eb2-ec6180b8e7ae" providerId="ADAL" clId="{8367517F-526F-4EF6-9298-F54E6666583D}" dt="2022-07-05T16:36:36.836" v="264" actId="14100"/>
          <ac:spMkLst>
            <pc:docMk/>
            <pc:sldMk cId="664393029" sldId="267"/>
            <ac:spMk id="106" creationId="{5CF2E3EB-8EB7-6596-991A-C5EC05945D32}"/>
          </ac:spMkLst>
        </pc:spChg>
        <pc:spChg chg="mod">
          <ac:chgData name="Aryany Leticia Pena Gomez" userId="a2c81172-c8df-4a46-9eb2-ec6180b8e7ae" providerId="ADAL" clId="{8367517F-526F-4EF6-9298-F54E6666583D}" dt="2022-07-05T16:36:36.836" v="264" actId="14100"/>
          <ac:spMkLst>
            <pc:docMk/>
            <pc:sldMk cId="664393029" sldId="267"/>
            <ac:spMk id="107" creationId="{06FA5DF4-399C-E282-79D0-4E232E9247F6}"/>
          </ac:spMkLst>
        </pc:spChg>
        <pc:spChg chg="mod">
          <ac:chgData name="Aryany Leticia Pena Gomez" userId="a2c81172-c8df-4a46-9eb2-ec6180b8e7ae" providerId="ADAL" clId="{8367517F-526F-4EF6-9298-F54E6666583D}" dt="2022-07-05T16:36:36.836" v="264" actId="14100"/>
          <ac:spMkLst>
            <pc:docMk/>
            <pc:sldMk cId="664393029" sldId="267"/>
            <ac:spMk id="108" creationId="{7C28C19B-EB2C-0000-7EF2-5E3D0ADAB8A1}"/>
          </ac:spMkLst>
        </pc:spChg>
        <pc:spChg chg="mod">
          <ac:chgData name="Aryany Leticia Pena Gomez" userId="a2c81172-c8df-4a46-9eb2-ec6180b8e7ae" providerId="ADAL" clId="{8367517F-526F-4EF6-9298-F54E6666583D}" dt="2022-07-05T16:36:36.836" v="264" actId="14100"/>
          <ac:spMkLst>
            <pc:docMk/>
            <pc:sldMk cId="664393029" sldId="267"/>
            <ac:spMk id="109" creationId="{8906E87F-10F6-C7EF-237E-D386AC4FC37A}"/>
          </ac:spMkLst>
        </pc:spChg>
        <pc:spChg chg="mod">
          <ac:chgData name="Aryany Leticia Pena Gomez" userId="a2c81172-c8df-4a46-9eb2-ec6180b8e7ae" providerId="ADAL" clId="{8367517F-526F-4EF6-9298-F54E6666583D}" dt="2022-07-05T16:36:36.836" v="264" actId="14100"/>
          <ac:spMkLst>
            <pc:docMk/>
            <pc:sldMk cId="664393029" sldId="267"/>
            <ac:spMk id="111" creationId="{DA2C0970-3CEB-239A-121F-A39D5E587645}"/>
          </ac:spMkLst>
        </pc:spChg>
        <pc:spChg chg="mod">
          <ac:chgData name="Aryany Leticia Pena Gomez" userId="a2c81172-c8df-4a46-9eb2-ec6180b8e7ae" providerId="ADAL" clId="{8367517F-526F-4EF6-9298-F54E6666583D}" dt="2022-07-05T16:36:36.836" v="264" actId="14100"/>
          <ac:spMkLst>
            <pc:docMk/>
            <pc:sldMk cId="664393029" sldId="267"/>
            <ac:spMk id="112" creationId="{2BD1715F-069A-77D6-FC8E-6F5346103BF7}"/>
          </ac:spMkLst>
        </pc:spChg>
        <pc:spChg chg="mod">
          <ac:chgData name="Aryany Leticia Pena Gomez" userId="a2c81172-c8df-4a46-9eb2-ec6180b8e7ae" providerId="ADAL" clId="{8367517F-526F-4EF6-9298-F54E6666583D}" dt="2022-07-05T16:36:36.836" v="264" actId="14100"/>
          <ac:spMkLst>
            <pc:docMk/>
            <pc:sldMk cId="664393029" sldId="267"/>
            <ac:spMk id="113" creationId="{1414645E-8C00-EC92-A901-A573E8B7E9E1}"/>
          </ac:spMkLst>
        </pc:spChg>
        <pc:spChg chg="mod">
          <ac:chgData name="Aryany Leticia Pena Gomez" userId="a2c81172-c8df-4a46-9eb2-ec6180b8e7ae" providerId="ADAL" clId="{8367517F-526F-4EF6-9298-F54E6666583D}" dt="2022-07-05T16:36:36.836" v="264" actId="14100"/>
          <ac:spMkLst>
            <pc:docMk/>
            <pc:sldMk cId="664393029" sldId="267"/>
            <ac:spMk id="114" creationId="{3BB56DE5-D6D5-5F77-664A-49DAEFBDFCA0}"/>
          </ac:spMkLst>
        </pc:spChg>
        <pc:spChg chg="mod">
          <ac:chgData name="Aryany Leticia Pena Gomez" userId="a2c81172-c8df-4a46-9eb2-ec6180b8e7ae" providerId="ADAL" clId="{8367517F-526F-4EF6-9298-F54E6666583D}" dt="2022-07-05T16:36:36.836" v="264" actId="14100"/>
          <ac:spMkLst>
            <pc:docMk/>
            <pc:sldMk cId="664393029" sldId="267"/>
            <ac:spMk id="115" creationId="{5AE58681-E5B1-5C8D-F289-796D2357401C}"/>
          </ac:spMkLst>
        </pc:spChg>
        <pc:spChg chg="mod">
          <ac:chgData name="Aryany Leticia Pena Gomez" userId="a2c81172-c8df-4a46-9eb2-ec6180b8e7ae" providerId="ADAL" clId="{8367517F-526F-4EF6-9298-F54E6666583D}" dt="2022-07-05T16:36:36.836" v="264" actId="14100"/>
          <ac:spMkLst>
            <pc:docMk/>
            <pc:sldMk cId="664393029" sldId="267"/>
            <ac:spMk id="116" creationId="{98B7D34A-C149-C502-04C8-5FA98D917AA6}"/>
          </ac:spMkLst>
        </pc:spChg>
        <pc:spChg chg="mod">
          <ac:chgData name="Aryany Leticia Pena Gomez" userId="a2c81172-c8df-4a46-9eb2-ec6180b8e7ae" providerId="ADAL" clId="{8367517F-526F-4EF6-9298-F54E6666583D}" dt="2022-07-05T16:36:36.836" v="264" actId="14100"/>
          <ac:spMkLst>
            <pc:docMk/>
            <pc:sldMk cId="664393029" sldId="267"/>
            <ac:spMk id="117" creationId="{8DDDC7AC-3E1A-E0CB-98E8-9BA3359AA9CC}"/>
          </ac:spMkLst>
        </pc:spChg>
        <pc:spChg chg="mod">
          <ac:chgData name="Aryany Leticia Pena Gomez" userId="a2c81172-c8df-4a46-9eb2-ec6180b8e7ae" providerId="ADAL" clId="{8367517F-526F-4EF6-9298-F54E6666583D}" dt="2022-07-05T16:36:36.836" v="264" actId="14100"/>
          <ac:spMkLst>
            <pc:docMk/>
            <pc:sldMk cId="664393029" sldId="267"/>
            <ac:spMk id="118" creationId="{5CF98717-EE8E-145B-30AF-48F14ACD788D}"/>
          </ac:spMkLst>
        </pc:spChg>
        <pc:spChg chg="mod">
          <ac:chgData name="Aryany Leticia Pena Gomez" userId="a2c81172-c8df-4a46-9eb2-ec6180b8e7ae" providerId="ADAL" clId="{8367517F-526F-4EF6-9298-F54E6666583D}" dt="2022-07-05T16:36:36.836" v="264" actId="14100"/>
          <ac:spMkLst>
            <pc:docMk/>
            <pc:sldMk cId="664393029" sldId="267"/>
            <ac:spMk id="119" creationId="{0A43A391-EDD2-8375-F4BF-F500C614539F}"/>
          </ac:spMkLst>
        </pc:spChg>
        <pc:grpChg chg="mod">
          <ac:chgData name="Aryany Leticia Pena Gomez" userId="a2c81172-c8df-4a46-9eb2-ec6180b8e7ae" providerId="ADAL" clId="{8367517F-526F-4EF6-9298-F54E6666583D}" dt="2022-07-05T16:16:27.681" v="73" actId="478"/>
          <ac:grpSpMkLst>
            <pc:docMk/>
            <pc:sldMk cId="664393029" sldId="267"/>
            <ac:grpSpMk id="2" creationId="{069C6AF9-E612-089A-7C2D-F14F3A24B1D0}"/>
          </ac:grpSpMkLst>
        </pc:grpChg>
        <pc:grpChg chg="add del mod">
          <ac:chgData name="Aryany Leticia Pena Gomez" userId="a2c81172-c8df-4a46-9eb2-ec6180b8e7ae" providerId="ADAL" clId="{8367517F-526F-4EF6-9298-F54E6666583D}" dt="2022-07-05T16:36:36.836" v="264" actId="14100"/>
          <ac:grpSpMkLst>
            <pc:docMk/>
            <pc:sldMk cId="664393029" sldId="267"/>
            <ac:grpSpMk id="2" creationId="{27989AE2-9957-37AE-3663-9D246C3B3A7F}"/>
          </ac:grpSpMkLst>
        </pc:grpChg>
        <pc:grpChg chg="mod">
          <ac:chgData name="Aryany Leticia Pena Gomez" userId="a2c81172-c8df-4a46-9eb2-ec6180b8e7ae" providerId="ADAL" clId="{8367517F-526F-4EF6-9298-F54E6666583D}" dt="2022-07-05T16:16:27.681" v="73" actId="478"/>
          <ac:grpSpMkLst>
            <pc:docMk/>
            <pc:sldMk cId="664393029" sldId="267"/>
            <ac:grpSpMk id="3" creationId="{9C131D91-286A-624A-2CC9-2D4F34B2470D}"/>
          </ac:grpSpMkLst>
        </pc:grpChg>
        <pc:grpChg chg="mod">
          <ac:chgData name="Aryany Leticia Pena Gomez" userId="a2c81172-c8df-4a46-9eb2-ec6180b8e7ae" providerId="ADAL" clId="{8367517F-526F-4EF6-9298-F54E6666583D}" dt="2022-07-05T16:16:27.681" v="73" actId="478"/>
          <ac:grpSpMkLst>
            <pc:docMk/>
            <pc:sldMk cId="664393029" sldId="267"/>
            <ac:grpSpMk id="4" creationId="{08BACC76-86BE-12C3-9142-6BBE3AC31C2C}"/>
          </ac:grpSpMkLst>
        </pc:grpChg>
        <pc:grpChg chg="del mod">
          <ac:chgData name="Aryany Leticia Pena Gomez" userId="a2c81172-c8df-4a46-9eb2-ec6180b8e7ae" providerId="ADAL" clId="{8367517F-526F-4EF6-9298-F54E6666583D}" dt="2022-07-05T16:16:27.681" v="73" actId="478"/>
          <ac:grpSpMkLst>
            <pc:docMk/>
            <pc:sldMk cId="664393029" sldId="267"/>
            <ac:grpSpMk id="5" creationId="{C77A6D1F-EBE7-2476-DB48-E4C7477FE677}"/>
          </ac:grpSpMkLst>
        </pc:grpChg>
        <pc:grpChg chg="mod">
          <ac:chgData name="Aryany Leticia Pena Gomez" userId="a2c81172-c8df-4a46-9eb2-ec6180b8e7ae" providerId="ADAL" clId="{8367517F-526F-4EF6-9298-F54E6666583D}" dt="2022-07-05T16:16:27.681" v="73" actId="478"/>
          <ac:grpSpMkLst>
            <pc:docMk/>
            <pc:sldMk cId="664393029" sldId="267"/>
            <ac:grpSpMk id="7" creationId="{22B47279-5151-0213-2498-E86A85E01142}"/>
          </ac:grpSpMkLst>
        </pc:grpChg>
        <pc:grpChg chg="mod">
          <ac:chgData name="Aryany Leticia Pena Gomez" userId="a2c81172-c8df-4a46-9eb2-ec6180b8e7ae" providerId="ADAL" clId="{8367517F-526F-4EF6-9298-F54E6666583D}" dt="2022-07-05T16:16:27.681" v="73" actId="478"/>
          <ac:grpSpMkLst>
            <pc:docMk/>
            <pc:sldMk cId="664393029" sldId="267"/>
            <ac:grpSpMk id="11" creationId="{0670600D-C727-403D-F036-E2E840533A2C}"/>
          </ac:grpSpMkLst>
        </pc:grpChg>
        <pc:grpChg chg="mod">
          <ac:chgData name="Aryany Leticia Pena Gomez" userId="a2c81172-c8df-4a46-9eb2-ec6180b8e7ae" providerId="ADAL" clId="{8367517F-526F-4EF6-9298-F54E6666583D}" dt="2022-07-05T16:36:36.836" v="264" actId="14100"/>
          <ac:grpSpMkLst>
            <pc:docMk/>
            <pc:sldMk cId="664393029" sldId="267"/>
            <ac:grpSpMk id="11" creationId="{67A2DC52-0B2E-2744-7800-914DB3A9F327}"/>
          </ac:grpSpMkLst>
        </pc:grpChg>
        <pc:grpChg chg="mod">
          <ac:chgData name="Aryany Leticia Pena Gomez" userId="a2c81172-c8df-4a46-9eb2-ec6180b8e7ae" providerId="ADAL" clId="{8367517F-526F-4EF6-9298-F54E6666583D}" dt="2022-07-05T16:36:36.836" v="264" actId="14100"/>
          <ac:grpSpMkLst>
            <pc:docMk/>
            <pc:sldMk cId="664393029" sldId="267"/>
            <ac:grpSpMk id="27" creationId="{7ED0FFFB-99A4-AFAF-61D3-C7F8BD41AFEF}"/>
          </ac:grpSpMkLst>
        </pc:grpChg>
        <pc:grpChg chg="mod">
          <ac:chgData name="Aryany Leticia Pena Gomez" userId="a2c81172-c8df-4a46-9eb2-ec6180b8e7ae" providerId="ADAL" clId="{8367517F-526F-4EF6-9298-F54E6666583D}" dt="2022-07-05T16:36:36.836" v="264" actId="14100"/>
          <ac:grpSpMkLst>
            <pc:docMk/>
            <pc:sldMk cId="664393029" sldId="267"/>
            <ac:grpSpMk id="33" creationId="{E55DF8C4-A3D8-C4F7-0717-EA4D1A076F57}"/>
          </ac:grpSpMkLst>
        </pc:grpChg>
        <pc:grpChg chg="mod">
          <ac:chgData name="Aryany Leticia Pena Gomez" userId="a2c81172-c8df-4a46-9eb2-ec6180b8e7ae" providerId="ADAL" clId="{8367517F-526F-4EF6-9298-F54E6666583D}" dt="2022-07-05T16:36:36.836" v="264" actId="14100"/>
          <ac:grpSpMkLst>
            <pc:docMk/>
            <pc:sldMk cId="664393029" sldId="267"/>
            <ac:grpSpMk id="86" creationId="{2EE606BF-A2AF-5726-9294-1B9CB3E996D5}"/>
          </ac:grpSpMkLst>
        </pc:grpChg>
        <pc:grpChg chg="mod">
          <ac:chgData name="Aryany Leticia Pena Gomez" userId="a2c81172-c8df-4a46-9eb2-ec6180b8e7ae" providerId="ADAL" clId="{8367517F-526F-4EF6-9298-F54E6666583D}" dt="2022-07-05T16:36:36.836" v="264" actId="14100"/>
          <ac:grpSpMkLst>
            <pc:docMk/>
            <pc:sldMk cId="664393029" sldId="267"/>
            <ac:grpSpMk id="88" creationId="{69491DE5-AD18-EB12-F246-453FA97C9783}"/>
          </ac:grpSpMkLst>
        </pc:grpChg>
        <pc:grpChg chg="mod">
          <ac:chgData name="Aryany Leticia Pena Gomez" userId="a2c81172-c8df-4a46-9eb2-ec6180b8e7ae" providerId="ADAL" clId="{8367517F-526F-4EF6-9298-F54E6666583D}" dt="2022-07-05T16:36:36.836" v="264" actId="14100"/>
          <ac:grpSpMkLst>
            <pc:docMk/>
            <pc:sldMk cId="664393029" sldId="267"/>
            <ac:grpSpMk id="93" creationId="{DE1DC856-8F99-E1E5-FE39-84F5A935DBAF}"/>
          </ac:grpSpMkLst>
        </pc:grpChg>
        <pc:grpChg chg="mod">
          <ac:chgData name="Aryany Leticia Pena Gomez" userId="a2c81172-c8df-4a46-9eb2-ec6180b8e7ae" providerId="ADAL" clId="{8367517F-526F-4EF6-9298-F54E6666583D}" dt="2022-07-05T16:36:36.836" v="264" actId="14100"/>
          <ac:grpSpMkLst>
            <pc:docMk/>
            <pc:sldMk cId="664393029" sldId="267"/>
            <ac:grpSpMk id="103" creationId="{19B4BB43-16F4-D43F-C770-E1B0C5714220}"/>
          </ac:grpSpMkLst>
        </pc:grpChg>
        <pc:grpChg chg="mod">
          <ac:chgData name="Aryany Leticia Pena Gomez" userId="a2c81172-c8df-4a46-9eb2-ec6180b8e7ae" providerId="ADAL" clId="{8367517F-526F-4EF6-9298-F54E6666583D}" dt="2022-07-05T16:36:36.836" v="264" actId="14100"/>
          <ac:grpSpMkLst>
            <pc:docMk/>
            <pc:sldMk cId="664393029" sldId="267"/>
            <ac:grpSpMk id="105" creationId="{3E0AD85B-C0C8-971C-B940-BD6B90895252}"/>
          </ac:grpSpMkLst>
        </pc:grpChg>
        <pc:grpChg chg="mod">
          <ac:chgData name="Aryany Leticia Pena Gomez" userId="a2c81172-c8df-4a46-9eb2-ec6180b8e7ae" providerId="ADAL" clId="{8367517F-526F-4EF6-9298-F54E6666583D}" dt="2022-07-05T16:36:36.836" v="264" actId="14100"/>
          <ac:grpSpMkLst>
            <pc:docMk/>
            <pc:sldMk cId="664393029" sldId="267"/>
            <ac:grpSpMk id="110" creationId="{BA95DF31-D17E-8D54-3663-3E00466BB301}"/>
          </ac:grpSpMkLst>
        </pc:grpChg>
        <pc:picChg chg="add mod">
          <ac:chgData name="Aryany Leticia Pena Gomez" userId="a2c81172-c8df-4a46-9eb2-ec6180b8e7ae" providerId="ADAL" clId="{8367517F-526F-4EF6-9298-F54E6666583D}" dt="2022-07-05T16:36:36.836" v="264" actId="14100"/>
          <ac:picMkLst>
            <pc:docMk/>
            <pc:sldMk cId="664393029" sldId="267"/>
            <ac:picMk id="3" creationId="{68474995-5FE6-4CBD-5D3E-417253B73709}"/>
          </ac:picMkLst>
        </pc:picChg>
        <pc:picChg chg="add del mod">
          <ac:chgData name="Aryany Leticia Pena Gomez" userId="a2c81172-c8df-4a46-9eb2-ec6180b8e7ae" providerId="ADAL" clId="{8367517F-526F-4EF6-9298-F54E6666583D}" dt="2022-07-05T16:33:34.391" v="260" actId="478"/>
          <ac:picMkLst>
            <pc:docMk/>
            <pc:sldMk cId="664393029" sldId="267"/>
            <ac:picMk id="4" creationId="{42C33BDB-1EA6-2A24-76E3-8DB8CB8C8BE6}"/>
          </ac:picMkLst>
        </pc:picChg>
        <pc:picChg chg="add mod">
          <ac:chgData name="Aryany Leticia Pena Gomez" userId="a2c81172-c8df-4a46-9eb2-ec6180b8e7ae" providerId="ADAL" clId="{8367517F-526F-4EF6-9298-F54E6666583D}" dt="2022-07-05T16:36:36.836" v="264" actId="14100"/>
          <ac:picMkLst>
            <pc:docMk/>
            <pc:sldMk cId="664393029" sldId="267"/>
            <ac:picMk id="5" creationId="{126AA359-6EA9-136D-8AAF-CCEC1826C566}"/>
          </ac:picMkLst>
        </pc:picChg>
        <pc:picChg chg="mod">
          <ac:chgData name="Aryany Leticia Pena Gomez" userId="a2c81172-c8df-4a46-9eb2-ec6180b8e7ae" providerId="ADAL" clId="{8367517F-526F-4EF6-9298-F54E6666583D}" dt="2022-07-05T16:16:27.681" v="73" actId="478"/>
          <ac:picMkLst>
            <pc:docMk/>
            <pc:sldMk cId="664393029" sldId="267"/>
            <ac:picMk id="6" creationId="{1A6083EE-C431-CB1C-026A-8D011B8DE7C7}"/>
          </ac:picMkLst>
        </pc:picChg>
        <pc:picChg chg="add mod">
          <ac:chgData name="Aryany Leticia Pena Gomez" userId="a2c81172-c8df-4a46-9eb2-ec6180b8e7ae" providerId="ADAL" clId="{8367517F-526F-4EF6-9298-F54E6666583D}" dt="2022-07-05T16:36:36.836" v="264" actId="14100"/>
          <ac:picMkLst>
            <pc:docMk/>
            <pc:sldMk cId="664393029" sldId="267"/>
            <ac:picMk id="6" creationId="{7332A5B2-7CD9-B94B-7FC3-2F840F20D9A6}"/>
          </ac:picMkLst>
        </pc:picChg>
        <pc:picChg chg="add del mod">
          <ac:chgData name="Aryany Leticia Pena Gomez" userId="a2c81172-c8df-4a46-9eb2-ec6180b8e7ae" providerId="ADAL" clId="{8367517F-526F-4EF6-9298-F54E6666583D}" dt="2022-07-05T16:23:02.625" v="144" actId="478"/>
          <ac:picMkLst>
            <pc:docMk/>
            <pc:sldMk cId="664393029" sldId="267"/>
            <ac:picMk id="7" creationId="{A3E6E81E-FD4D-ACEE-D923-70FC463A1292}"/>
          </ac:picMkLst>
        </pc:picChg>
        <pc:picChg chg="del">
          <ac:chgData name="Aryany Leticia Pena Gomez" userId="a2c81172-c8df-4a46-9eb2-ec6180b8e7ae" providerId="ADAL" clId="{8367517F-526F-4EF6-9298-F54E6666583D}" dt="2022-07-05T16:16:27.681" v="73" actId="478"/>
          <ac:picMkLst>
            <pc:docMk/>
            <pc:sldMk cId="664393029" sldId="267"/>
            <ac:picMk id="8" creationId="{1239D938-A093-AB8D-13CE-6C03757F43D7}"/>
          </ac:picMkLst>
        </pc:picChg>
        <pc:picChg chg="add mod">
          <ac:chgData name="Aryany Leticia Pena Gomez" userId="a2c81172-c8df-4a46-9eb2-ec6180b8e7ae" providerId="ADAL" clId="{8367517F-526F-4EF6-9298-F54E6666583D}" dt="2022-07-05T16:36:36.836" v="264" actId="14100"/>
          <ac:picMkLst>
            <pc:docMk/>
            <pc:sldMk cId="664393029" sldId="267"/>
            <ac:picMk id="8" creationId="{32E0537A-D887-6461-F1A0-3AB77E3D007C}"/>
          </ac:picMkLst>
        </pc:picChg>
        <pc:picChg chg="add mod">
          <ac:chgData name="Aryany Leticia Pena Gomez" userId="a2c81172-c8df-4a46-9eb2-ec6180b8e7ae" providerId="ADAL" clId="{8367517F-526F-4EF6-9298-F54E6666583D}" dt="2022-07-05T16:36:36.836" v="264" actId="14100"/>
          <ac:picMkLst>
            <pc:docMk/>
            <pc:sldMk cId="664393029" sldId="267"/>
            <ac:picMk id="10" creationId="{5DE39E5D-51F4-4196-C1B2-04EBDCC93D46}"/>
          </ac:picMkLst>
        </pc:picChg>
        <pc:picChg chg="mod">
          <ac:chgData name="Aryany Leticia Pena Gomez" userId="a2c81172-c8df-4a46-9eb2-ec6180b8e7ae" providerId="ADAL" clId="{8367517F-526F-4EF6-9298-F54E6666583D}" dt="2022-07-05T16:16:27.681" v="73" actId="478"/>
          <ac:picMkLst>
            <pc:docMk/>
            <pc:sldMk cId="664393029" sldId="267"/>
            <ac:picMk id="12" creationId="{78F5A624-3132-6DB9-3243-5C4B1B402992}"/>
          </ac:picMkLst>
        </pc:picChg>
        <pc:picChg chg="mod">
          <ac:chgData name="Aryany Leticia Pena Gomez" userId="a2c81172-c8df-4a46-9eb2-ec6180b8e7ae" providerId="ADAL" clId="{8367517F-526F-4EF6-9298-F54E6666583D}" dt="2022-07-05T16:36:36.836" v="264" actId="14100"/>
          <ac:picMkLst>
            <pc:docMk/>
            <pc:sldMk cId="664393029" sldId="267"/>
            <ac:picMk id="28" creationId="{C46CFBAC-F7EC-A817-23F2-A29B48B478F1}"/>
          </ac:picMkLst>
        </pc:picChg>
        <pc:picChg chg="mod">
          <ac:chgData name="Aryany Leticia Pena Gomez" userId="a2c81172-c8df-4a46-9eb2-ec6180b8e7ae" providerId="ADAL" clId="{8367517F-526F-4EF6-9298-F54E6666583D}" dt="2022-07-05T16:36:36.836" v="264" actId="14100"/>
          <ac:picMkLst>
            <pc:docMk/>
            <pc:sldMk cId="664393029" sldId="267"/>
            <ac:picMk id="29" creationId="{087D8764-A4C2-26EE-D435-4472F44B6FC9}"/>
          </ac:picMkLst>
        </pc:picChg>
        <pc:picChg chg="mod">
          <ac:chgData name="Aryany Leticia Pena Gomez" userId="a2c81172-c8df-4a46-9eb2-ec6180b8e7ae" providerId="ADAL" clId="{8367517F-526F-4EF6-9298-F54E6666583D}" dt="2022-07-05T16:33:23.839" v="257" actId="1076"/>
          <ac:picMkLst>
            <pc:docMk/>
            <pc:sldMk cId="664393029" sldId="267"/>
            <ac:picMk id="31" creationId="{58F94DE4-2A06-20F0-1503-848840BBFF32}"/>
          </ac:picMkLst>
        </pc:picChg>
        <pc:picChg chg="add mod">
          <ac:chgData name="Aryany Leticia Pena Gomez" userId="a2c81172-c8df-4a46-9eb2-ec6180b8e7ae" providerId="ADAL" clId="{8367517F-526F-4EF6-9298-F54E6666583D}" dt="2022-07-05T16:36:36.836" v="264" actId="14100"/>
          <ac:picMkLst>
            <pc:docMk/>
            <pc:sldMk cId="664393029" sldId="267"/>
            <ac:picMk id="32" creationId="{CEEEB182-6AE7-38E2-6CC7-F0D2F84468B8}"/>
          </ac:picMkLst>
        </pc:picChg>
        <pc:picChg chg="add del mod">
          <ac:chgData name="Aryany Leticia Pena Gomez" userId="a2c81172-c8df-4a46-9eb2-ec6180b8e7ae" providerId="ADAL" clId="{8367517F-526F-4EF6-9298-F54E6666583D}" dt="2022-07-05T16:07:19.698" v="14"/>
          <ac:picMkLst>
            <pc:docMk/>
            <pc:sldMk cId="664393029" sldId="267"/>
            <ac:picMk id="33" creationId="{E499BC20-1FCE-3B28-5AD1-AD627EC693EE}"/>
          </ac:picMkLst>
        </pc:picChg>
        <pc:picChg chg="mod">
          <ac:chgData name="Aryany Leticia Pena Gomez" userId="a2c81172-c8df-4a46-9eb2-ec6180b8e7ae" providerId="ADAL" clId="{8367517F-526F-4EF6-9298-F54E6666583D}" dt="2022-07-05T16:33:16.691" v="254" actId="1076"/>
          <ac:picMkLst>
            <pc:docMk/>
            <pc:sldMk cId="664393029" sldId="267"/>
            <ac:picMk id="34" creationId="{918DA78C-87C5-BF8A-D7A0-AE7643E8A892}"/>
          </ac:picMkLst>
        </pc:picChg>
        <pc:picChg chg="add mod">
          <ac:chgData name="Aryany Leticia Pena Gomez" userId="a2c81172-c8df-4a46-9eb2-ec6180b8e7ae" providerId="ADAL" clId="{8367517F-526F-4EF6-9298-F54E6666583D}" dt="2022-07-05T16:36:36.836" v="264" actId="14100"/>
          <ac:picMkLst>
            <pc:docMk/>
            <pc:sldMk cId="664393029" sldId="267"/>
            <ac:picMk id="35" creationId="{0128A27C-ED08-5C51-AB09-C7F238F8CA45}"/>
          </ac:picMkLst>
        </pc:picChg>
        <pc:picChg chg="add mod">
          <ac:chgData name="Aryany Leticia Pena Gomez" userId="a2c81172-c8df-4a46-9eb2-ec6180b8e7ae" providerId="ADAL" clId="{8367517F-526F-4EF6-9298-F54E6666583D}" dt="2022-07-05T16:36:36.836" v="264" actId="14100"/>
          <ac:picMkLst>
            <pc:docMk/>
            <pc:sldMk cId="664393029" sldId="267"/>
            <ac:picMk id="36" creationId="{94B890A9-219E-3428-A788-930E23AEA9A9}"/>
          </ac:picMkLst>
        </pc:picChg>
        <pc:picChg chg="add mod">
          <ac:chgData name="Aryany Leticia Pena Gomez" userId="a2c81172-c8df-4a46-9eb2-ec6180b8e7ae" providerId="ADAL" clId="{8367517F-526F-4EF6-9298-F54E6666583D}" dt="2022-07-05T16:36:36.836" v="264" actId="14100"/>
          <ac:picMkLst>
            <pc:docMk/>
            <pc:sldMk cId="664393029" sldId="267"/>
            <ac:picMk id="37" creationId="{D4F46FB7-C5EA-98C4-0FA8-197F8D699E33}"/>
          </ac:picMkLst>
        </pc:picChg>
        <pc:picChg chg="add mod">
          <ac:chgData name="Aryany Leticia Pena Gomez" userId="a2c81172-c8df-4a46-9eb2-ec6180b8e7ae" providerId="ADAL" clId="{8367517F-526F-4EF6-9298-F54E6666583D}" dt="2022-07-05T16:36:36.836" v="264" actId="14100"/>
          <ac:picMkLst>
            <pc:docMk/>
            <pc:sldMk cId="664393029" sldId="267"/>
            <ac:picMk id="38" creationId="{DA1E6CF1-F5CD-2058-3CF7-C1093B842571}"/>
          </ac:picMkLst>
        </pc:picChg>
        <pc:picChg chg="add mod">
          <ac:chgData name="Aryany Leticia Pena Gomez" userId="a2c81172-c8df-4a46-9eb2-ec6180b8e7ae" providerId="ADAL" clId="{8367517F-526F-4EF6-9298-F54E6666583D}" dt="2022-07-05T16:36:36.836" v="264" actId="14100"/>
          <ac:picMkLst>
            <pc:docMk/>
            <pc:sldMk cId="664393029" sldId="267"/>
            <ac:picMk id="40" creationId="{9A04C58F-1466-1C20-06FD-353CD154C297}"/>
          </ac:picMkLst>
        </pc:picChg>
        <pc:picChg chg="add mod">
          <ac:chgData name="Aryany Leticia Pena Gomez" userId="a2c81172-c8df-4a46-9eb2-ec6180b8e7ae" providerId="ADAL" clId="{8367517F-526F-4EF6-9298-F54E6666583D}" dt="2022-07-05T16:36:36.836" v="264" actId="14100"/>
          <ac:picMkLst>
            <pc:docMk/>
            <pc:sldMk cId="664393029" sldId="267"/>
            <ac:picMk id="41" creationId="{297EE743-BAC8-413F-2206-35CE365A1D8B}"/>
          </ac:picMkLst>
        </pc:picChg>
        <pc:picChg chg="add mod">
          <ac:chgData name="Aryany Leticia Pena Gomez" userId="a2c81172-c8df-4a46-9eb2-ec6180b8e7ae" providerId="ADAL" clId="{8367517F-526F-4EF6-9298-F54E6666583D}" dt="2022-07-05T16:36:36.836" v="264" actId="14100"/>
          <ac:picMkLst>
            <pc:docMk/>
            <pc:sldMk cId="664393029" sldId="267"/>
            <ac:picMk id="42" creationId="{62CF5E56-890F-FE8E-820B-D04DC37E40EC}"/>
          </ac:picMkLst>
        </pc:picChg>
        <pc:picChg chg="add mod">
          <ac:chgData name="Aryany Leticia Pena Gomez" userId="a2c81172-c8df-4a46-9eb2-ec6180b8e7ae" providerId="ADAL" clId="{8367517F-526F-4EF6-9298-F54E6666583D}" dt="2022-07-05T16:36:36.836" v="264" actId="14100"/>
          <ac:picMkLst>
            <pc:docMk/>
            <pc:sldMk cId="664393029" sldId="267"/>
            <ac:picMk id="44" creationId="{40DD651C-E4AC-F09C-89BD-DB81C091A81E}"/>
          </ac:picMkLst>
        </pc:picChg>
        <pc:picChg chg="add del mod">
          <ac:chgData name="Aryany Leticia Pena Gomez" userId="a2c81172-c8df-4a46-9eb2-ec6180b8e7ae" providerId="ADAL" clId="{8367517F-526F-4EF6-9298-F54E6666583D}" dt="2022-07-05T16:23:50.222" v="154" actId="27803"/>
          <ac:picMkLst>
            <pc:docMk/>
            <pc:sldMk cId="664393029" sldId="267"/>
            <ac:picMk id="46" creationId="{AC5BCA2B-F546-8397-4699-2E32164B3A5B}"/>
          </ac:picMkLst>
        </pc:picChg>
        <pc:picChg chg="mod">
          <ac:chgData name="Aryany Leticia Pena Gomez" userId="a2c81172-c8df-4a46-9eb2-ec6180b8e7ae" providerId="ADAL" clId="{8367517F-526F-4EF6-9298-F54E6666583D}" dt="2022-07-05T16:36:36.836" v="264" actId="14100"/>
          <ac:picMkLst>
            <pc:docMk/>
            <pc:sldMk cId="664393029" sldId="267"/>
            <ac:picMk id="54" creationId="{FD72E366-ED20-7609-F9EC-FD9C3EE76BC3}"/>
          </ac:picMkLst>
        </pc:picChg>
      </pc:sldChg>
    </pc:docChg>
  </pc:docChgLst>
  <pc:docChgLst>
    <pc:chgData name="Karen Nieto Flores" userId="f552c767-d18d-48d6-afef-71dc5a1f9f99" providerId="ADAL" clId="{086ECA6D-DB99-5A46-A7D3-F87590FB7FFD}"/>
    <pc:docChg chg="custSel modSld">
      <pc:chgData name="Karen Nieto Flores" userId="f552c767-d18d-48d6-afef-71dc5a1f9f99" providerId="ADAL" clId="{086ECA6D-DB99-5A46-A7D3-F87590FB7FFD}" dt="2023-08-09T15:23:50.097" v="5" actId="1076"/>
      <pc:docMkLst>
        <pc:docMk/>
      </pc:docMkLst>
      <pc:sldChg chg="addSp delSp modSp mod modClrScheme delDesignElem chgLayout">
        <pc:chgData name="Karen Nieto Flores" userId="f552c767-d18d-48d6-afef-71dc5a1f9f99" providerId="ADAL" clId="{086ECA6D-DB99-5A46-A7D3-F87590FB7FFD}" dt="2023-08-09T15:23:50.097" v="5" actId="1076"/>
        <pc:sldMkLst>
          <pc:docMk/>
          <pc:sldMk cId="766920866" sldId="268"/>
        </pc:sldMkLst>
        <pc:spChg chg="mod">
          <ac:chgData name="Karen Nieto Flores" userId="f552c767-d18d-48d6-afef-71dc5a1f9f99" providerId="ADAL" clId="{086ECA6D-DB99-5A46-A7D3-F87590FB7FFD}" dt="2023-08-09T15:23:47.598" v="4" actId="122"/>
          <ac:spMkLst>
            <pc:docMk/>
            <pc:sldMk cId="766920866" sldId="268"/>
            <ac:spMk id="3" creationId="{9A5900C6-A408-D68D-5A76-3C740CB0080F}"/>
          </ac:spMkLst>
        </pc:spChg>
        <pc:spChg chg="add del mod ord">
          <ac:chgData name="Karen Nieto Flores" userId="f552c767-d18d-48d6-afef-71dc5a1f9f99" providerId="ADAL" clId="{086ECA6D-DB99-5A46-A7D3-F87590FB7FFD}" dt="2023-08-09T15:23:38.066" v="1" actId="478"/>
          <ac:spMkLst>
            <pc:docMk/>
            <pc:sldMk cId="766920866" sldId="268"/>
            <ac:spMk id="4" creationId="{92780ADA-5F83-2062-0DBD-8175ED4572C7}"/>
          </ac:spMkLst>
        </pc:spChg>
        <pc:spChg chg="del">
          <ac:chgData name="Karen Nieto Flores" userId="f552c767-d18d-48d6-afef-71dc5a1f9f99" providerId="ADAL" clId="{086ECA6D-DB99-5A46-A7D3-F87590FB7FFD}" dt="2023-08-09T15:23:36.094" v="0" actId="700"/>
          <ac:spMkLst>
            <pc:docMk/>
            <pc:sldMk cId="766920866" sldId="268"/>
            <ac:spMk id="9" creationId="{A8908DB7-C3A6-4FCB-9820-CEE02B398C4A}"/>
          </ac:spMkLst>
        </pc:spChg>
        <pc:spChg chg="del">
          <ac:chgData name="Karen Nieto Flores" userId="f552c767-d18d-48d6-afef-71dc5a1f9f99" providerId="ADAL" clId="{086ECA6D-DB99-5A46-A7D3-F87590FB7FFD}" dt="2023-08-09T15:23:36.094" v="0" actId="700"/>
          <ac:spMkLst>
            <pc:docMk/>
            <pc:sldMk cId="766920866" sldId="268"/>
            <ac:spMk id="11" creationId="{535742DD-1B16-4E9D-B715-0D74B4574A68}"/>
          </ac:spMkLst>
        </pc:spChg>
        <pc:picChg chg="mod">
          <ac:chgData name="Karen Nieto Flores" userId="f552c767-d18d-48d6-afef-71dc5a1f9f99" providerId="ADAL" clId="{086ECA6D-DB99-5A46-A7D3-F87590FB7FFD}" dt="2023-08-09T15:23:50.097" v="5" actId="1076"/>
          <ac:picMkLst>
            <pc:docMk/>
            <pc:sldMk cId="766920866" sldId="268"/>
            <ac:picMk id="5" creationId="{1FAAEF24-2620-C70C-2D03-479E696D277A}"/>
          </ac:picMkLst>
        </pc:picChg>
      </pc:sldChg>
    </pc:docChg>
  </pc:docChgLst>
  <pc:docChgLst>
    <pc:chgData name="Karen Nieto Flores" userId="S::knietoflores2@unl.edu::f552c767-d18d-48d6-afef-71dc5a1f9f99" providerId="AD" clId="Web-{0BAF8062-587E-5505-34EF-63B75456CCA4}"/>
    <pc:docChg chg="modSld">
      <pc:chgData name="Karen Nieto Flores" userId="S::knietoflores2@unl.edu::f552c767-d18d-48d6-afef-71dc5a1f9f99" providerId="AD" clId="Web-{0BAF8062-587E-5505-34EF-63B75456CCA4}" dt="2023-07-27T14:38:09.476" v="0" actId="20577"/>
      <pc:docMkLst>
        <pc:docMk/>
      </pc:docMkLst>
      <pc:sldChg chg="modSp">
        <pc:chgData name="Karen Nieto Flores" userId="S::knietoflores2@unl.edu::f552c767-d18d-48d6-afef-71dc5a1f9f99" providerId="AD" clId="Web-{0BAF8062-587E-5505-34EF-63B75456CCA4}" dt="2023-07-27T14:38:09.476" v="0" actId="20577"/>
        <pc:sldMkLst>
          <pc:docMk/>
          <pc:sldMk cId="766920866" sldId="268"/>
        </pc:sldMkLst>
        <pc:spChg chg="mod">
          <ac:chgData name="Karen Nieto Flores" userId="S::knietoflores2@unl.edu::f552c767-d18d-48d6-afef-71dc5a1f9f99" providerId="AD" clId="Web-{0BAF8062-587E-5505-34EF-63B75456CCA4}" dt="2023-07-27T14:38:09.476" v="0" actId="20577"/>
          <ac:spMkLst>
            <pc:docMk/>
            <pc:sldMk cId="766920866" sldId="268"/>
            <ac:spMk id="3" creationId="{9A5900C6-A408-D68D-5A76-3C740CB0080F}"/>
          </ac:spMkLst>
        </pc:spChg>
      </pc:sldChg>
    </pc:docChg>
  </pc:docChgLst>
  <pc:docChgLst>
    <pc:chgData name="Karen Nieto Flores" userId="f552c767-d18d-48d6-afef-71dc5a1f9f99" providerId="ADAL" clId="{2FDC5B9A-0E67-4541-8578-873C793C61BA}"/>
    <pc:docChg chg="custSel mod modSld replTag delTag">
      <pc:chgData name="Karen Nieto Flores" userId="f552c767-d18d-48d6-afef-71dc5a1f9f99" providerId="ADAL" clId="{2FDC5B9A-0E67-4541-8578-873C793C61BA}" dt="2023-04-24T20:07:58.893" v="10"/>
      <pc:docMkLst>
        <pc:docMk/>
      </pc:docMkLst>
      <pc:sldChg chg="replTag delTag">
        <pc:chgData name="Karen Nieto Flores" userId="f552c767-d18d-48d6-afef-71dc5a1f9f99" providerId="ADAL" clId="{2FDC5B9A-0E67-4541-8578-873C793C61BA}" dt="2023-04-24T20:07:30.820" v="5"/>
        <pc:sldMkLst>
          <pc:docMk/>
          <pc:sldMk cId="0" sldId="256"/>
        </pc:sldMkLst>
      </pc:sldChg>
      <pc:sldChg chg="replTag delTag">
        <pc:chgData name="Karen Nieto Flores" userId="f552c767-d18d-48d6-afef-71dc5a1f9f99" providerId="ADAL" clId="{2FDC5B9A-0E67-4541-8578-873C793C61BA}" dt="2023-04-24T20:07:58.893" v="10"/>
        <pc:sldMkLst>
          <pc:docMk/>
          <pc:sldMk cId="3239479581" sldId="260"/>
        </pc:sldMkLst>
      </pc:sldChg>
      <pc:sldChg chg="replTag delTag">
        <pc:chgData name="Karen Nieto Flores" userId="f552c767-d18d-48d6-afef-71dc5a1f9f99" providerId="ADAL" clId="{2FDC5B9A-0E67-4541-8578-873C793C61BA}" dt="2023-04-24T20:07:58.784" v="8"/>
        <pc:sldMkLst>
          <pc:docMk/>
          <pc:sldMk cId="4131665303"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657C4-6618-44D9-A957-9AB5C074435E}" type="datetimeFigureOut">
              <a:rPr lang="en-US" smtClean="0"/>
              <a:t>8/9/23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385871-99FD-408F-B04B-F4C27AA7D003}" type="slidenum">
              <a:rPr lang="en-US" smtClean="0"/>
              <a:t>‹#›</a:t>
            </a:fld>
            <a:endParaRPr lang="en-US"/>
          </a:p>
        </p:txBody>
      </p:sp>
    </p:spTree>
    <p:extLst>
      <p:ext uri="{BB962C8B-B14F-4D97-AF65-F5344CB8AC3E}">
        <p14:creationId xmlns:p14="http://schemas.microsoft.com/office/powerpoint/2010/main" val="352646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ompoundchem.com/2016/01/13/brea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ompoundchem.com/2016/01/13/brea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Department</a:t>
            </a:r>
          </a:p>
        </p:txBody>
      </p:sp>
      <p:sp>
        <p:nvSpPr>
          <p:cNvPr id="4" name="Slide Number Placeholder 3"/>
          <p:cNvSpPr>
            <a:spLocks noGrp="1"/>
          </p:cNvSpPr>
          <p:nvPr>
            <p:ph type="sldNum" sz="quarter" idx="5"/>
          </p:nvPr>
        </p:nvSpPr>
        <p:spPr/>
        <p:txBody>
          <a:bodyPr/>
          <a:lstStyle/>
          <a:p>
            <a:fld id="{D8385871-99FD-408F-B04B-F4C27AA7D003}" type="slidenum">
              <a:rPr lang="en-US" smtClean="0"/>
              <a:t>1</a:t>
            </a:fld>
            <a:endParaRPr lang="en-US"/>
          </a:p>
        </p:txBody>
      </p:sp>
    </p:spTree>
    <p:extLst>
      <p:ext uri="{BB962C8B-B14F-4D97-AF65-F5344CB8AC3E}">
        <p14:creationId xmlns:p14="http://schemas.microsoft.com/office/powerpoint/2010/main" val="2643542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385871-99FD-408F-B04B-F4C27AA7D003}" type="slidenum">
              <a:rPr lang="en-US" smtClean="0"/>
              <a:t>3</a:t>
            </a:fld>
            <a:endParaRPr lang="en-US"/>
          </a:p>
        </p:txBody>
      </p:sp>
    </p:spTree>
    <p:extLst>
      <p:ext uri="{BB962C8B-B14F-4D97-AF65-F5344CB8AC3E}">
        <p14:creationId xmlns:p14="http://schemas.microsoft.com/office/powerpoint/2010/main" val="5064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385871-99FD-408F-B04B-F4C27AA7D003}" type="slidenum">
              <a:rPr lang="en-US" smtClean="0"/>
              <a:t>4</a:t>
            </a:fld>
            <a:endParaRPr lang="en-US"/>
          </a:p>
        </p:txBody>
      </p:sp>
    </p:spTree>
    <p:extLst>
      <p:ext uri="{BB962C8B-B14F-4D97-AF65-F5344CB8AC3E}">
        <p14:creationId xmlns:p14="http://schemas.microsoft.com/office/powerpoint/2010/main" val="4093093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Separate milk: casein and whey</a:t>
            </a:r>
          </a:p>
        </p:txBody>
      </p:sp>
      <p:sp>
        <p:nvSpPr>
          <p:cNvPr id="4" name="Slide Number Placeholder 3"/>
          <p:cNvSpPr>
            <a:spLocks noGrp="1"/>
          </p:cNvSpPr>
          <p:nvPr>
            <p:ph type="sldNum" sz="quarter" idx="5"/>
          </p:nvPr>
        </p:nvSpPr>
        <p:spPr/>
        <p:txBody>
          <a:bodyPr/>
          <a:lstStyle/>
          <a:p>
            <a:fld id="{D8385871-99FD-408F-B04B-F4C27AA7D003}" type="slidenum">
              <a:rPr lang="en-US" smtClean="0"/>
              <a:t>5</a:t>
            </a:fld>
            <a:endParaRPr lang="en-US"/>
          </a:p>
        </p:txBody>
      </p:sp>
    </p:spTree>
    <p:extLst>
      <p:ext uri="{BB962C8B-B14F-4D97-AF65-F5344CB8AC3E}">
        <p14:creationId xmlns:p14="http://schemas.microsoft.com/office/powerpoint/2010/main" val="319711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Separate milk: casein and whey</a:t>
            </a:r>
          </a:p>
        </p:txBody>
      </p:sp>
      <p:sp>
        <p:nvSpPr>
          <p:cNvPr id="4" name="Slide Number Placeholder 3"/>
          <p:cNvSpPr>
            <a:spLocks noGrp="1"/>
          </p:cNvSpPr>
          <p:nvPr>
            <p:ph type="sldNum" sz="quarter" idx="5"/>
          </p:nvPr>
        </p:nvSpPr>
        <p:spPr/>
        <p:txBody>
          <a:bodyPr/>
          <a:lstStyle/>
          <a:p>
            <a:fld id="{D8385871-99FD-408F-B04B-F4C27AA7D003}" type="slidenum">
              <a:rPr lang="en-US" smtClean="0"/>
              <a:t>6</a:t>
            </a:fld>
            <a:endParaRPr lang="en-US"/>
          </a:p>
        </p:txBody>
      </p:sp>
    </p:spTree>
    <p:extLst>
      <p:ext uri="{BB962C8B-B14F-4D97-AF65-F5344CB8AC3E}">
        <p14:creationId xmlns:p14="http://schemas.microsoft.com/office/powerpoint/2010/main" val="3843962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Idea: Gluten network helps traps the gas, vs flatbread network can't do it by itself</a:t>
            </a:r>
          </a:p>
          <a:p>
            <a:r>
              <a:rPr lang="en-US"/>
              <a:t>Compare leavened bread  v. </a:t>
            </a:r>
            <a:r>
              <a:rPr lang="en-US" err="1"/>
              <a:t>flatbead</a:t>
            </a:r>
            <a:r>
              <a:rPr lang="en-US"/>
              <a:t> </a:t>
            </a:r>
          </a:p>
          <a:p>
            <a:endParaRPr lang="en-US"/>
          </a:p>
          <a:p>
            <a:r>
              <a:rPr lang="en-US">
                <a:hlinkClick r:id="rId3"/>
              </a:rPr>
              <a:t>Reference: Baking Bread: The Chemistry of Bread-Making – Compound Interest (compoundchem.com)</a:t>
            </a:r>
            <a:endParaRPr lang="en-US"/>
          </a:p>
        </p:txBody>
      </p:sp>
      <p:sp>
        <p:nvSpPr>
          <p:cNvPr id="4" name="Slide Number Placeholder 3"/>
          <p:cNvSpPr>
            <a:spLocks noGrp="1"/>
          </p:cNvSpPr>
          <p:nvPr>
            <p:ph type="sldNum" sz="quarter" idx="5"/>
          </p:nvPr>
        </p:nvSpPr>
        <p:spPr/>
        <p:txBody>
          <a:bodyPr/>
          <a:lstStyle/>
          <a:p>
            <a:fld id="{D8385871-99FD-408F-B04B-F4C27AA7D003}" type="slidenum">
              <a:rPr lang="en-US" smtClean="0"/>
              <a:t>7</a:t>
            </a:fld>
            <a:endParaRPr lang="en-US"/>
          </a:p>
        </p:txBody>
      </p:sp>
    </p:spTree>
    <p:extLst>
      <p:ext uri="{BB962C8B-B14F-4D97-AF65-F5344CB8AC3E}">
        <p14:creationId xmlns:p14="http://schemas.microsoft.com/office/powerpoint/2010/main" val="603352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Gluten </a:t>
            </a:r>
            <a:r>
              <a:rPr lang="en-US" err="1"/>
              <a:t>netwoek</a:t>
            </a:r>
            <a:r>
              <a:rPr lang="en-US"/>
              <a:t> helps traps the gas, vs flatbread network cant do it by itself</a:t>
            </a:r>
          </a:p>
          <a:p>
            <a:r>
              <a:rPr lang="en-US"/>
              <a:t>Compare leavened bread  v. </a:t>
            </a:r>
            <a:r>
              <a:rPr lang="en-US" err="1"/>
              <a:t>flatbead</a:t>
            </a:r>
            <a:r>
              <a:rPr lang="en-US"/>
              <a:t> </a:t>
            </a:r>
          </a:p>
          <a:p>
            <a:endParaRPr lang="en-US"/>
          </a:p>
          <a:p>
            <a:r>
              <a:rPr lang="en-US">
                <a:hlinkClick r:id="rId3"/>
              </a:rPr>
              <a:t>Baking Bread: The Chemistry of Bread-Making – Compound Interest (compoundchem.com)</a:t>
            </a:r>
            <a:endParaRPr lang="en-US"/>
          </a:p>
        </p:txBody>
      </p:sp>
      <p:sp>
        <p:nvSpPr>
          <p:cNvPr id="4" name="Slide Number Placeholder 3"/>
          <p:cNvSpPr>
            <a:spLocks noGrp="1"/>
          </p:cNvSpPr>
          <p:nvPr>
            <p:ph type="sldNum" sz="quarter" idx="5"/>
          </p:nvPr>
        </p:nvSpPr>
        <p:spPr/>
        <p:txBody>
          <a:bodyPr/>
          <a:lstStyle/>
          <a:p>
            <a:fld id="{D8385871-99FD-408F-B04B-F4C27AA7D003}" type="slidenum">
              <a:rPr lang="en-US" smtClean="0"/>
              <a:t>8</a:t>
            </a:fld>
            <a:endParaRPr lang="en-US"/>
          </a:p>
        </p:txBody>
      </p:sp>
    </p:spTree>
    <p:extLst>
      <p:ext uri="{BB962C8B-B14F-4D97-AF65-F5344CB8AC3E}">
        <p14:creationId xmlns:p14="http://schemas.microsoft.com/office/powerpoint/2010/main" val="3650153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Changes during thermal processing, </a:t>
            </a:r>
            <a:r>
              <a:rPr lang="en-US" err="1"/>
              <a:t>chabge</a:t>
            </a:r>
            <a:r>
              <a:rPr lang="en-US"/>
              <a:t> color, texture, and pectin.</a:t>
            </a:r>
          </a:p>
        </p:txBody>
      </p:sp>
      <p:sp>
        <p:nvSpPr>
          <p:cNvPr id="4" name="Slide Number Placeholder 3"/>
          <p:cNvSpPr>
            <a:spLocks noGrp="1"/>
          </p:cNvSpPr>
          <p:nvPr>
            <p:ph type="sldNum" sz="quarter" idx="5"/>
          </p:nvPr>
        </p:nvSpPr>
        <p:spPr/>
        <p:txBody>
          <a:bodyPr/>
          <a:lstStyle/>
          <a:p>
            <a:fld id="{D8385871-99FD-408F-B04B-F4C27AA7D003}" type="slidenum">
              <a:rPr lang="en-US" smtClean="0"/>
              <a:t>9</a:t>
            </a:fld>
            <a:endParaRPr lang="en-US"/>
          </a:p>
        </p:txBody>
      </p:sp>
    </p:spTree>
    <p:extLst>
      <p:ext uri="{BB962C8B-B14F-4D97-AF65-F5344CB8AC3E}">
        <p14:creationId xmlns:p14="http://schemas.microsoft.com/office/powerpoint/2010/main" val="117843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Alternative Slide for Middle School: raw materials and processed products</a:t>
            </a:r>
          </a:p>
        </p:txBody>
      </p:sp>
      <p:sp>
        <p:nvSpPr>
          <p:cNvPr id="4" name="Slide Number Placeholder 3"/>
          <p:cNvSpPr>
            <a:spLocks noGrp="1"/>
          </p:cNvSpPr>
          <p:nvPr>
            <p:ph type="sldNum" sz="quarter" idx="5"/>
          </p:nvPr>
        </p:nvSpPr>
        <p:spPr/>
        <p:txBody>
          <a:bodyPr/>
          <a:lstStyle/>
          <a:p>
            <a:fld id="{D8385871-99FD-408F-B04B-F4C27AA7D003}" type="slidenum">
              <a:rPr lang="en-US" smtClean="0"/>
              <a:t>11</a:t>
            </a:fld>
            <a:endParaRPr lang="en-US"/>
          </a:p>
        </p:txBody>
      </p:sp>
    </p:spTree>
    <p:extLst>
      <p:ext uri="{BB962C8B-B14F-4D97-AF65-F5344CB8AC3E}">
        <p14:creationId xmlns:p14="http://schemas.microsoft.com/office/powerpoint/2010/main" val="49398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130430"/>
            <a:ext cx="18423467" cy="1470025"/>
          </a:xfrm>
        </p:spPr>
        <p:txBody>
          <a:bodyPr/>
          <a:lstStyle/>
          <a:p>
            <a:r>
              <a:rPr lang="en-US"/>
              <a:t>Click to edit Master title style</a:t>
            </a:r>
          </a:p>
        </p:txBody>
      </p:sp>
      <p:sp>
        <p:nvSpPr>
          <p:cNvPr id="3" name="Subtitle 2"/>
          <p:cNvSpPr>
            <a:spLocks noGrp="1"/>
          </p:cNvSpPr>
          <p:nvPr>
            <p:ph type="subTitle" idx="1"/>
          </p:nvPr>
        </p:nvSpPr>
        <p:spPr>
          <a:xfrm>
            <a:off x="3251200" y="3886200"/>
            <a:ext cx="15172267" cy="1752600"/>
          </a:xfrm>
        </p:spPr>
        <p:txBody>
          <a:bodyPr/>
          <a:lstStyle>
            <a:lvl1pPr marL="0" indent="0" algn="ctr">
              <a:buNone/>
              <a:defRPr>
                <a:solidFill>
                  <a:schemeClr val="tx1">
                    <a:tint val="75000"/>
                  </a:schemeClr>
                </a:solidFill>
              </a:defRPr>
            </a:lvl1pPr>
            <a:lvl2pPr marL="457233" indent="0" algn="ctr">
              <a:buNone/>
              <a:defRPr>
                <a:solidFill>
                  <a:schemeClr val="tx1">
                    <a:tint val="75000"/>
                  </a:schemeClr>
                </a:solidFill>
              </a:defRPr>
            </a:lvl2pPr>
            <a:lvl3pPr marL="914466" indent="0" algn="ctr">
              <a:buNone/>
              <a:defRPr>
                <a:solidFill>
                  <a:schemeClr val="tx1">
                    <a:tint val="75000"/>
                  </a:schemeClr>
                </a:solidFill>
              </a:defRPr>
            </a:lvl3pPr>
            <a:lvl4pPr marL="1371699" indent="0" algn="ctr">
              <a:buNone/>
              <a:defRPr>
                <a:solidFill>
                  <a:schemeClr val="tx1">
                    <a:tint val="75000"/>
                  </a:schemeClr>
                </a:solidFill>
              </a:defRPr>
            </a:lvl4pPr>
            <a:lvl5pPr marL="1828931" indent="0" algn="ctr">
              <a:buNone/>
              <a:defRPr>
                <a:solidFill>
                  <a:schemeClr val="tx1">
                    <a:tint val="75000"/>
                  </a:schemeClr>
                </a:solidFill>
              </a:defRPr>
            </a:lvl5pPr>
            <a:lvl6pPr marL="2286164" indent="0" algn="ctr">
              <a:buNone/>
              <a:defRPr>
                <a:solidFill>
                  <a:schemeClr val="tx1">
                    <a:tint val="75000"/>
                  </a:schemeClr>
                </a:solidFill>
              </a:defRPr>
            </a:lvl6pPr>
            <a:lvl7pPr marL="2743397" indent="0" algn="ctr">
              <a:buNone/>
              <a:defRPr>
                <a:solidFill>
                  <a:schemeClr val="tx1">
                    <a:tint val="75000"/>
                  </a:schemeClr>
                </a:solidFill>
              </a:defRPr>
            </a:lvl7pPr>
            <a:lvl8pPr marL="3200630" indent="0" algn="ctr">
              <a:buNone/>
              <a:defRPr>
                <a:solidFill>
                  <a:schemeClr val="tx1">
                    <a:tint val="75000"/>
                  </a:schemeClr>
                </a:solidFill>
              </a:defRPr>
            </a:lvl8pPr>
            <a:lvl9pPr marL="36578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14133" y="274643"/>
            <a:ext cx="4876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3733" y="274643"/>
            <a:ext cx="14269156"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12149" y="4406905"/>
            <a:ext cx="18423467"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712149" y="2906718"/>
            <a:ext cx="18423467" cy="1500187"/>
          </a:xfrm>
        </p:spPr>
        <p:txBody>
          <a:bodyPr anchor="b"/>
          <a:lstStyle>
            <a:lvl1pPr marL="0" indent="0">
              <a:buNone/>
              <a:defRPr sz="2000">
                <a:solidFill>
                  <a:schemeClr val="tx1">
                    <a:tint val="75000"/>
                  </a:schemeClr>
                </a:solidFill>
              </a:defRPr>
            </a:lvl1pPr>
            <a:lvl2pPr marL="457233" indent="0">
              <a:buNone/>
              <a:defRPr sz="1800">
                <a:solidFill>
                  <a:schemeClr val="tx1">
                    <a:tint val="75000"/>
                  </a:schemeClr>
                </a:solidFill>
              </a:defRPr>
            </a:lvl2pPr>
            <a:lvl3pPr marL="914466" indent="0">
              <a:buNone/>
              <a:defRPr sz="1600">
                <a:solidFill>
                  <a:schemeClr val="tx1">
                    <a:tint val="75000"/>
                  </a:schemeClr>
                </a:solidFill>
              </a:defRPr>
            </a:lvl3pPr>
            <a:lvl4pPr marL="1371699" indent="0">
              <a:buNone/>
              <a:defRPr sz="1400">
                <a:solidFill>
                  <a:schemeClr val="tx1">
                    <a:tint val="75000"/>
                  </a:schemeClr>
                </a:solidFill>
              </a:defRPr>
            </a:lvl4pPr>
            <a:lvl5pPr marL="1828931" indent="0">
              <a:buNone/>
              <a:defRPr sz="1400">
                <a:solidFill>
                  <a:schemeClr val="tx1">
                    <a:tint val="75000"/>
                  </a:schemeClr>
                </a:solidFill>
              </a:defRPr>
            </a:lvl5pPr>
            <a:lvl6pPr marL="2286164" indent="0">
              <a:buNone/>
              <a:defRPr sz="1400">
                <a:solidFill>
                  <a:schemeClr val="tx1">
                    <a:tint val="75000"/>
                  </a:schemeClr>
                </a:solidFill>
              </a:defRPr>
            </a:lvl6pPr>
            <a:lvl7pPr marL="2743397" indent="0">
              <a:buNone/>
              <a:defRPr sz="1400">
                <a:solidFill>
                  <a:schemeClr val="tx1">
                    <a:tint val="75000"/>
                  </a:schemeClr>
                </a:solidFill>
              </a:defRPr>
            </a:lvl7pPr>
            <a:lvl8pPr marL="3200630" indent="0">
              <a:buNone/>
              <a:defRPr sz="1400">
                <a:solidFill>
                  <a:schemeClr val="tx1">
                    <a:tint val="75000"/>
                  </a:schemeClr>
                </a:solidFill>
              </a:defRPr>
            </a:lvl8pPr>
            <a:lvl9pPr marL="365786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3733" y="1600200"/>
            <a:ext cx="95729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017955" y="1600200"/>
            <a:ext cx="95729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83733" y="1535113"/>
            <a:ext cx="9576742" cy="639762"/>
          </a:xfrm>
        </p:spPr>
        <p:txBody>
          <a:bodyPr anchor="b"/>
          <a:lstStyle>
            <a:lvl1pPr marL="0" indent="0">
              <a:buNone/>
              <a:defRPr sz="2400" b="1"/>
            </a:lvl1pPr>
            <a:lvl2pPr marL="457233" indent="0">
              <a:buNone/>
              <a:defRPr sz="2000" b="1"/>
            </a:lvl2pPr>
            <a:lvl3pPr marL="914466" indent="0">
              <a:buNone/>
              <a:defRPr sz="1800" b="1"/>
            </a:lvl3pPr>
            <a:lvl4pPr marL="1371699"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2" indent="0">
              <a:buNone/>
              <a:defRPr sz="1600" b="1"/>
            </a:lvl9pPr>
          </a:lstStyle>
          <a:p>
            <a:pPr lvl="0"/>
            <a:r>
              <a:rPr lang="en-US"/>
              <a:t>Click to edit Master text styles</a:t>
            </a:r>
          </a:p>
        </p:txBody>
      </p:sp>
      <p:sp>
        <p:nvSpPr>
          <p:cNvPr id="4" name="Content Placeholder 3"/>
          <p:cNvSpPr>
            <a:spLocks noGrp="1"/>
          </p:cNvSpPr>
          <p:nvPr>
            <p:ph sz="half" idx="2"/>
          </p:nvPr>
        </p:nvSpPr>
        <p:spPr>
          <a:xfrm>
            <a:off x="1083733" y="2174875"/>
            <a:ext cx="957674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010433" y="1535113"/>
            <a:ext cx="9580504" cy="639762"/>
          </a:xfrm>
        </p:spPr>
        <p:txBody>
          <a:bodyPr anchor="b"/>
          <a:lstStyle>
            <a:lvl1pPr marL="0" indent="0">
              <a:buNone/>
              <a:defRPr sz="2400" b="1"/>
            </a:lvl1pPr>
            <a:lvl2pPr marL="457233" indent="0">
              <a:buNone/>
              <a:defRPr sz="2000" b="1"/>
            </a:lvl2pPr>
            <a:lvl3pPr marL="914466" indent="0">
              <a:buNone/>
              <a:defRPr sz="1800" b="1"/>
            </a:lvl3pPr>
            <a:lvl4pPr marL="1371699"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1010433" y="2174875"/>
            <a:ext cx="958050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739" y="273050"/>
            <a:ext cx="713081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8474192" y="273050"/>
            <a:ext cx="1211674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83739" y="1435105"/>
            <a:ext cx="7130816" cy="4691063"/>
          </a:xfrm>
        </p:spPr>
        <p:txBody>
          <a:bodyPr/>
          <a:lstStyle>
            <a:lvl1pPr marL="0" indent="0">
              <a:buNone/>
              <a:defRPr sz="1400"/>
            </a:lvl1pPr>
            <a:lvl2pPr marL="457233" indent="0">
              <a:buNone/>
              <a:defRPr sz="1200"/>
            </a:lvl2pPr>
            <a:lvl3pPr marL="914466" indent="0">
              <a:buNone/>
              <a:defRPr sz="1000"/>
            </a:lvl3pPr>
            <a:lvl4pPr marL="1371699" indent="0">
              <a:buNone/>
              <a:defRPr sz="900"/>
            </a:lvl4pPr>
            <a:lvl5pPr marL="1828931" indent="0">
              <a:buNone/>
              <a:defRPr sz="900"/>
            </a:lvl5pPr>
            <a:lvl6pPr marL="2286164" indent="0">
              <a:buNone/>
              <a:defRPr sz="900"/>
            </a:lvl6pPr>
            <a:lvl7pPr marL="2743397" indent="0">
              <a:buNone/>
              <a:defRPr sz="900"/>
            </a:lvl7pPr>
            <a:lvl8pPr marL="3200630" indent="0">
              <a:buNone/>
              <a:defRPr sz="900"/>
            </a:lvl8pPr>
            <a:lvl9pPr marL="36578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48386" y="4800600"/>
            <a:ext cx="130048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248386" y="612775"/>
            <a:ext cx="13004800" cy="4114800"/>
          </a:xfrm>
        </p:spPr>
        <p:txBody>
          <a:bodyPr/>
          <a:lstStyle>
            <a:lvl1pPr marL="0" indent="0">
              <a:buNone/>
              <a:defRPr sz="3200"/>
            </a:lvl1pPr>
            <a:lvl2pPr marL="457233" indent="0">
              <a:buNone/>
              <a:defRPr sz="2800"/>
            </a:lvl2pPr>
            <a:lvl3pPr marL="914466" indent="0">
              <a:buNone/>
              <a:defRPr sz="2400"/>
            </a:lvl3pPr>
            <a:lvl4pPr marL="1371699" indent="0">
              <a:buNone/>
              <a:defRPr sz="2000"/>
            </a:lvl4pPr>
            <a:lvl5pPr marL="1828931" indent="0">
              <a:buNone/>
              <a:defRPr sz="2000"/>
            </a:lvl5pPr>
            <a:lvl6pPr marL="2286164" indent="0">
              <a:buNone/>
              <a:defRPr sz="2000"/>
            </a:lvl6pPr>
            <a:lvl7pPr marL="2743397" indent="0">
              <a:buNone/>
              <a:defRPr sz="2000"/>
            </a:lvl7pPr>
            <a:lvl8pPr marL="3200630" indent="0">
              <a:buNone/>
              <a:defRPr sz="2000"/>
            </a:lvl8pPr>
            <a:lvl9pPr marL="3657862" indent="0">
              <a:buNone/>
              <a:defRPr sz="2000"/>
            </a:lvl9pPr>
          </a:lstStyle>
          <a:p>
            <a:endParaRPr lang="en-US"/>
          </a:p>
        </p:txBody>
      </p:sp>
      <p:sp>
        <p:nvSpPr>
          <p:cNvPr id="4" name="Text Placeholder 3"/>
          <p:cNvSpPr>
            <a:spLocks noGrp="1"/>
          </p:cNvSpPr>
          <p:nvPr>
            <p:ph type="body" sz="half" idx="2"/>
          </p:nvPr>
        </p:nvSpPr>
        <p:spPr>
          <a:xfrm>
            <a:off x="4248386" y="5367338"/>
            <a:ext cx="13004800" cy="804862"/>
          </a:xfrm>
        </p:spPr>
        <p:txBody>
          <a:bodyPr/>
          <a:lstStyle>
            <a:lvl1pPr marL="0" indent="0">
              <a:buNone/>
              <a:defRPr sz="1400"/>
            </a:lvl1pPr>
            <a:lvl2pPr marL="457233" indent="0">
              <a:buNone/>
              <a:defRPr sz="1200"/>
            </a:lvl2pPr>
            <a:lvl3pPr marL="914466" indent="0">
              <a:buNone/>
              <a:defRPr sz="1000"/>
            </a:lvl3pPr>
            <a:lvl4pPr marL="1371699" indent="0">
              <a:buNone/>
              <a:defRPr sz="900"/>
            </a:lvl4pPr>
            <a:lvl5pPr marL="1828931" indent="0">
              <a:buNone/>
              <a:defRPr sz="900"/>
            </a:lvl5pPr>
            <a:lvl6pPr marL="2286164" indent="0">
              <a:buNone/>
              <a:defRPr sz="900"/>
            </a:lvl6pPr>
            <a:lvl7pPr marL="2743397" indent="0">
              <a:buNone/>
              <a:defRPr sz="900"/>
            </a:lvl7pPr>
            <a:lvl8pPr marL="3200630" indent="0">
              <a:buNone/>
              <a:defRPr sz="900"/>
            </a:lvl8pPr>
            <a:lvl9pPr marL="36578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3733" y="274638"/>
            <a:ext cx="19507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83733" y="1600200"/>
            <a:ext cx="195072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83733" y="6356355"/>
            <a:ext cx="505742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8/9/23</a:t>
            </a:fld>
            <a:endParaRPr lang="en-US"/>
          </a:p>
        </p:txBody>
      </p:sp>
      <p:sp>
        <p:nvSpPr>
          <p:cNvPr id="5" name="Footer Placeholder 4"/>
          <p:cNvSpPr>
            <a:spLocks noGrp="1"/>
          </p:cNvSpPr>
          <p:nvPr>
            <p:ph type="ftr" sz="quarter" idx="3"/>
          </p:nvPr>
        </p:nvSpPr>
        <p:spPr>
          <a:xfrm>
            <a:off x="7405511" y="6356355"/>
            <a:ext cx="686364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533511" y="6356355"/>
            <a:ext cx="505742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66" rtl="0" eaLnBrk="1" latinLnBrk="0" hangingPunct="1">
        <a:spcBef>
          <a:spcPct val="0"/>
        </a:spcBef>
        <a:buNone/>
        <a:defRPr sz="4400" kern="1200">
          <a:solidFill>
            <a:schemeClr val="tx1"/>
          </a:solidFill>
          <a:latin typeface="+mj-lt"/>
          <a:ea typeface="+mj-ea"/>
          <a:cs typeface="+mj-cs"/>
        </a:defRPr>
      </a:lvl1pPr>
    </p:titleStyle>
    <p:bodyStyle>
      <a:lvl1pPr marL="342925" indent="-342925" algn="l" defTabSz="91446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3003" indent="-285771" algn="l" defTabSz="91446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82" indent="-228616" algn="l" defTabSz="91446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15" indent="-228616" algn="l" defTabSz="91446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48" indent="-228616" algn="l" defTabSz="91446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81" indent="-228616" algn="l" defTabSz="9144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13" indent="-228616" algn="l" defTabSz="9144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246" indent="-228616" algn="l" defTabSz="9144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479" indent="-228616" algn="l" defTabSz="9144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66" rtl="0" eaLnBrk="1" latinLnBrk="0" hangingPunct="1">
        <a:defRPr sz="1800" kern="1200">
          <a:solidFill>
            <a:schemeClr val="tx1"/>
          </a:solidFill>
          <a:latin typeface="+mn-lt"/>
          <a:ea typeface="+mn-ea"/>
          <a:cs typeface="+mn-cs"/>
        </a:defRPr>
      </a:lvl1pPr>
      <a:lvl2pPr marL="457233" algn="l" defTabSz="914466" rtl="0" eaLnBrk="1" latinLnBrk="0" hangingPunct="1">
        <a:defRPr sz="1800" kern="1200">
          <a:solidFill>
            <a:schemeClr val="tx1"/>
          </a:solidFill>
          <a:latin typeface="+mn-lt"/>
          <a:ea typeface="+mn-ea"/>
          <a:cs typeface="+mn-cs"/>
        </a:defRPr>
      </a:lvl2pPr>
      <a:lvl3pPr marL="914466" algn="l" defTabSz="914466" rtl="0" eaLnBrk="1" latinLnBrk="0" hangingPunct="1">
        <a:defRPr sz="1800" kern="1200">
          <a:solidFill>
            <a:schemeClr val="tx1"/>
          </a:solidFill>
          <a:latin typeface="+mn-lt"/>
          <a:ea typeface="+mn-ea"/>
          <a:cs typeface="+mn-cs"/>
        </a:defRPr>
      </a:lvl3pPr>
      <a:lvl4pPr marL="1371699" algn="l" defTabSz="914466" rtl="0" eaLnBrk="1" latinLnBrk="0" hangingPunct="1">
        <a:defRPr sz="1800" kern="1200">
          <a:solidFill>
            <a:schemeClr val="tx1"/>
          </a:solidFill>
          <a:latin typeface="+mn-lt"/>
          <a:ea typeface="+mn-ea"/>
          <a:cs typeface="+mn-cs"/>
        </a:defRPr>
      </a:lvl4pPr>
      <a:lvl5pPr marL="1828931" algn="l" defTabSz="914466" rtl="0" eaLnBrk="1" latinLnBrk="0" hangingPunct="1">
        <a:defRPr sz="1800" kern="1200">
          <a:solidFill>
            <a:schemeClr val="tx1"/>
          </a:solidFill>
          <a:latin typeface="+mn-lt"/>
          <a:ea typeface="+mn-ea"/>
          <a:cs typeface="+mn-cs"/>
        </a:defRPr>
      </a:lvl5pPr>
      <a:lvl6pPr marL="2286164" algn="l" defTabSz="914466" rtl="0" eaLnBrk="1" latinLnBrk="0" hangingPunct="1">
        <a:defRPr sz="1800" kern="1200">
          <a:solidFill>
            <a:schemeClr val="tx1"/>
          </a:solidFill>
          <a:latin typeface="+mn-lt"/>
          <a:ea typeface="+mn-ea"/>
          <a:cs typeface="+mn-cs"/>
        </a:defRPr>
      </a:lvl6pPr>
      <a:lvl7pPr marL="2743397" algn="l" defTabSz="914466" rtl="0" eaLnBrk="1" latinLnBrk="0" hangingPunct="1">
        <a:defRPr sz="1800" kern="1200">
          <a:solidFill>
            <a:schemeClr val="tx1"/>
          </a:solidFill>
          <a:latin typeface="+mn-lt"/>
          <a:ea typeface="+mn-ea"/>
          <a:cs typeface="+mn-cs"/>
        </a:defRPr>
      </a:lvl7pPr>
      <a:lvl8pPr marL="3200630" algn="l" defTabSz="914466" rtl="0" eaLnBrk="1" latinLnBrk="0" hangingPunct="1">
        <a:defRPr sz="1800" kern="1200">
          <a:solidFill>
            <a:schemeClr val="tx1"/>
          </a:solidFill>
          <a:latin typeface="+mn-lt"/>
          <a:ea typeface="+mn-ea"/>
          <a:cs typeface="+mn-cs"/>
        </a:defRPr>
      </a:lvl8pPr>
      <a:lvl9pPr marL="3657862" algn="l" defTabSz="9144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svg"/><Relationship Id="rId3" Type="http://schemas.openxmlformats.org/officeDocument/2006/relationships/notesSlide" Target="../notesSlides/notesSlide1.xml"/><Relationship Id="rId21" Type="http://schemas.openxmlformats.org/officeDocument/2006/relationships/image" Target="../media/image18.png"/><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3" Type="http://schemas.openxmlformats.org/officeDocument/2006/relationships/image" Target="../media/image107.png"/><Relationship Id="rId18" Type="http://schemas.openxmlformats.org/officeDocument/2006/relationships/image" Target="../media/image112.svg"/><Relationship Id="rId26" Type="http://schemas.openxmlformats.org/officeDocument/2006/relationships/image" Target="../media/image120.png"/><Relationship Id="rId21" Type="http://schemas.openxmlformats.org/officeDocument/2006/relationships/image" Target="../media/image115.png"/><Relationship Id="rId34" Type="http://schemas.openxmlformats.org/officeDocument/2006/relationships/image" Target="../media/image127.png"/><Relationship Id="rId7" Type="http://schemas.openxmlformats.org/officeDocument/2006/relationships/image" Target="../media/image4.svg"/><Relationship Id="rId12" Type="http://schemas.openxmlformats.org/officeDocument/2006/relationships/image" Target="../media/image106.png"/><Relationship Id="rId17" Type="http://schemas.openxmlformats.org/officeDocument/2006/relationships/image" Target="../media/image111.png"/><Relationship Id="rId25" Type="http://schemas.openxmlformats.org/officeDocument/2006/relationships/image" Target="../media/image119.png"/><Relationship Id="rId33" Type="http://schemas.openxmlformats.org/officeDocument/2006/relationships/image" Target="../media/image98.png"/><Relationship Id="rId2" Type="http://schemas.openxmlformats.org/officeDocument/2006/relationships/slideLayout" Target="../slideLayouts/slideLayout7.xml"/><Relationship Id="rId16" Type="http://schemas.openxmlformats.org/officeDocument/2006/relationships/image" Target="../media/image110.svg"/><Relationship Id="rId20" Type="http://schemas.openxmlformats.org/officeDocument/2006/relationships/image" Target="../media/image114.svg"/><Relationship Id="rId29" Type="http://schemas.openxmlformats.org/officeDocument/2006/relationships/image" Target="../media/image123.png"/><Relationship Id="rId1" Type="http://schemas.openxmlformats.org/officeDocument/2006/relationships/tags" Target="../tags/tag12.xml"/><Relationship Id="rId6" Type="http://schemas.openxmlformats.org/officeDocument/2006/relationships/image" Target="../media/image3.png"/><Relationship Id="rId11" Type="http://schemas.openxmlformats.org/officeDocument/2006/relationships/image" Target="../media/image105.svg"/><Relationship Id="rId24" Type="http://schemas.openxmlformats.org/officeDocument/2006/relationships/image" Target="../media/image118.svg"/><Relationship Id="rId32" Type="http://schemas.openxmlformats.org/officeDocument/2006/relationships/image" Target="../media/image126.svg"/><Relationship Id="rId37" Type="http://schemas.openxmlformats.org/officeDocument/2006/relationships/image" Target="../media/image130.svg"/><Relationship Id="rId5" Type="http://schemas.openxmlformats.org/officeDocument/2006/relationships/image" Target="../media/image2.svg"/><Relationship Id="rId15" Type="http://schemas.openxmlformats.org/officeDocument/2006/relationships/image" Target="../media/image109.png"/><Relationship Id="rId23" Type="http://schemas.openxmlformats.org/officeDocument/2006/relationships/image" Target="../media/image117.png"/><Relationship Id="rId28" Type="http://schemas.openxmlformats.org/officeDocument/2006/relationships/image" Target="../media/image122.svg"/><Relationship Id="rId36" Type="http://schemas.openxmlformats.org/officeDocument/2006/relationships/image" Target="../media/image129.png"/><Relationship Id="rId10" Type="http://schemas.openxmlformats.org/officeDocument/2006/relationships/image" Target="../media/image104.png"/><Relationship Id="rId19" Type="http://schemas.openxmlformats.org/officeDocument/2006/relationships/image" Target="../media/image113.png"/><Relationship Id="rId31" Type="http://schemas.openxmlformats.org/officeDocument/2006/relationships/image" Target="../media/image125.png"/><Relationship Id="rId4" Type="http://schemas.openxmlformats.org/officeDocument/2006/relationships/image" Target="../media/image1.png"/><Relationship Id="rId9" Type="http://schemas.openxmlformats.org/officeDocument/2006/relationships/image" Target="../media/image103.svg"/><Relationship Id="rId14" Type="http://schemas.openxmlformats.org/officeDocument/2006/relationships/image" Target="../media/image108.svg"/><Relationship Id="rId22" Type="http://schemas.openxmlformats.org/officeDocument/2006/relationships/image" Target="../media/image116.svg"/><Relationship Id="rId27" Type="http://schemas.openxmlformats.org/officeDocument/2006/relationships/image" Target="../media/image121.png"/><Relationship Id="rId30" Type="http://schemas.openxmlformats.org/officeDocument/2006/relationships/image" Target="../media/image124.svg"/><Relationship Id="rId35" Type="http://schemas.openxmlformats.org/officeDocument/2006/relationships/image" Target="../media/image128.svg"/><Relationship Id="rId8" Type="http://schemas.openxmlformats.org/officeDocument/2006/relationships/image" Target="../media/image102.png"/><Relationship Id="rId3"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4.svg"/><Relationship Id="rId12"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23.png"/><Relationship Id="rId5" Type="http://schemas.openxmlformats.org/officeDocument/2006/relationships/image" Target="../media/image2.sv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21.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2.png"/><Relationship Id="rId18" Type="http://schemas.openxmlformats.org/officeDocument/2006/relationships/image" Target="../media/image40.svg"/><Relationship Id="rId3" Type="http://schemas.openxmlformats.org/officeDocument/2006/relationships/notesSlide" Target="../notesSlides/notesSlide2.xml"/><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39.png"/><Relationship Id="rId2" Type="http://schemas.openxmlformats.org/officeDocument/2006/relationships/slideLayout" Target="../slideLayouts/slideLayout7.xml"/><Relationship Id="rId16" Type="http://schemas.openxmlformats.org/officeDocument/2006/relationships/image" Target="../media/image38.svg"/><Relationship Id="rId1" Type="http://schemas.openxmlformats.org/officeDocument/2006/relationships/tags" Target="../tags/tag4.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7.png"/><Relationship Id="rId10" Type="http://schemas.openxmlformats.org/officeDocument/2006/relationships/image" Target="../media/image34.png"/><Relationship Id="rId19" Type="http://schemas.openxmlformats.org/officeDocument/2006/relationships/image" Target="../media/image41.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7.png"/><Relationship Id="rId18" Type="http://schemas.openxmlformats.org/officeDocument/2006/relationships/image" Target="../media/image44.svg"/><Relationship Id="rId3" Type="http://schemas.openxmlformats.org/officeDocument/2006/relationships/notesSlide" Target="../notesSlides/notesSlide3.xml"/><Relationship Id="rId21" Type="http://schemas.openxmlformats.org/officeDocument/2006/relationships/image" Target="../media/image4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3.png"/><Relationship Id="rId2" Type="http://schemas.openxmlformats.org/officeDocument/2006/relationships/slideLayout" Target="../slideLayouts/slideLayout7.xml"/><Relationship Id="rId16" Type="http://schemas.openxmlformats.org/officeDocument/2006/relationships/image" Target="../media/image40.svg"/><Relationship Id="rId20" Type="http://schemas.microsoft.com/office/2007/relationships/hdphoto" Target="../media/hdphoto1.wdp"/><Relationship Id="rId1" Type="http://schemas.openxmlformats.org/officeDocument/2006/relationships/tags" Target="../tags/tag5.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9.png"/><Relationship Id="rId10" Type="http://schemas.openxmlformats.org/officeDocument/2006/relationships/image" Target="../media/image33.svg"/><Relationship Id="rId19"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32.png"/><Relationship Id="rId14" Type="http://schemas.openxmlformats.org/officeDocument/2006/relationships/image" Target="../media/image38.svg"/><Relationship Id="rId22" Type="http://schemas.openxmlformats.org/officeDocument/2006/relationships/image" Target="../media/image47.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3.png"/><Relationship Id="rId3" Type="http://schemas.openxmlformats.org/officeDocument/2006/relationships/notesSlide" Target="../notesSlides/notesSlide4.xml"/><Relationship Id="rId7" Type="http://schemas.openxmlformats.org/officeDocument/2006/relationships/image" Target="../media/image51.svg"/><Relationship Id="rId12" Type="http://schemas.openxmlformats.org/officeDocument/2006/relationships/image" Target="../media/image52.jpeg"/><Relationship Id="rId2" Type="http://schemas.openxmlformats.org/officeDocument/2006/relationships/slideLayout" Target="../slideLayouts/slideLayout7.xml"/><Relationship Id="rId16" Type="http://schemas.openxmlformats.org/officeDocument/2006/relationships/image" Target="../media/image56.svg"/><Relationship Id="rId1" Type="http://schemas.openxmlformats.org/officeDocument/2006/relationships/tags" Target="../tags/tag6.xml"/><Relationship Id="rId6" Type="http://schemas.openxmlformats.org/officeDocument/2006/relationships/image" Target="../media/image50.png"/><Relationship Id="rId11" Type="http://schemas.openxmlformats.org/officeDocument/2006/relationships/image" Target="../media/image10.svg"/><Relationship Id="rId5" Type="http://schemas.openxmlformats.org/officeDocument/2006/relationships/image" Target="../media/image49.svg"/><Relationship Id="rId15" Type="http://schemas.openxmlformats.org/officeDocument/2006/relationships/image" Target="../media/image55.png"/><Relationship Id="rId10" Type="http://schemas.openxmlformats.org/officeDocument/2006/relationships/image" Target="../media/image9.png"/><Relationship Id="rId4" Type="http://schemas.openxmlformats.org/officeDocument/2006/relationships/image" Target="../media/image48.png"/><Relationship Id="rId9" Type="http://schemas.openxmlformats.org/officeDocument/2006/relationships/image" Target="../media/image33.svg"/><Relationship Id="rId14" Type="http://schemas.openxmlformats.org/officeDocument/2006/relationships/image" Target="../media/image54.sv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55.png"/><Relationship Id="rId3" Type="http://schemas.openxmlformats.org/officeDocument/2006/relationships/notesSlide" Target="../notesSlides/notesSlide5.xml"/><Relationship Id="rId21" Type="http://schemas.openxmlformats.org/officeDocument/2006/relationships/image" Target="../media/image51.sv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54.svg"/><Relationship Id="rId2" Type="http://schemas.openxmlformats.org/officeDocument/2006/relationships/slideLayout" Target="../slideLayouts/slideLayout7.xml"/><Relationship Id="rId16" Type="http://schemas.openxmlformats.org/officeDocument/2006/relationships/image" Target="../media/image53.png"/><Relationship Id="rId20" Type="http://schemas.openxmlformats.org/officeDocument/2006/relationships/image" Target="../media/image50.png"/><Relationship Id="rId1" Type="http://schemas.openxmlformats.org/officeDocument/2006/relationships/tags" Target="../tags/tag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10.svg"/><Relationship Id="rId15" Type="http://schemas.openxmlformats.org/officeDocument/2006/relationships/image" Target="../media/image49.svg"/><Relationship Id="rId23" Type="http://schemas.openxmlformats.org/officeDocument/2006/relationships/image" Target="../media/image33.svg"/><Relationship Id="rId10" Type="http://schemas.openxmlformats.org/officeDocument/2006/relationships/image" Target="../media/image61.png"/><Relationship Id="rId19" Type="http://schemas.openxmlformats.org/officeDocument/2006/relationships/image" Target="../media/image56.svg"/><Relationship Id="rId4" Type="http://schemas.openxmlformats.org/officeDocument/2006/relationships/image" Target="../media/image9.png"/><Relationship Id="rId9" Type="http://schemas.openxmlformats.org/officeDocument/2006/relationships/image" Target="../media/image60.svg"/><Relationship Id="rId14" Type="http://schemas.openxmlformats.org/officeDocument/2006/relationships/image" Target="../media/image48.png"/><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33.svg"/><Relationship Id="rId18" Type="http://schemas.openxmlformats.org/officeDocument/2006/relationships/image" Target="../media/image77.png"/><Relationship Id="rId3" Type="http://schemas.openxmlformats.org/officeDocument/2006/relationships/notesSlide" Target="../notesSlides/notesSlide6.xml"/><Relationship Id="rId7" Type="http://schemas.openxmlformats.org/officeDocument/2006/relationships/image" Target="../media/image68.svg"/><Relationship Id="rId12" Type="http://schemas.openxmlformats.org/officeDocument/2006/relationships/image" Target="../media/image32.png"/><Relationship Id="rId17" Type="http://schemas.openxmlformats.org/officeDocument/2006/relationships/image" Target="../media/image76.png"/><Relationship Id="rId2" Type="http://schemas.openxmlformats.org/officeDocument/2006/relationships/slideLayout" Target="../slideLayouts/slideLayout7.xml"/><Relationship Id="rId16" Type="http://schemas.openxmlformats.org/officeDocument/2006/relationships/image" Target="../media/image75.png"/><Relationship Id="rId1" Type="http://schemas.openxmlformats.org/officeDocument/2006/relationships/tags" Target="../tags/tag8.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4.svg"/><Relationship Id="rId10" Type="http://schemas.openxmlformats.org/officeDocument/2006/relationships/image" Target="../media/image71.png"/><Relationship Id="rId19" Type="http://schemas.openxmlformats.org/officeDocument/2006/relationships/image" Target="../media/image78.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3.png"/></Relationships>
</file>

<file path=ppt/slides/_rels/slide8.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68.svg"/><Relationship Id="rId3" Type="http://schemas.openxmlformats.org/officeDocument/2006/relationships/notesSlide" Target="../notesSlides/notesSlide7.xml"/><Relationship Id="rId21" Type="http://schemas.openxmlformats.org/officeDocument/2006/relationships/image" Target="../media/image71.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67.png"/><Relationship Id="rId2" Type="http://schemas.openxmlformats.org/officeDocument/2006/relationships/slideLayout" Target="../slideLayouts/slideLayout7.xml"/><Relationship Id="rId16" Type="http://schemas.openxmlformats.org/officeDocument/2006/relationships/image" Target="../media/image66.svg"/><Relationship Id="rId20" Type="http://schemas.openxmlformats.org/officeDocument/2006/relationships/image" Target="../media/image70.svg"/><Relationship Id="rId1" Type="http://schemas.openxmlformats.org/officeDocument/2006/relationships/tags" Target="../tags/tag9.xml"/><Relationship Id="rId6" Type="http://schemas.openxmlformats.org/officeDocument/2006/relationships/image" Target="../media/image81.svg"/><Relationship Id="rId11" Type="http://schemas.openxmlformats.org/officeDocument/2006/relationships/image" Target="../media/image86.png"/><Relationship Id="rId24" Type="http://schemas.openxmlformats.org/officeDocument/2006/relationships/image" Target="../media/image33.svg"/><Relationship Id="rId5" Type="http://schemas.openxmlformats.org/officeDocument/2006/relationships/image" Target="../media/image80.png"/><Relationship Id="rId15" Type="http://schemas.openxmlformats.org/officeDocument/2006/relationships/image" Target="../media/image65.png"/><Relationship Id="rId23" Type="http://schemas.openxmlformats.org/officeDocument/2006/relationships/image" Target="../media/image32.png"/><Relationship Id="rId10" Type="http://schemas.openxmlformats.org/officeDocument/2006/relationships/image" Target="../media/image85.svg"/><Relationship Id="rId19" Type="http://schemas.openxmlformats.org/officeDocument/2006/relationships/image" Target="../media/image69.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svg"/><Relationship Id="rId22" Type="http://schemas.openxmlformats.org/officeDocument/2006/relationships/image" Target="../media/image72.svg"/></Relationships>
</file>

<file path=ppt/slides/_rels/slide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33.svg"/><Relationship Id="rId18" Type="http://schemas.microsoft.com/office/2007/relationships/hdphoto" Target="../media/hdphoto2.wdp"/><Relationship Id="rId3" Type="http://schemas.openxmlformats.org/officeDocument/2006/relationships/notesSlide" Target="../notesSlides/notesSlide8.xml"/><Relationship Id="rId7" Type="http://schemas.openxmlformats.org/officeDocument/2006/relationships/image" Target="../media/image93.svg"/><Relationship Id="rId12" Type="http://schemas.openxmlformats.org/officeDocument/2006/relationships/image" Target="../media/image32.png"/><Relationship Id="rId17" Type="http://schemas.openxmlformats.org/officeDocument/2006/relationships/image" Target="../media/image99.png"/><Relationship Id="rId2" Type="http://schemas.openxmlformats.org/officeDocument/2006/relationships/slideLayout" Target="../slideLayouts/slideLayout7.xml"/><Relationship Id="rId16" Type="http://schemas.openxmlformats.org/officeDocument/2006/relationships/image" Target="../media/image98.png"/><Relationship Id="rId1" Type="http://schemas.openxmlformats.org/officeDocument/2006/relationships/tags" Target="../tags/tag10.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5" Type="http://schemas.openxmlformats.org/officeDocument/2006/relationships/image" Target="../media/image17.svg"/><Relationship Id="rId10" Type="http://schemas.openxmlformats.org/officeDocument/2006/relationships/image" Target="../media/image96.png"/><Relationship Id="rId19" Type="http://schemas.openxmlformats.org/officeDocument/2006/relationships/image" Target="../media/image100.png"/><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a:extLst>
              <a:ext uri="{FF2B5EF4-FFF2-40B4-BE49-F238E27FC236}">
                <a16:creationId xmlns:a16="http://schemas.microsoft.com/office/drawing/2014/main" id="{D0B4CE96-0170-4577-8D7F-06C281A3A3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68335">
            <a:off x="-1730252" y="-2543356"/>
            <a:ext cx="8654832" cy="10490705"/>
          </a:xfrm>
          <a:prstGeom prst="rect">
            <a:avLst/>
          </a:prstGeom>
        </p:spPr>
      </p:pic>
      <p:pic>
        <p:nvPicPr>
          <p:cNvPr id="29" name="Picture 4">
            <a:extLst>
              <a:ext uri="{FF2B5EF4-FFF2-40B4-BE49-F238E27FC236}">
                <a16:creationId xmlns:a16="http://schemas.microsoft.com/office/drawing/2014/main" id="{09479ECE-1C7A-48E7-9594-1F882C9DB2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2441">
            <a:off x="31055139" y="10804829"/>
            <a:ext cx="10773135" cy="12600157"/>
          </a:xfrm>
          <a:prstGeom prst="rect">
            <a:avLst/>
          </a:prstGeom>
        </p:spPr>
      </p:pic>
      <p:sp>
        <p:nvSpPr>
          <p:cNvPr id="12" name="TextBox 12"/>
          <p:cNvSpPr txBox="1"/>
          <p:nvPr/>
        </p:nvSpPr>
        <p:spPr>
          <a:xfrm>
            <a:off x="8077200" y="2560794"/>
            <a:ext cx="29495753" cy="2096728"/>
          </a:xfrm>
          <a:prstGeom prst="rect">
            <a:avLst/>
          </a:prstGeom>
        </p:spPr>
        <p:txBody>
          <a:bodyPr wrap="square" lIns="0" tIns="0" rIns="0" bIns="0" rtlCol="0" anchor="t">
            <a:spAutoFit/>
          </a:bodyPr>
          <a:lstStyle/>
          <a:p>
            <a:pPr algn="ctr">
              <a:lnSpc>
                <a:spcPts val="12969"/>
              </a:lnSpc>
            </a:pPr>
            <a:r>
              <a:rPr lang="en-US" sz="23000">
                <a:solidFill>
                  <a:srgbClr val="401700"/>
                </a:solidFill>
                <a:latin typeface="Agrandir Black"/>
              </a:rPr>
              <a:t>THE SCIENCE OF PIZZA</a:t>
            </a:r>
          </a:p>
        </p:txBody>
      </p:sp>
      <p:sp>
        <p:nvSpPr>
          <p:cNvPr id="21" name="TextBox 12">
            <a:extLst>
              <a:ext uri="{FF2B5EF4-FFF2-40B4-BE49-F238E27FC236}">
                <a16:creationId xmlns:a16="http://schemas.microsoft.com/office/drawing/2014/main" id="{655C4E4C-D8DA-4560-AFC6-C5D2AC062088}"/>
              </a:ext>
            </a:extLst>
          </p:cNvPr>
          <p:cNvSpPr txBox="1"/>
          <p:nvPr/>
        </p:nvSpPr>
        <p:spPr>
          <a:xfrm>
            <a:off x="10216611" y="18921998"/>
            <a:ext cx="17692570" cy="1198790"/>
          </a:xfrm>
          <a:prstGeom prst="rect">
            <a:avLst/>
          </a:prstGeom>
        </p:spPr>
        <p:txBody>
          <a:bodyPr wrap="square" lIns="0" tIns="0" rIns="0" bIns="0" rtlCol="0" anchor="t">
            <a:spAutoFit/>
          </a:bodyPr>
          <a:lstStyle/>
          <a:p>
            <a:pPr algn="ctr">
              <a:lnSpc>
                <a:spcPts val="10000"/>
              </a:lnSpc>
            </a:pPr>
            <a:r>
              <a:rPr lang="en-US" sz="7000">
                <a:solidFill>
                  <a:srgbClr val="401700"/>
                </a:solidFill>
                <a:latin typeface="Agrandir Black"/>
              </a:rPr>
              <a:t>Department of Food Science and Technology</a:t>
            </a:r>
          </a:p>
        </p:txBody>
      </p:sp>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58100" y="5307547"/>
            <a:ext cx="21231953" cy="13006681"/>
          </a:xfrm>
          <a:prstGeom prst="rect">
            <a:avLst/>
          </a:prstGeom>
        </p:spPr>
      </p:pic>
      <p:pic>
        <p:nvPicPr>
          <p:cNvPr id="3"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92557">
            <a:off x="9157292" y="5217338"/>
            <a:ext cx="17956246" cy="15087260"/>
          </a:xfrm>
          <a:prstGeom prst="rect">
            <a:avLst/>
          </a:prstGeom>
        </p:spPr>
      </p:pic>
      <p:pic>
        <p:nvPicPr>
          <p:cNvPr id="5"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117436">
            <a:off x="9341385" y="15431369"/>
            <a:ext cx="4474547" cy="1062093"/>
          </a:xfrm>
          <a:prstGeom prst="rect">
            <a:avLst/>
          </a:prstGeom>
        </p:spPr>
      </p:pic>
      <p:pic>
        <p:nvPicPr>
          <p:cNvPr id="4" name="Picture 4"/>
          <p:cNvPicPr>
            <a:picLocks noChangeAspect="1"/>
          </p:cNvPicPr>
          <p:nvPr/>
        </p:nvPicPr>
        <p:blipFill>
          <a:blip r:embed="rId14"/>
          <a:srcRect/>
          <a:stretch>
            <a:fillRect/>
          </a:stretch>
        </p:blipFill>
        <p:spPr>
          <a:xfrm rot="1021095">
            <a:off x="5086055" y="14492496"/>
            <a:ext cx="4866732" cy="3736453"/>
          </a:xfrm>
          <a:prstGeom prst="rect">
            <a:avLst/>
          </a:prstGeom>
        </p:spPr>
      </p:pic>
      <p:pic>
        <p:nvPicPr>
          <p:cNvPr id="22" name="Picture 5">
            <a:extLst>
              <a:ext uri="{FF2B5EF4-FFF2-40B4-BE49-F238E27FC236}">
                <a16:creationId xmlns:a16="http://schemas.microsoft.com/office/drawing/2014/main" id="{9BDA83FD-B0C9-4331-A693-1C770AD465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149794" flipH="1" flipV="1">
            <a:off x="9751713" y="8430499"/>
            <a:ext cx="4130358" cy="1323807"/>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1251553" flipH="1">
            <a:off x="7112571" y="5337124"/>
            <a:ext cx="3928724" cy="2331335"/>
          </a:xfrm>
          <a:prstGeom prst="rect">
            <a:avLst/>
          </a:prstGeom>
        </p:spPr>
      </p:pic>
      <p:pic>
        <p:nvPicPr>
          <p:cNvPr id="23" name="Picture 5">
            <a:extLst>
              <a:ext uri="{FF2B5EF4-FFF2-40B4-BE49-F238E27FC236}">
                <a16:creationId xmlns:a16="http://schemas.microsoft.com/office/drawing/2014/main" id="{17A593BA-A11F-407E-8CAD-BEC29ED70D1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24172" flipH="1">
            <a:off x="22864745" y="13240681"/>
            <a:ext cx="5144756" cy="1221176"/>
          </a:xfrm>
          <a:prstGeom prst="rect">
            <a:avLst/>
          </a:prstGeom>
        </p:spPr>
      </p:pic>
      <p:pic>
        <p:nvPicPr>
          <p:cNvPr id="6" name="Picture 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9922936">
            <a:off x="28635173" y="10410125"/>
            <a:ext cx="5093233" cy="3739174"/>
          </a:xfrm>
          <a:prstGeom prst="rect">
            <a:avLst/>
          </a:prstGeom>
        </p:spPr>
      </p:pic>
      <p:pic>
        <p:nvPicPr>
          <p:cNvPr id="7" name="Picture 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7241602" y="12428688"/>
            <a:ext cx="3412880" cy="2380093"/>
          </a:xfrm>
          <a:prstGeom prst="rect">
            <a:avLst/>
          </a:prstGeom>
        </p:spPr>
      </p:pic>
      <p:pic>
        <p:nvPicPr>
          <p:cNvPr id="25" name="Picture 24">
            <a:extLst>
              <a:ext uri="{FF2B5EF4-FFF2-40B4-BE49-F238E27FC236}">
                <a16:creationId xmlns:a16="http://schemas.microsoft.com/office/drawing/2014/main" id="{1235D671-19F1-4DD9-B27D-E611500CF43A}"/>
              </a:ext>
            </a:extLst>
          </p:cNvPr>
          <p:cNvPicPr>
            <a:picLocks noChangeAspect="1"/>
          </p:cNvPicPr>
          <p:nvPr/>
        </p:nvPicPr>
        <p:blipFill>
          <a:blip r:embed="rId21"/>
          <a:stretch>
            <a:fillRect/>
          </a:stretch>
        </p:blipFill>
        <p:spPr>
          <a:xfrm>
            <a:off x="762000" y="16975527"/>
            <a:ext cx="4292279" cy="4292279"/>
          </a:xfrm>
          <a:prstGeom prst="rect">
            <a:avLst/>
          </a:prstGeom>
        </p:spPr>
      </p:pic>
      <p:sp>
        <p:nvSpPr>
          <p:cNvPr id="31" name="TextBox 30">
            <a:extLst>
              <a:ext uri="{FF2B5EF4-FFF2-40B4-BE49-F238E27FC236}">
                <a16:creationId xmlns:a16="http://schemas.microsoft.com/office/drawing/2014/main" id="{FB54CC32-1D9E-417C-8EC3-3DDE7FA9A8D3}"/>
              </a:ext>
            </a:extLst>
          </p:cNvPr>
          <p:cNvSpPr txBox="1"/>
          <p:nvPr/>
        </p:nvSpPr>
        <p:spPr>
          <a:xfrm>
            <a:off x="10216611" y="19759268"/>
            <a:ext cx="16783668" cy="3246786"/>
          </a:xfrm>
          <a:prstGeom prst="rect">
            <a:avLst/>
          </a:prstGeom>
          <a:noFill/>
        </p:spPr>
        <p:txBody>
          <a:bodyPr wrap="square" lIns="91440" tIns="45720" rIns="91440" bIns="45720" anchor="t">
            <a:spAutoFit/>
          </a:bodyPr>
          <a:lstStyle/>
          <a:p>
            <a:pPr algn="ctr">
              <a:lnSpc>
                <a:spcPts val="12969"/>
              </a:lnSpc>
            </a:pPr>
            <a:r>
              <a:rPr lang="en-US" sz="7000">
                <a:solidFill>
                  <a:srgbClr val="401700"/>
                </a:solidFill>
                <a:latin typeface="Agrandir Black"/>
              </a:rPr>
              <a:t>University of Nebraska-Lincoln  (2023)</a:t>
            </a:r>
          </a:p>
          <a:p>
            <a:pPr algn="ctr">
              <a:lnSpc>
                <a:spcPts val="12969"/>
              </a:lnSpc>
            </a:pPr>
            <a:endParaRPr lang="en-US" sz="7000" dirty="0">
              <a:solidFill>
                <a:srgbClr val="401700"/>
              </a:solidFill>
              <a:latin typeface="Agrandir Black"/>
            </a:endParaRPr>
          </a:p>
        </p:txBody>
      </p:sp>
      <p:sp>
        <p:nvSpPr>
          <p:cNvPr id="8" name="TextBox 7">
            <a:extLst>
              <a:ext uri="{FF2B5EF4-FFF2-40B4-BE49-F238E27FC236}">
                <a16:creationId xmlns:a16="http://schemas.microsoft.com/office/drawing/2014/main" id="{AEB69687-0702-B470-BEC9-634B91AE54E0}"/>
              </a:ext>
            </a:extLst>
          </p:cNvPr>
          <p:cNvSpPr txBox="1"/>
          <p:nvPr/>
        </p:nvSpPr>
        <p:spPr>
          <a:xfrm>
            <a:off x="30801217" y="16346913"/>
            <a:ext cx="765585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Arial Nova"/>
              </a:rPr>
              <a:t>Created by:</a:t>
            </a:r>
          </a:p>
          <a:p>
            <a:r>
              <a:rPr lang="en-US" sz="4000">
                <a:latin typeface="Arial Nova"/>
                <a:cs typeface="Calibri"/>
              </a:rPr>
              <a:t>Andreia Bianchini, PhD</a:t>
            </a:r>
          </a:p>
          <a:p>
            <a:r>
              <a:rPr lang="en-US" sz="4000">
                <a:latin typeface="Arial Nova"/>
                <a:cs typeface="Calibri"/>
              </a:rPr>
              <a:t>Jayne Stratton, PhD</a:t>
            </a:r>
          </a:p>
          <a:p>
            <a:r>
              <a:rPr lang="en-US" sz="4000">
                <a:latin typeface="Arial Nova"/>
                <a:cs typeface="Calibri"/>
              </a:rPr>
              <a:t>Food Science and Technology</a:t>
            </a:r>
          </a:p>
          <a:p>
            <a:r>
              <a:rPr lang="en-US" sz="4000">
                <a:latin typeface="Arial Nova"/>
                <a:cs typeface="Calibri"/>
              </a:rPr>
              <a:t>University of Nebraska – Lincoln </a:t>
            </a:r>
          </a:p>
          <a:p>
            <a:endParaRPr lang="en-US" sz="4000">
              <a:latin typeface="Arial Nova"/>
              <a:cs typeface="Calibri"/>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Beginner’s Guide to Food Science">
            <a:extLst>
              <a:ext uri="{FF2B5EF4-FFF2-40B4-BE49-F238E27FC236}">
                <a16:creationId xmlns:a16="http://schemas.microsoft.com/office/drawing/2014/main" id="{F581B5DE-4AE0-4F74-8870-DB1BA4DB1A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33"/>
          <a:stretch/>
        </p:blipFill>
        <p:spPr bwMode="auto">
          <a:xfrm>
            <a:off x="17" y="10"/>
            <a:ext cx="39014383" cy="219455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015593" cy="219456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FF1409-38FB-45A4-872A-817F0D1785AE}"/>
              </a:ext>
            </a:extLst>
          </p:cNvPr>
          <p:cNvSpPr txBox="1"/>
          <p:nvPr/>
        </p:nvSpPr>
        <p:spPr>
          <a:xfrm>
            <a:off x="2508285" y="6808750"/>
            <a:ext cx="22051798" cy="14060742"/>
          </a:xfrm>
          <a:prstGeom prst="rect">
            <a:avLst/>
          </a:prstGeom>
        </p:spPr>
        <p:txBody>
          <a:bodyPr vert="horz" lIns="91440" tIns="45720" rIns="91440" bIns="45720" rtlCol="0">
            <a:normAutofit/>
          </a:bodyPr>
          <a:lstStyle/>
          <a:p>
            <a:pPr>
              <a:lnSpc>
                <a:spcPct val="90000"/>
              </a:lnSpc>
              <a:spcAft>
                <a:spcPts val="600"/>
              </a:spcAft>
            </a:pPr>
            <a:r>
              <a:rPr lang="en-US" sz="6500" b="1">
                <a:latin typeface="Arial" panose="020B0604020202020204" pitchFamily="34" charset="0"/>
                <a:cs typeface="Arial" panose="020B0604020202020204" pitchFamily="34" charset="0"/>
              </a:rPr>
              <a:t> Main Areas of Knowledge:</a:t>
            </a:r>
          </a:p>
          <a:p>
            <a:pPr marL="962025" indent="-228600">
              <a:lnSpc>
                <a:spcPct val="90000"/>
              </a:lnSpc>
              <a:spcAft>
                <a:spcPts val="600"/>
              </a:spcAft>
              <a:buFont typeface="Arial" panose="020B0604020202020204" pitchFamily="34" charset="0"/>
              <a:buChar char="•"/>
            </a:pPr>
            <a:r>
              <a:rPr lang="en-US" sz="6500">
                <a:latin typeface="Arial" panose="020B0604020202020204" pitchFamily="34" charset="0"/>
                <a:cs typeface="Arial" panose="020B0604020202020204" pitchFamily="34" charset="0"/>
              </a:rPr>
              <a:t> Food Chemistry</a:t>
            </a:r>
          </a:p>
          <a:p>
            <a:pPr marL="962025" indent="-228600">
              <a:lnSpc>
                <a:spcPct val="90000"/>
              </a:lnSpc>
              <a:spcAft>
                <a:spcPts val="600"/>
              </a:spcAft>
              <a:buFont typeface="Arial" panose="020B0604020202020204" pitchFamily="34" charset="0"/>
              <a:buChar char="•"/>
            </a:pPr>
            <a:r>
              <a:rPr lang="en-US" sz="6500">
                <a:latin typeface="Arial" panose="020B0604020202020204" pitchFamily="34" charset="0"/>
                <a:cs typeface="Arial" panose="020B0604020202020204" pitchFamily="34" charset="0"/>
              </a:rPr>
              <a:t> Food Engineering</a:t>
            </a:r>
          </a:p>
          <a:p>
            <a:pPr marL="962025" indent="-228600">
              <a:lnSpc>
                <a:spcPct val="90000"/>
              </a:lnSpc>
              <a:spcAft>
                <a:spcPts val="600"/>
              </a:spcAft>
              <a:buFont typeface="Arial" panose="020B0604020202020204" pitchFamily="34" charset="0"/>
              <a:buChar char="•"/>
            </a:pPr>
            <a:r>
              <a:rPr lang="en-US" sz="6500">
                <a:latin typeface="Arial" panose="020B0604020202020204" pitchFamily="34" charset="0"/>
                <a:cs typeface="Arial" panose="020B0604020202020204" pitchFamily="34" charset="0"/>
              </a:rPr>
              <a:t> Food Safety</a:t>
            </a:r>
          </a:p>
          <a:p>
            <a:pPr marL="962025" indent="-228600">
              <a:lnSpc>
                <a:spcPct val="90000"/>
              </a:lnSpc>
              <a:spcAft>
                <a:spcPts val="600"/>
              </a:spcAft>
              <a:buFont typeface="Arial" panose="020B0604020202020204" pitchFamily="34" charset="0"/>
              <a:buChar char="•"/>
            </a:pPr>
            <a:r>
              <a:rPr lang="en-US" sz="6500">
                <a:latin typeface="Arial" panose="020B0604020202020204" pitchFamily="34" charset="0"/>
                <a:cs typeface="Arial" panose="020B0604020202020204" pitchFamily="34" charset="0"/>
              </a:rPr>
              <a:t> Quality Assurance</a:t>
            </a:r>
          </a:p>
          <a:p>
            <a:pPr marL="962025" indent="-228600">
              <a:lnSpc>
                <a:spcPct val="90000"/>
              </a:lnSpc>
              <a:spcAft>
                <a:spcPts val="600"/>
              </a:spcAft>
              <a:buFont typeface="Arial" panose="020B0604020202020204" pitchFamily="34" charset="0"/>
              <a:buChar char="•"/>
            </a:pPr>
            <a:r>
              <a:rPr lang="en-US" sz="6500">
                <a:latin typeface="Arial" panose="020B0604020202020204" pitchFamily="34" charset="0"/>
                <a:cs typeface="Arial" panose="020B0604020202020204" pitchFamily="34" charset="0"/>
              </a:rPr>
              <a:t> Product Development</a:t>
            </a:r>
          </a:p>
          <a:p>
            <a:pPr marL="962025" indent="-228600">
              <a:lnSpc>
                <a:spcPct val="90000"/>
              </a:lnSpc>
              <a:spcAft>
                <a:spcPts val="600"/>
              </a:spcAft>
              <a:buFont typeface="Arial" panose="020B0604020202020204" pitchFamily="34" charset="0"/>
              <a:buChar char="•"/>
            </a:pPr>
            <a:r>
              <a:rPr lang="en-US" sz="6500">
                <a:latin typeface="Arial" panose="020B0604020202020204" pitchFamily="34" charset="0"/>
                <a:cs typeface="Arial" panose="020B0604020202020204" pitchFamily="34" charset="0"/>
              </a:rPr>
              <a:t> Food Law</a:t>
            </a:r>
          </a:p>
        </p:txBody>
      </p:sp>
      <p:grpSp>
        <p:nvGrpSpPr>
          <p:cNvPr id="15" name="Group 1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594013" y="2282006"/>
            <a:ext cx="3420373" cy="6805198"/>
            <a:chOff x="10918968" y="713127"/>
            <a:chExt cx="1273032" cy="2532832"/>
          </a:xfrm>
        </p:grpSpPr>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Isosceles Triangle 1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05632" y="16330422"/>
            <a:ext cx="6456256" cy="3244992"/>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369331" y="18331866"/>
            <a:ext cx="1553850" cy="15538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824FD73-738D-4CA5-9419-096951FB7E04}"/>
              </a:ext>
            </a:extLst>
          </p:cNvPr>
          <p:cNvSpPr txBox="1"/>
          <p:nvPr/>
        </p:nvSpPr>
        <p:spPr>
          <a:xfrm>
            <a:off x="7816341" y="14086796"/>
            <a:ext cx="18023480" cy="7094250"/>
          </a:xfrm>
          <a:prstGeom prst="rect">
            <a:avLst/>
          </a:prstGeom>
          <a:noFill/>
        </p:spPr>
        <p:txBody>
          <a:bodyPr wrap="square" rtlCol="0">
            <a:spAutoFit/>
          </a:bodyPr>
          <a:lstStyle/>
          <a:p>
            <a:r>
              <a:rPr lang="en-US" sz="6500" b="1">
                <a:latin typeface="Arial" panose="020B0604020202020204" pitchFamily="34" charset="0"/>
                <a:cs typeface="Arial" panose="020B0604020202020204" pitchFamily="34" charset="0"/>
              </a:rPr>
              <a:t>Why Food Science &amp; Technology Matters:</a:t>
            </a:r>
          </a:p>
          <a:p>
            <a:pPr marL="857250" indent="-520700">
              <a:buFont typeface="Arial" panose="020B0604020202020204" pitchFamily="34" charset="0"/>
              <a:buChar char="•"/>
            </a:pPr>
            <a:r>
              <a:rPr lang="en-US" sz="6500">
                <a:latin typeface="Arial" panose="020B0604020202020204" pitchFamily="34" charset="0"/>
                <a:cs typeface="Arial" panose="020B0604020202020204" pitchFamily="34" charset="0"/>
              </a:rPr>
              <a:t>Availability of Food</a:t>
            </a:r>
          </a:p>
          <a:p>
            <a:pPr marL="857250" indent="-520700">
              <a:buFont typeface="Arial" panose="020B0604020202020204" pitchFamily="34" charset="0"/>
              <a:buChar char="•"/>
            </a:pPr>
            <a:r>
              <a:rPr lang="en-US" sz="6500">
                <a:latin typeface="Arial" panose="020B0604020202020204" pitchFamily="34" charset="0"/>
                <a:cs typeface="Arial" panose="020B0604020202020204" pitchFamily="34" charset="0"/>
              </a:rPr>
              <a:t>Food Safety</a:t>
            </a:r>
          </a:p>
          <a:p>
            <a:pPr marL="857250" indent="-520700">
              <a:buFont typeface="Arial" panose="020B0604020202020204" pitchFamily="34" charset="0"/>
              <a:buChar char="•"/>
            </a:pPr>
            <a:r>
              <a:rPr lang="en-US" sz="6500">
                <a:latin typeface="Arial" panose="020B0604020202020204" pitchFamily="34" charset="0"/>
                <a:cs typeface="Arial" panose="020B0604020202020204" pitchFamily="34" charset="0"/>
              </a:rPr>
              <a:t>Food Sustainability</a:t>
            </a:r>
          </a:p>
          <a:p>
            <a:pPr marL="857250" indent="-520700">
              <a:buFont typeface="Arial" panose="020B0604020202020204" pitchFamily="34" charset="0"/>
              <a:buChar char="•"/>
            </a:pPr>
            <a:r>
              <a:rPr lang="en-US" sz="6500">
                <a:latin typeface="Arial" panose="020B0604020202020204" pitchFamily="34" charset="0"/>
                <a:cs typeface="Arial" panose="020B0604020202020204" pitchFamily="34" charset="0"/>
              </a:rPr>
              <a:t>Nutrition</a:t>
            </a:r>
          </a:p>
          <a:p>
            <a:pPr marL="857250" indent="-520700">
              <a:buFont typeface="Arial" panose="020B0604020202020204" pitchFamily="34" charset="0"/>
              <a:buChar char="•"/>
            </a:pPr>
            <a:r>
              <a:rPr lang="en-US" sz="6500">
                <a:latin typeface="Arial" panose="020B0604020202020204" pitchFamily="34" charset="0"/>
                <a:cs typeface="Arial" panose="020B0604020202020204" pitchFamily="34" charset="0"/>
              </a:rPr>
              <a:t>Special Foods</a:t>
            </a:r>
          </a:p>
          <a:p>
            <a:pPr marL="857250" indent="-520700">
              <a:buFont typeface="Arial" panose="020B0604020202020204" pitchFamily="34" charset="0"/>
              <a:buChar char="•"/>
            </a:pPr>
            <a:r>
              <a:rPr lang="en-US" sz="6500">
                <a:latin typeface="Arial" panose="020B0604020202020204" pitchFamily="34" charset="0"/>
                <a:cs typeface="Arial" panose="020B0604020202020204" pitchFamily="34" charset="0"/>
              </a:rPr>
              <a:t>Convenience and Cost</a:t>
            </a:r>
          </a:p>
        </p:txBody>
      </p:sp>
      <p:sp>
        <p:nvSpPr>
          <p:cNvPr id="7" name="TextBox 6">
            <a:extLst>
              <a:ext uri="{FF2B5EF4-FFF2-40B4-BE49-F238E27FC236}">
                <a16:creationId xmlns:a16="http://schemas.microsoft.com/office/drawing/2014/main" id="{2CA4D960-10B9-40AF-825B-379BA9AD9902}"/>
              </a:ext>
            </a:extLst>
          </p:cNvPr>
          <p:cNvSpPr txBox="1"/>
          <p:nvPr/>
        </p:nvSpPr>
        <p:spPr>
          <a:xfrm>
            <a:off x="968181" y="1632545"/>
            <a:ext cx="25047412" cy="4100097"/>
          </a:xfrm>
          <a:prstGeom prst="rect">
            <a:avLst/>
          </a:prstGeom>
          <a:noFill/>
        </p:spPr>
        <p:txBody>
          <a:bodyPr wrap="square" rtlCol="0">
            <a:spAutoFit/>
          </a:bodyPr>
          <a:lstStyle/>
          <a:p>
            <a:pPr algn="ctr">
              <a:lnSpc>
                <a:spcPts val="15400"/>
              </a:lnSpc>
            </a:pPr>
            <a:r>
              <a:rPr lang="en-US" sz="18000" b="1">
                <a:latin typeface="Amasis MT Pro Black" panose="02040A04050005020304" pitchFamily="18" charset="0"/>
              </a:rPr>
              <a:t>Food Science &amp; Technology</a:t>
            </a:r>
          </a:p>
        </p:txBody>
      </p:sp>
      <p:pic>
        <p:nvPicPr>
          <p:cNvPr id="18" name="Picture 17">
            <a:extLst>
              <a:ext uri="{FF2B5EF4-FFF2-40B4-BE49-F238E27FC236}">
                <a16:creationId xmlns:a16="http://schemas.microsoft.com/office/drawing/2014/main" id="{755D80B9-3699-49B3-9C71-92C22887968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7776" y="17138093"/>
            <a:ext cx="4292279" cy="4292279"/>
          </a:xfrm>
          <a:prstGeom prst="rect">
            <a:avLst/>
          </a:prstGeom>
        </p:spPr>
      </p:pic>
    </p:spTree>
    <p:custDataLst>
      <p:tags r:id="rId1"/>
    </p:custDataLst>
    <p:extLst>
      <p:ext uri="{BB962C8B-B14F-4D97-AF65-F5344CB8AC3E}">
        <p14:creationId xmlns:p14="http://schemas.microsoft.com/office/powerpoint/2010/main" val="959046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
            <a:extLst>
              <a:ext uri="{FF2B5EF4-FFF2-40B4-BE49-F238E27FC236}">
                <a16:creationId xmlns:a16="http://schemas.microsoft.com/office/drawing/2014/main" id="{918DA78C-87C5-BF8A-D7A0-AE7643E8A8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68335">
            <a:off x="-2202889" y="-3518997"/>
            <a:ext cx="10263450" cy="12440545"/>
          </a:xfrm>
          <a:prstGeom prst="rect">
            <a:avLst/>
          </a:prstGeom>
        </p:spPr>
      </p:pic>
      <p:pic>
        <p:nvPicPr>
          <p:cNvPr id="31" name="Picture 4">
            <a:extLst>
              <a:ext uri="{FF2B5EF4-FFF2-40B4-BE49-F238E27FC236}">
                <a16:creationId xmlns:a16="http://schemas.microsoft.com/office/drawing/2014/main" id="{58F94DE4-2A06-20F0-1503-848840BBFF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1398">
            <a:off x="32538093" y="13177018"/>
            <a:ext cx="10773135" cy="12600157"/>
          </a:xfrm>
          <a:prstGeom prst="rect">
            <a:avLst/>
          </a:prstGeom>
        </p:spPr>
      </p:pic>
      <p:sp>
        <p:nvSpPr>
          <p:cNvPr id="56" name="TextBox 2">
            <a:extLst>
              <a:ext uri="{FF2B5EF4-FFF2-40B4-BE49-F238E27FC236}">
                <a16:creationId xmlns:a16="http://schemas.microsoft.com/office/drawing/2014/main" id="{FB643F79-19A2-7410-3B4B-0257CAB55C3B}"/>
              </a:ext>
            </a:extLst>
          </p:cNvPr>
          <p:cNvSpPr txBox="1"/>
          <p:nvPr/>
        </p:nvSpPr>
        <p:spPr>
          <a:xfrm>
            <a:off x="7056545" y="733213"/>
            <a:ext cx="25069800" cy="3390415"/>
          </a:xfrm>
          <a:prstGeom prst="rect">
            <a:avLst/>
          </a:prstGeom>
        </p:spPr>
        <p:txBody>
          <a:bodyPr wrap="square" lIns="0" tIns="0" rIns="0" bIns="0" rtlCol="0" anchor="t">
            <a:spAutoFit/>
          </a:bodyPr>
          <a:lstStyle/>
          <a:p>
            <a:pPr algn="ctr">
              <a:lnSpc>
                <a:spcPts val="13000"/>
              </a:lnSpc>
            </a:pPr>
            <a:r>
              <a:rPr lang="en-US" sz="14000">
                <a:solidFill>
                  <a:srgbClr val="401700"/>
                </a:solidFill>
                <a:latin typeface="Arial Black" panose="020B0A04020102020204" pitchFamily="34" charset="0"/>
              </a:rPr>
              <a:t>FOOD SCIENTISTS</a:t>
            </a:r>
          </a:p>
          <a:p>
            <a:pPr algn="ctr">
              <a:lnSpc>
                <a:spcPts val="13000"/>
              </a:lnSpc>
            </a:pPr>
            <a:r>
              <a:rPr lang="en-US" sz="14000">
                <a:solidFill>
                  <a:srgbClr val="401700"/>
                </a:solidFill>
                <a:latin typeface="Arial Black" panose="020B0A04020102020204" pitchFamily="34" charset="0"/>
              </a:rPr>
              <a:t>TRANSFORM! </a:t>
            </a:r>
          </a:p>
        </p:txBody>
      </p:sp>
      <p:grpSp>
        <p:nvGrpSpPr>
          <p:cNvPr id="2" name="Group 1">
            <a:extLst>
              <a:ext uri="{FF2B5EF4-FFF2-40B4-BE49-F238E27FC236}">
                <a16:creationId xmlns:a16="http://schemas.microsoft.com/office/drawing/2014/main" id="{27989AE2-9957-37AE-3663-9D246C3B3A7F}"/>
              </a:ext>
            </a:extLst>
          </p:cNvPr>
          <p:cNvGrpSpPr/>
          <p:nvPr/>
        </p:nvGrpSpPr>
        <p:grpSpPr>
          <a:xfrm>
            <a:off x="4343399" y="4038599"/>
            <a:ext cx="30327590" cy="17362170"/>
            <a:chOff x="7435298" y="900128"/>
            <a:chExt cx="24644901" cy="19738640"/>
          </a:xfrm>
        </p:grpSpPr>
        <p:pic>
          <p:nvPicPr>
            <p:cNvPr id="32" name="Graphic 31">
              <a:extLst>
                <a:ext uri="{FF2B5EF4-FFF2-40B4-BE49-F238E27FC236}">
                  <a16:creationId xmlns:a16="http://schemas.microsoft.com/office/drawing/2014/main" id="{CEEEB182-6AE7-38E2-6CC7-F0D2F84468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240861" y="11940497"/>
              <a:ext cx="1606954" cy="4081461"/>
            </a:xfrm>
            <a:prstGeom prst="rect">
              <a:avLst/>
            </a:prstGeom>
            <a:effectLst>
              <a:outerShdw blurRad="76200" dir="13500000" sy="23000" kx="1200000" algn="br" rotWithShape="0">
                <a:prstClr val="black">
                  <a:alpha val="20000"/>
                </a:prstClr>
              </a:outerShdw>
            </a:effectLst>
          </p:spPr>
        </p:pic>
        <p:pic>
          <p:nvPicPr>
            <p:cNvPr id="35" name="Graphic 34">
              <a:extLst>
                <a:ext uri="{FF2B5EF4-FFF2-40B4-BE49-F238E27FC236}">
                  <a16:creationId xmlns:a16="http://schemas.microsoft.com/office/drawing/2014/main" id="{0128A27C-ED08-5C51-AB09-C7F238F8CA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980587" y="17414287"/>
              <a:ext cx="3977978" cy="2401771"/>
            </a:xfrm>
            <a:prstGeom prst="rect">
              <a:avLst/>
            </a:prstGeom>
          </p:spPr>
        </p:pic>
        <p:pic>
          <p:nvPicPr>
            <p:cNvPr id="36" name="Picture 35" descr="Icon&#10;&#10;Description automatically generated">
              <a:extLst>
                <a:ext uri="{FF2B5EF4-FFF2-40B4-BE49-F238E27FC236}">
                  <a16:creationId xmlns:a16="http://schemas.microsoft.com/office/drawing/2014/main" id="{94B890A9-219E-3428-A788-930E23AEA9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51837" y="12094682"/>
              <a:ext cx="3363024" cy="3230297"/>
            </a:xfrm>
            <a:prstGeom prst="rect">
              <a:avLst/>
            </a:prstGeom>
            <a:ln w="6452" cap="flat">
              <a:noFill/>
              <a:prstDash val="solid"/>
              <a:miter/>
            </a:ln>
            <a:effectLst>
              <a:outerShdw blurRad="76200" dir="13500000" sy="23000" kx="1200000" algn="br" rotWithShape="0">
                <a:prstClr val="black">
                  <a:alpha val="20000"/>
                </a:prstClr>
              </a:outerShdw>
            </a:effectLst>
          </p:spPr>
        </p:pic>
        <p:pic>
          <p:nvPicPr>
            <p:cNvPr id="38" name="Graphic 37">
              <a:extLst>
                <a:ext uri="{FF2B5EF4-FFF2-40B4-BE49-F238E27FC236}">
                  <a16:creationId xmlns:a16="http://schemas.microsoft.com/office/drawing/2014/main" id="{DA1E6CF1-F5CD-2058-3CF7-C1093B84257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478907" y="15151375"/>
              <a:ext cx="1545634" cy="4562090"/>
            </a:xfrm>
            <a:prstGeom prst="rect">
              <a:avLst/>
            </a:prstGeom>
          </p:spPr>
        </p:pic>
        <p:pic>
          <p:nvPicPr>
            <p:cNvPr id="40" name="Graphic 39">
              <a:extLst>
                <a:ext uri="{FF2B5EF4-FFF2-40B4-BE49-F238E27FC236}">
                  <a16:creationId xmlns:a16="http://schemas.microsoft.com/office/drawing/2014/main" id="{9A04C58F-1466-1C20-06FD-353CD154C29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00183" y="2000303"/>
              <a:ext cx="4415555" cy="3471846"/>
            </a:xfrm>
            <a:prstGeom prst="rect">
              <a:avLst/>
            </a:prstGeom>
            <a:effectLst>
              <a:outerShdw blurRad="76200" dir="13500000" sy="23000" kx="1200000" algn="br" rotWithShape="0">
                <a:prstClr val="black">
                  <a:alpha val="20000"/>
                </a:prstClr>
              </a:outerShdw>
            </a:effectLst>
          </p:spPr>
        </p:pic>
        <p:pic>
          <p:nvPicPr>
            <p:cNvPr id="42" name="Graphic 41">
              <a:extLst>
                <a:ext uri="{FF2B5EF4-FFF2-40B4-BE49-F238E27FC236}">
                  <a16:creationId xmlns:a16="http://schemas.microsoft.com/office/drawing/2014/main" id="{62CF5E56-890F-FE8E-820B-D04DC37E40E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21178" y="6949556"/>
              <a:ext cx="3682484" cy="2319722"/>
            </a:xfrm>
            <a:prstGeom prst="rect">
              <a:avLst/>
            </a:prstGeom>
          </p:spPr>
        </p:pic>
        <p:pic>
          <p:nvPicPr>
            <p:cNvPr id="44" name="Graphic 43">
              <a:extLst>
                <a:ext uri="{FF2B5EF4-FFF2-40B4-BE49-F238E27FC236}">
                  <a16:creationId xmlns:a16="http://schemas.microsoft.com/office/drawing/2014/main" id="{40DD651C-E4AC-F09C-89BD-DB81C091A81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2569241" y="4876897"/>
              <a:ext cx="3682484" cy="2963249"/>
            </a:xfrm>
            <a:prstGeom prst="rect">
              <a:avLst/>
            </a:prstGeom>
          </p:spPr>
        </p:pic>
        <p:pic>
          <p:nvPicPr>
            <p:cNvPr id="37" name="Graphic 36">
              <a:extLst>
                <a:ext uri="{FF2B5EF4-FFF2-40B4-BE49-F238E27FC236}">
                  <a16:creationId xmlns:a16="http://schemas.microsoft.com/office/drawing/2014/main" id="{D4F46FB7-C5EA-98C4-0FA8-197F8D699E3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213402" y="16084456"/>
              <a:ext cx="2305551" cy="3277902"/>
            </a:xfrm>
            <a:prstGeom prst="rect">
              <a:avLst/>
            </a:prstGeom>
          </p:spPr>
        </p:pic>
        <p:grpSp>
          <p:nvGrpSpPr>
            <p:cNvPr id="33" name="Group 36">
              <a:extLst>
                <a:ext uri="{FF2B5EF4-FFF2-40B4-BE49-F238E27FC236}">
                  <a16:creationId xmlns:a16="http://schemas.microsoft.com/office/drawing/2014/main" id="{E55DF8C4-A3D8-C4F7-0717-EA4D1A076F57}"/>
                </a:ext>
              </a:extLst>
            </p:cNvPr>
            <p:cNvGrpSpPr/>
            <p:nvPr/>
          </p:nvGrpSpPr>
          <p:grpSpPr>
            <a:xfrm>
              <a:off x="7435298" y="900128"/>
              <a:ext cx="24644901" cy="19738640"/>
              <a:chOff x="3960009" y="1292008"/>
              <a:chExt cx="4271981" cy="4270963"/>
            </a:xfrm>
          </p:grpSpPr>
          <p:sp>
            <p:nvSpPr>
              <p:cNvPr id="43" name="Shape">
                <a:extLst>
                  <a:ext uri="{FF2B5EF4-FFF2-40B4-BE49-F238E27FC236}">
                    <a16:creationId xmlns:a16="http://schemas.microsoft.com/office/drawing/2014/main" id="{AA90A942-BC04-BF5A-4B13-56165CBC7ED9}"/>
                  </a:ext>
                </a:extLst>
              </p:cNvPr>
              <p:cNvSpPr/>
              <p:nvPr/>
            </p:nvSpPr>
            <p:spPr>
              <a:xfrm flipH="1">
                <a:off x="3960009" y="1292008"/>
                <a:ext cx="2084832" cy="2084832"/>
              </a:xfrm>
              <a:custGeom>
                <a:avLst/>
                <a:gdLst/>
                <a:ahLst/>
                <a:cxnLst>
                  <a:cxn ang="0">
                    <a:pos x="wd2" y="hd2"/>
                  </a:cxn>
                  <a:cxn ang="5400000">
                    <a:pos x="wd2" y="hd2"/>
                  </a:cxn>
                  <a:cxn ang="10800000">
                    <a:pos x="wd2" y="hd2"/>
                  </a:cxn>
                  <a:cxn ang="16200000">
                    <a:pos x="wd2" y="hd2"/>
                  </a:cxn>
                </a:cxnLst>
                <a:rect l="0" t="0" r="r" b="b"/>
                <a:pathLst>
                  <a:path w="21600" h="21600" extrusionOk="0">
                    <a:moveTo>
                      <a:pt x="21600" y="2887"/>
                    </a:moveTo>
                    <a:cubicBezTo>
                      <a:pt x="21600" y="1308"/>
                      <a:pt x="20312" y="0"/>
                      <a:pt x="18713" y="0"/>
                    </a:cubicBezTo>
                    <a:lnTo>
                      <a:pt x="0" y="0"/>
                    </a:lnTo>
                    <a:lnTo>
                      <a:pt x="0" y="21600"/>
                    </a:lnTo>
                    <a:lnTo>
                      <a:pt x="21600" y="21600"/>
                    </a:lnTo>
                    <a:lnTo>
                      <a:pt x="21600" y="2887"/>
                    </a:lnTo>
                    <a:close/>
                    <a:moveTo>
                      <a:pt x="18713" y="1059"/>
                    </a:moveTo>
                    <a:cubicBezTo>
                      <a:pt x="19731" y="1059"/>
                      <a:pt x="20562" y="1890"/>
                      <a:pt x="20562" y="2908"/>
                    </a:cubicBezTo>
                    <a:lnTo>
                      <a:pt x="20562" y="20603"/>
                    </a:lnTo>
                    <a:lnTo>
                      <a:pt x="16823" y="20603"/>
                    </a:lnTo>
                    <a:cubicBezTo>
                      <a:pt x="12628" y="20603"/>
                      <a:pt x="8619" y="18942"/>
                      <a:pt x="5670" y="15972"/>
                    </a:cubicBezTo>
                    <a:lnTo>
                      <a:pt x="5670" y="15972"/>
                    </a:lnTo>
                    <a:cubicBezTo>
                      <a:pt x="2721" y="13022"/>
                      <a:pt x="1038" y="8993"/>
                      <a:pt x="1038" y="4818"/>
                    </a:cubicBezTo>
                    <a:lnTo>
                      <a:pt x="1038" y="1080"/>
                    </a:lnTo>
                    <a:lnTo>
                      <a:pt x="18713" y="1080"/>
                    </a:lnTo>
                    <a:close/>
                  </a:path>
                </a:pathLst>
              </a:custGeom>
              <a:solidFill>
                <a:schemeClr val="accent2"/>
              </a:solidFill>
              <a:ln w="12700">
                <a:miter lim="400000"/>
              </a:ln>
            </p:spPr>
            <p:txBody>
              <a:bodyPr lIns="38100" tIns="38100" rIns="38100" bIns="38100" anchor="ctr"/>
              <a:lstStyle/>
              <a:p>
                <a:endParaRPr sz="3000">
                  <a:solidFill>
                    <a:srgbClr val="FFFFFF"/>
                  </a:solidFill>
                </a:endParaRPr>
              </a:p>
            </p:txBody>
          </p:sp>
          <p:sp>
            <p:nvSpPr>
              <p:cNvPr id="45" name="Shape">
                <a:extLst>
                  <a:ext uri="{FF2B5EF4-FFF2-40B4-BE49-F238E27FC236}">
                    <a16:creationId xmlns:a16="http://schemas.microsoft.com/office/drawing/2014/main" id="{78A44657-C856-73A0-3EA9-DEDD260D6495}"/>
                  </a:ext>
                </a:extLst>
              </p:cNvPr>
              <p:cNvSpPr/>
              <p:nvPr/>
            </p:nvSpPr>
            <p:spPr>
              <a:xfrm>
                <a:off x="3960009" y="3478139"/>
                <a:ext cx="2084832" cy="2084832"/>
              </a:xfrm>
              <a:custGeom>
                <a:avLst/>
                <a:gdLst/>
                <a:ahLst/>
                <a:cxnLst>
                  <a:cxn ang="0">
                    <a:pos x="wd2" y="hd2"/>
                  </a:cxn>
                  <a:cxn ang="5400000">
                    <a:pos x="wd2" y="hd2"/>
                  </a:cxn>
                  <a:cxn ang="10800000">
                    <a:pos x="wd2" y="hd2"/>
                  </a:cxn>
                  <a:cxn ang="16200000">
                    <a:pos x="wd2" y="hd2"/>
                  </a:cxn>
                </a:cxnLst>
                <a:rect l="0" t="0" r="r" b="b"/>
                <a:pathLst>
                  <a:path w="21600" h="21600" extrusionOk="0">
                    <a:moveTo>
                      <a:pt x="0" y="18713"/>
                    </a:moveTo>
                    <a:cubicBezTo>
                      <a:pt x="0" y="20292"/>
                      <a:pt x="1286" y="21600"/>
                      <a:pt x="2884" y="21600"/>
                    </a:cubicBezTo>
                    <a:lnTo>
                      <a:pt x="21600" y="21600"/>
                    </a:lnTo>
                    <a:lnTo>
                      <a:pt x="21600" y="0"/>
                    </a:lnTo>
                    <a:lnTo>
                      <a:pt x="21" y="0"/>
                    </a:lnTo>
                    <a:lnTo>
                      <a:pt x="21" y="18713"/>
                    </a:lnTo>
                    <a:close/>
                    <a:moveTo>
                      <a:pt x="2863" y="20562"/>
                    </a:moveTo>
                    <a:cubicBezTo>
                      <a:pt x="1847" y="20562"/>
                      <a:pt x="1017" y="19731"/>
                      <a:pt x="1017" y="18713"/>
                    </a:cubicBezTo>
                    <a:lnTo>
                      <a:pt x="1017" y="1018"/>
                    </a:lnTo>
                    <a:lnTo>
                      <a:pt x="4752" y="1018"/>
                    </a:lnTo>
                    <a:cubicBezTo>
                      <a:pt x="8943" y="1018"/>
                      <a:pt x="12948" y="2679"/>
                      <a:pt x="15894" y="5649"/>
                    </a:cubicBezTo>
                    <a:lnTo>
                      <a:pt x="15894" y="5649"/>
                    </a:lnTo>
                    <a:cubicBezTo>
                      <a:pt x="18840" y="8598"/>
                      <a:pt x="20521" y="12628"/>
                      <a:pt x="20521" y="16802"/>
                    </a:cubicBezTo>
                    <a:lnTo>
                      <a:pt x="20521" y="20541"/>
                    </a:lnTo>
                    <a:lnTo>
                      <a:pt x="2863" y="20541"/>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47" name="Shape">
                <a:extLst>
                  <a:ext uri="{FF2B5EF4-FFF2-40B4-BE49-F238E27FC236}">
                    <a16:creationId xmlns:a16="http://schemas.microsoft.com/office/drawing/2014/main" id="{499EF0A9-683A-9D24-5F6D-4673C9AF53D7}"/>
                  </a:ext>
                </a:extLst>
              </p:cNvPr>
              <p:cNvSpPr/>
              <p:nvPr/>
            </p:nvSpPr>
            <p:spPr>
              <a:xfrm>
                <a:off x="6146140" y="3478139"/>
                <a:ext cx="2084832" cy="2084832"/>
              </a:xfrm>
              <a:custGeom>
                <a:avLst/>
                <a:gdLst/>
                <a:ahLst/>
                <a:cxnLst>
                  <a:cxn ang="0">
                    <a:pos x="wd2" y="hd2"/>
                  </a:cxn>
                  <a:cxn ang="5400000">
                    <a:pos x="wd2" y="hd2"/>
                  </a:cxn>
                  <a:cxn ang="10800000">
                    <a:pos x="wd2" y="hd2"/>
                  </a:cxn>
                  <a:cxn ang="16200000">
                    <a:pos x="wd2" y="hd2"/>
                  </a:cxn>
                </a:cxnLst>
                <a:rect l="0" t="0" r="r" b="b"/>
                <a:pathLst>
                  <a:path w="21600" h="21600" extrusionOk="0">
                    <a:moveTo>
                      <a:pt x="18713" y="21600"/>
                    </a:moveTo>
                    <a:cubicBezTo>
                      <a:pt x="20292" y="21600"/>
                      <a:pt x="21600" y="20314"/>
                      <a:pt x="21600" y="18716"/>
                    </a:cubicBezTo>
                    <a:lnTo>
                      <a:pt x="21600" y="0"/>
                    </a:lnTo>
                    <a:lnTo>
                      <a:pt x="0" y="0"/>
                    </a:lnTo>
                    <a:lnTo>
                      <a:pt x="0" y="21579"/>
                    </a:lnTo>
                    <a:lnTo>
                      <a:pt x="18713" y="21579"/>
                    </a:lnTo>
                    <a:close/>
                    <a:moveTo>
                      <a:pt x="20562" y="18716"/>
                    </a:moveTo>
                    <a:cubicBezTo>
                      <a:pt x="20562" y="19733"/>
                      <a:pt x="19731" y="20563"/>
                      <a:pt x="18713" y="20563"/>
                    </a:cubicBezTo>
                    <a:lnTo>
                      <a:pt x="1038" y="20563"/>
                    </a:lnTo>
                    <a:lnTo>
                      <a:pt x="1038" y="16828"/>
                    </a:lnTo>
                    <a:cubicBezTo>
                      <a:pt x="1038" y="12636"/>
                      <a:pt x="2700" y="8632"/>
                      <a:pt x="5670" y="5685"/>
                    </a:cubicBezTo>
                    <a:lnTo>
                      <a:pt x="5670" y="5685"/>
                    </a:lnTo>
                    <a:cubicBezTo>
                      <a:pt x="8619" y="2739"/>
                      <a:pt x="12648" y="1058"/>
                      <a:pt x="16823" y="1058"/>
                    </a:cubicBezTo>
                    <a:lnTo>
                      <a:pt x="20562" y="1058"/>
                    </a:lnTo>
                    <a:lnTo>
                      <a:pt x="20562" y="18716"/>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48" name="Shape">
                <a:extLst>
                  <a:ext uri="{FF2B5EF4-FFF2-40B4-BE49-F238E27FC236}">
                    <a16:creationId xmlns:a16="http://schemas.microsoft.com/office/drawing/2014/main" id="{54E5A31F-1272-1669-3C1E-640F09041055}"/>
                  </a:ext>
                </a:extLst>
              </p:cNvPr>
              <p:cNvSpPr/>
              <p:nvPr/>
            </p:nvSpPr>
            <p:spPr>
              <a:xfrm>
                <a:off x="6146140" y="1292008"/>
                <a:ext cx="2085850" cy="2084832"/>
              </a:xfrm>
              <a:custGeom>
                <a:avLst/>
                <a:gdLst/>
                <a:ahLst/>
                <a:cxnLst>
                  <a:cxn ang="0">
                    <a:pos x="wd2" y="hd2"/>
                  </a:cxn>
                  <a:cxn ang="5400000">
                    <a:pos x="wd2" y="hd2"/>
                  </a:cxn>
                  <a:cxn ang="10800000">
                    <a:pos x="wd2" y="hd2"/>
                  </a:cxn>
                  <a:cxn ang="16200000">
                    <a:pos x="wd2" y="hd2"/>
                  </a:cxn>
                </a:cxnLst>
                <a:rect l="0" t="0" r="r" b="b"/>
                <a:pathLst>
                  <a:path w="21600" h="21600" extrusionOk="0">
                    <a:moveTo>
                      <a:pt x="21600" y="2887"/>
                    </a:moveTo>
                    <a:cubicBezTo>
                      <a:pt x="21600" y="1308"/>
                      <a:pt x="20312" y="0"/>
                      <a:pt x="18713" y="0"/>
                    </a:cubicBezTo>
                    <a:lnTo>
                      <a:pt x="0" y="0"/>
                    </a:lnTo>
                    <a:lnTo>
                      <a:pt x="0" y="21600"/>
                    </a:lnTo>
                    <a:lnTo>
                      <a:pt x="21600" y="21600"/>
                    </a:lnTo>
                    <a:lnTo>
                      <a:pt x="21600" y="2887"/>
                    </a:lnTo>
                    <a:close/>
                    <a:moveTo>
                      <a:pt x="18713" y="1059"/>
                    </a:moveTo>
                    <a:cubicBezTo>
                      <a:pt x="19731" y="1059"/>
                      <a:pt x="20562" y="1890"/>
                      <a:pt x="20562" y="2908"/>
                    </a:cubicBezTo>
                    <a:lnTo>
                      <a:pt x="20562" y="20603"/>
                    </a:lnTo>
                    <a:lnTo>
                      <a:pt x="16823" y="20603"/>
                    </a:lnTo>
                    <a:cubicBezTo>
                      <a:pt x="12628" y="20603"/>
                      <a:pt x="8619" y="18942"/>
                      <a:pt x="5670" y="15972"/>
                    </a:cubicBezTo>
                    <a:lnTo>
                      <a:pt x="5670" y="15972"/>
                    </a:lnTo>
                    <a:cubicBezTo>
                      <a:pt x="2721" y="13022"/>
                      <a:pt x="1038" y="8993"/>
                      <a:pt x="1038" y="4818"/>
                    </a:cubicBezTo>
                    <a:lnTo>
                      <a:pt x="1038" y="1080"/>
                    </a:lnTo>
                    <a:lnTo>
                      <a:pt x="18713" y="1080"/>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grpSp>
        <p:pic>
          <p:nvPicPr>
            <p:cNvPr id="41" name="Graphic 40">
              <a:extLst>
                <a:ext uri="{FF2B5EF4-FFF2-40B4-BE49-F238E27FC236}">
                  <a16:creationId xmlns:a16="http://schemas.microsoft.com/office/drawing/2014/main" id="{297EE743-BAC8-413F-2206-35CE365A1D8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8011883" y="7407552"/>
              <a:ext cx="2634684" cy="2514519"/>
            </a:xfrm>
            <a:prstGeom prst="rect">
              <a:avLst/>
            </a:prstGeom>
          </p:spPr>
        </p:pic>
        <p:grpSp>
          <p:nvGrpSpPr>
            <p:cNvPr id="27" name="Group 26">
              <a:extLst>
                <a:ext uri="{FF2B5EF4-FFF2-40B4-BE49-F238E27FC236}">
                  <a16:creationId xmlns:a16="http://schemas.microsoft.com/office/drawing/2014/main" id="{7ED0FFFB-99A4-AFAF-61D3-C7F8BD41AFEF}"/>
                </a:ext>
              </a:extLst>
            </p:cNvPr>
            <p:cNvGrpSpPr/>
            <p:nvPr/>
          </p:nvGrpSpPr>
          <p:grpSpPr>
            <a:xfrm>
              <a:off x="15894148" y="5388190"/>
              <a:ext cx="6149595" cy="11974013"/>
              <a:chOff x="5597763" y="2475265"/>
              <a:chExt cx="1519340" cy="3243918"/>
            </a:xfrm>
          </p:grpSpPr>
          <p:pic>
            <p:nvPicPr>
              <p:cNvPr id="28" name="Picture 2" descr="Scientist Lab Worker clipart">
                <a:extLst>
                  <a:ext uri="{FF2B5EF4-FFF2-40B4-BE49-F238E27FC236}">
                    <a16:creationId xmlns:a16="http://schemas.microsoft.com/office/drawing/2014/main" id="{C46CFBAC-F7EC-A817-23F2-A29B48B478F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97763" y="2475265"/>
                <a:ext cx="1519340" cy="32439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Shiny Red Apple clipart">
                <a:extLst>
                  <a:ext uri="{FF2B5EF4-FFF2-40B4-BE49-F238E27FC236}">
                    <a16:creationId xmlns:a16="http://schemas.microsoft.com/office/drawing/2014/main" id="{087D8764-A4C2-26EE-D435-4472F44B6FC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689047" y="3582841"/>
                <a:ext cx="210277" cy="286862"/>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432C8340-3DD1-2929-B97D-64D59D1907A4}"/>
                  </a:ext>
                </a:extLst>
              </p:cNvPr>
              <p:cNvSpPr/>
              <p:nvPr/>
            </p:nvSpPr>
            <p:spPr>
              <a:xfrm>
                <a:off x="5622755" y="3526703"/>
                <a:ext cx="342862" cy="410891"/>
              </a:xfrm>
              <a:prstGeom prst="ellipse">
                <a:avLst/>
              </a:prstGeom>
              <a:solidFill>
                <a:srgbClr val="00B0F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raphic 7">
              <a:extLst>
                <a:ext uri="{FF2B5EF4-FFF2-40B4-BE49-F238E27FC236}">
                  <a16:creationId xmlns:a16="http://schemas.microsoft.com/office/drawing/2014/main" id="{32E0537A-D887-6461-F1A0-3AB77E3D007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flipH="1">
              <a:off x="27011043" y="1812330"/>
              <a:ext cx="3079081" cy="4059998"/>
            </a:xfrm>
            <a:prstGeom prst="rect">
              <a:avLst/>
            </a:prstGeom>
            <a:effectLst>
              <a:outerShdw blurRad="76200" dir="13500000" sy="23000" kx="1200000" algn="br" rotWithShape="0">
                <a:prstClr val="black">
                  <a:alpha val="20000"/>
                </a:prstClr>
              </a:outerShdw>
            </a:effectLst>
          </p:spPr>
        </p:pic>
        <p:pic>
          <p:nvPicPr>
            <p:cNvPr id="3" name="Graphic 2">
              <a:extLst>
                <a:ext uri="{FF2B5EF4-FFF2-40B4-BE49-F238E27FC236}">
                  <a16:creationId xmlns:a16="http://schemas.microsoft.com/office/drawing/2014/main" id="{68474995-5FE6-4CBD-5D3E-417253B73709}"/>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4107375" y="5879841"/>
              <a:ext cx="2277198" cy="2837001"/>
            </a:xfrm>
            <a:prstGeom prst="rect">
              <a:avLst/>
            </a:prstGeom>
          </p:spPr>
        </p:pic>
        <p:pic>
          <p:nvPicPr>
            <p:cNvPr id="5" name="Graphic 4">
              <a:extLst>
                <a:ext uri="{FF2B5EF4-FFF2-40B4-BE49-F238E27FC236}">
                  <a16:creationId xmlns:a16="http://schemas.microsoft.com/office/drawing/2014/main" id="{126AA359-6EA9-136D-8AAF-CCEC1826C566}"/>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rot="21256758">
              <a:off x="21336498" y="2420917"/>
              <a:ext cx="2889910" cy="2842822"/>
            </a:xfrm>
            <a:prstGeom prst="rect">
              <a:avLst/>
            </a:prstGeom>
          </p:spPr>
        </p:pic>
        <p:pic>
          <p:nvPicPr>
            <p:cNvPr id="54" name="s81365ba123746c898575c0df46b44e3">
              <a:extLst>
                <a:ext uri="{FF2B5EF4-FFF2-40B4-BE49-F238E27FC236}">
                  <a16:creationId xmlns:a16="http://schemas.microsoft.com/office/drawing/2014/main" id="{FD72E366-ED20-7609-F9EC-FD9C3EE76BC3}"/>
                </a:ext>
              </a:extLst>
            </p:cNvPr>
            <p:cNvPicPr>
              <a:picLocks/>
            </p:cNvPicPr>
            <p:nvPr/>
          </p:nvPicPr>
          <p:blipFill>
            <a:blip r:embed="rId33" cstate="print">
              <a:extLst>
                <a:ext uri="{28A0092B-C50C-407E-A947-70E740481C1C}">
                  <a14:useLocalDpi xmlns:a14="http://schemas.microsoft.com/office/drawing/2010/main" val="0"/>
                </a:ext>
              </a:extLst>
            </a:blip>
            <a:stretch>
              <a:fillRect/>
            </a:stretch>
          </p:blipFill>
          <p:spPr>
            <a:xfrm>
              <a:off x="12330609" y="16328487"/>
              <a:ext cx="1533708" cy="3329134"/>
            </a:xfrm>
            <a:prstGeom prst="rect">
              <a:avLst/>
            </a:prstGeom>
          </p:spPr>
        </p:pic>
        <p:pic>
          <p:nvPicPr>
            <p:cNvPr id="6" name="Graphic 5">
              <a:extLst>
                <a:ext uri="{FF2B5EF4-FFF2-40B4-BE49-F238E27FC236}">
                  <a16:creationId xmlns:a16="http://schemas.microsoft.com/office/drawing/2014/main" id="{7332A5B2-7CD9-B94B-7FC3-2F840F20D9A6}"/>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184242" y="16189705"/>
              <a:ext cx="1750649" cy="3606698"/>
            </a:xfrm>
            <a:prstGeom prst="rect">
              <a:avLst/>
            </a:prstGeom>
          </p:spPr>
        </p:pic>
        <p:pic>
          <p:nvPicPr>
            <p:cNvPr id="10" name="Graphic 9">
              <a:extLst>
                <a:ext uri="{FF2B5EF4-FFF2-40B4-BE49-F238E27FC236}">
                  <a16:creationId xmlns:a16="http://schemas.microsoft.com/office/drawing/2014/main" id="{5DE39E5D-51F4-4196-C1B2-04EBDCC93D46}"/>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5119209" y="1927107"/>
              <a:ext cx="3343275" cy="2266950"/>
            </a:xfrm>
            <a:prstGeom prst="rect">
              <a:avLst/>
            </a:prstGeom>
          </p:spPr>
        </p:pic>
        <p:grpSp>
          <p:nvGrpSpPr>
            <p:cNvPr id="11" name="Graphic 45">
              <a:extLst>
                <a:ext uri="{FF2B5EF4-FFF2-40B4-BE49-F238E27FC236}">
                  <a16:creationId xmlns:a16="http://schemas.microsoft.com/office/drawing/2014/main" id="{67A2DC52-0B2E-2744-7800-914DB3A9F327}"/>
                </a:ext>
              </a:extLst>
            </p:cNvPr>
            <p:cNvGrpSpPr/>
            <p:nvPr/>
          </p:nvGrpSpPr>
          <p:grpSpPr>
            <a:xfrm>
              <a:off x="24904633" y="13077805"/>
              <a:ext cx="2298767" cy="3000392"/>
              <a:chOff x="2118786" y="12321731"/>
              <a:chExt cx="3992375" cy="5264698"/>
            </a:xfrm>
          </p:grpSpPr>
          <p:sp>
            <p:nvSpPr>
              <p:cNvPr id="13" name="Freeform: Shape 12">
                <a:extLst>
                  <a:ext uri="{FF2B5EF4-FFF2-40B4-BE49-F238E27FC236}">
                    <a16:creationId xmlns:a16="http://schemas.microsoft.com/office/drawing/2014/main" id="{55BF7D5C-716D-C044-779F-ED934549713D}"/>
                  </a:ext>
                </a:extLst>
              </p:cNvPr>
              <p:cNvSpPr/>
              <p:nvPr/>
            </p:nvSpPr>
            <p:spPr>
              <a:xfrm>
                <a:off x="2242766" y="13137933"/>
                <a:ext cx="3744416" cy="4448496"/>
              </a:xfrm>
              <a:custGeom>
                <a:avLst/>
                <a:gdLst>
                  <a:gd name="connsiteX0" fmla="*/ 1534266 w 3744416"/>
                  <a:gd name="connsiteY0" fmla="*/ 4424905 h 4448496"/>
                  <a:gd name="connsiteX1" fmla="*/ 925578 w 3744416"/>
                  <a:gd name="connsiteY1" fmla="*/ 4137604 h 4448496"/>
                  <a:gd name="connsiteX2" fmla="*/ 777196 w 3744416"/>
                  <a:gd name="connsiteY2" fmla="*/ 3935663 h 4448496"/>
                  <a:gd name="connsiteX3" fmla="*/ -9 w 3744416"/>
                  <a:gd name="connsiteY3" fmla="*/ -194 h 4448496"/>
                  <a:gd name="connsiteX4" fmla="*/ 3744407 w 3744416"/>
                  <a:gd name="connsiteY4" fmla="*/ 7473 h 4448496"/>
                  <a:gd name="connsiteX5" fmla="*/ 3527494 w 3744416"/>
                  <a:gd name="connsiteY5" fmla="*/ 1898101 h 4448496"/>
                  <a:gd name="connsiteX6" fmla="*/ 3220781 w 3744416"/>
                  <a:gd name="connsiteY6" fmla="*/ 3904286 h 4448496"/>
                  <a:gd name="connsiteX7" fmla="*/ 2800227 w 3744416"/>
                  <a:gd name="connsiteY7" fmla="*/ 4287182 h 4448496"/>
                  <a:gd name="connsiteX8" fmla="*/ 2012599 w 3744416"/>
                  <a:gd name="connsiteY8" fmla="*/ 4446647 h 4448496"/>
                  <a:gd name="connsiteX9" fmla="*/ 1534408 w 3744416"/>
                  <a:gd name="connsiteY9" fmla="*/ 4424843 h 444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4416" h="4448496">
                    <a:moveTo>
                      <a:pt x="1534266" y="4424905"/>
                    </a:moveTo>
                    <a:cubicBezTo>
                      <a:pt x="1229505" y="4353934"/>
                      <a:pt x="1082823" y="4284694"/>
                      <a:pt x="925578" y="4137604"/>
                    </a:cubicBezTo>
                    <a:cubicBezTo>
                      <a:pt x="862227" y="4078345"/>
                      <a:pt x="797616" y="3990402"/>
                      <a:pt x="777196" y="3935663"/>
                    </a:cubicBezTo>
                    <a:cubicBezTo>
                      <a:pt x="724141" y="3793342"/>
                      <a:pt x="-9" y="-194"/>
                      <a:pt x="-9" y="-194"/>
                    </a:cubicBezTo>
                    <a:lnTo>
                      <a:pt x="3744407" y="7473"/>
                    </a:lnTo>
                    <a:cubicBezTo>
                      <a:pt x="3744407" y="7473"/>
                      <a:pt x="3714983" y="557155"/>
                      <a:pt x="3527494" y="1898101"/>
                    </a:cubicBezTo>
                    <a:cubicBezTo>
                      <a:pt x="3361889" y="3082573"/>
                      <a:pt x="3244664" y="3849341"/>
                      <a:pt x="3220781" y="3904286"/>
                    </a:cubicBezTo>
                    <a:cubicBezTo>
                      <a:pt x="3170528" y="4019984"/>
                      <a:pt x="2955126" y="4216085"/>
                      <a:pt x="2800227" y="4287182"/>
                    </a:cubicBezTo>
                    <a:cubicBezTo>
                      <a:pt x="2541405" y="4405966"/>
                      <a:pt x="2382538" y="4438146"/>
                      <a:pt x="2012599" y="4446647"/>
                    </a:cubicBezTo>
                    <a:cubicBezTo>
                      <a:pt x="1782871" y="4451953"/>
                      <a:pt x="1618635" y="4444459"/>
                      <a:pt x="1534408" y="4424843"/>
                    </a:cubicBezTo>
                    <a:close/>
                  </a:path>
                </a:pathLst>
              </a:custGeom>
              <a:solidFill>
                <a:srgbClr val="E9F6FE"/>
              </a:solidFill>
              <a:ln w="1571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2F4701B-275B-FC62-FCD2-D83A7151950D}"/>
                  </a:ext>
                </a:extLst>
              </p:cNvPr>
              <p:cNvSpPr/>
              <p:nvPr/>
            </p:nvSpPr>
            <p:spPr>
              <a:xfrm>
                <a:off x="2242727" y="13137980"/>
                <a:ext cx="3744408" cy="982972"/>
              </a:xfrm>
              <a:custGeom>
                <a:avLst/>
                <a:gdLst>
                  <a:gd name="connsiteX0" fmla="*/ 3692257 w 3744408"/>
                  <a:gd name="connsiteY0" fmla="*/ 571497 h 982972"/>
                  <a:gd name="connsiteX1" fmla="*/ 3706032 w 3744408"/>
                  <a:gd name="connsiteY1" fmla="*/ 449973 h 982972"/>
                  <a:gd name="connsiteX2" fmla="*/ 3744399 w 3744408"/>
                  <a:gd name="connsiteY2" fmla="*/ 7678 h 982972"/>
                  <a:gd name="connsiteX3" fmla="*/ -9 w 3744408"/>
                  <a:gd name="connsiteY3" fmla="*/ -194 h 982972"/>
                  <a:gd name="connsiteX4" fmla="*/ 122002 w 3744408"/>
                  <a:gd name="connsiteY4" fmla="*/ 631999 h 982972"/>
                  <a:gd name="connsiteX5" fmla="*/ 1863548 w 3744408"/>
                  <a:gd name="connsiteY5" fmla="*/ 982778 h 982972"/>
                  <a:gd name="connsiteX6" fmla="*/ 3692289 w 3744408"/>
                  <a:gd name="connsiteY6" fmla="*/ 571481 h 98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4408" h="982972">
                    <a:moveTo>
                      <a:pt x="3692257" y="571497"/>
                    </a:moveTo>
                    <a:cubicBezTo>
                      <a:pt x="3695973" y="536279"/>
                      <a:pt x="3702837" y="481555"/>
                      <a:pt x="3706032" y="449973"/>
                    </a:cubicBezTo>
                    <a:cubicBezTo>
                      <a:pt x="3736827" y="144929"/>
                      <a:pt x="3744399" y="7678"/>
                      <a:pt x="3744399" y="7678"/>
                    </a:cubicBezTo>
                    <a:lnTo>
                      <a:pt x="-9" y="-194"/>
                    </a:lnTo>
                    <a:cubicBezTo>
                      <a:pt x="-9" y="-194"/>
                      <a:pt x="88791" y="458632"/>
                      <a:pt x="122002" y="631999"/>
                    </a:cubicBezTo>
                    <a:cubicBezTo>
                      <a:pt x="463540" y="841009"/>
                      <a:pt x="1114822" y="982778"/>
                      <a:pt x="1863548" y="982778"/>
                    </a:cubicBezTo>
                    <a:cubicBezTo>
                      <a:pt x="2682112" y="982778"/>
                      <a:pt x="3384111" y="813048"/>
                      <a:pt x="3692289" y="571481"/>
                    </a:cubicBezTo>
                    <a:close/>
                  </a:path>
                </a:pathLst>
              </a:custGeom>
              <a:solidFill>
                <a:srgbClr val="CCE4F2">
                  <a:alpha val="99000"/>
                </a:srgbClr>
              </a:solidFill>
              <a:ln w="1571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1D62481-78AA-6DD9-BCAD-3891628201E1}"/>
                  </a:ext>
                </a:extLst>
              </p:cNvPr>
              <p:cNvSpPr/>
              <p:nvPr/>
            </p:nvSpPr>
            <p:spPr>
              <a:xfrm>
                <a:off x="3293419" y="13898293"/>
                <a:ext cx="27062" cy="255342"/>
              </a:xfrm>
              <a:custGeom>
                <a:avLst/>
                <a:gdLst>
                  <a:gd name="connsiteX0" fmla="*/ 27054 w 27062"/>
                  <a:gd name="connsiteY0" fmla="*/ 255149 h 255342"/>
                  <a:gd name="connsiteX1" fmla="*/ 27054 w 27062"/>
                  <a:gd name="connsiteY1" fmla="*/ -194 h 255342"/>
                  <a:gd name="connsiteX2" fmla="*/ -9 w 27062"/>
                  <a:gd name="connsiteY2" fmla="*/ -194 h 255342"/>
                  <a:gd name="connsiteX3" fmla="*/ -9 w 27062"/>
                  <a:gd name="connsiteY3" fmla="*/ 242853 h 255342"/>
                  <a:gd name="connsiteX4" fmla="*/ 27054 w 27062"/>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2">
                    <a:moveTo>
                      <a:pt x="27054" y="255149"/>
                    </a:moveTo>
                    <a:lnTo>
                      <a:pt x="27054" y="-194"/>
                    </a:lnTo>
                    <a:lnTo>
                      <a:pt x="-9" y="-194"/>
                    </a:lnTo>
                    <a:lnTo>
                      <a:pt x="-9" y="242853"/>
                    </a:lnTo>
                    <a:cubicBezTo>
                      <a:pt x="8602" y="247277"/>
                      <a:pt x="18347" y="250803"/>
                      <a:pt x="27054" y="255149"/>
                    </a:cubicBezTo>
                    <a:close/>
                  </a:path>
                </a:pathLst>
              </a:custGeom>
              <a:solidFill>
                <a:srgbClr val="E3F4FE"/>
              </a:solidFill>
              <a:ln w="1571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8DF08E6-6C8E-2EC7-89F3-27550847F502}"/>
                  </a:ext>
                </a:extLst>
              </p:cNvPr>
              <p:cNvSpPr/>
              <p:nvPr/>
            </p:nvSpPr>
            <p:spPr>
              <a:xfrm>
                <a:off x="3118510" y="13874520"/>
                <a:ext cx="27062" cy="255343"/>
              </a:xfrm>
              <a:custGeom>
                <a:avLst/>
                <a:gdLst>
                  <a:gd name="connsiteX0" fmla="*/ 27054 w 27062"/>
                  <a:gd name="connsiteY0" fmla="*/ 255149 h 255343"/>
                  <a:gd name="connsiteX1" fmla="*/ 27054 w 27062"/>
                  <a:gd name="connsiteY1" fmla="*/ -194 h 255343"/>
                  <a:gd name="connsiteX2" fmla="*/ -9 w 27062"/>
                  <a:gd name="connsiteY2" fmla="*/ -194 h 255343"/>
                  <a:gd name="connsiteX3" fmla="*/ -9 w 27062"/>
                  <a:gd name="connsiteY3" fmla="*/ 242853 h 255343"/>
                  <a:gd name="connsiteX4" fmla="*/ 27054 w 27062"/>
                  <a:gd name="connsiteY4" fmla="*/ 255149 h 25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3">
                    <a:moveTo>
                      <a:pt x="27054" y="255149"/>
                    </a:moveTo>
                    <a:lnTo>
                      <a:pt x="27054" y="-194"/>
                    </a:lnTo>
                    <a:lnTo>
                      <a:pt x="-9" y="-194"/>
                    </a:lnTo>
                    <a:lnTo>
                      <a:pt x="-9" y="242853"/>
                    </a:lnTo>
                    <a:cubicBezTo>
                      <a:pt x="8602" y="247277"/>
                      <a:pt x="18347" y="250804"/>
                      <a:pt x="27054" y="255149"/>
                    </a:cubicBezTo>
                    <a:close/>
                  </a:path>
                </a:pathLst>
              </a:custGeom>
              <a:solidFill>
                <a:srgbClr val="E3F4FE"/>
              </a:solidFill>
              <a:ln w="1571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AE396B6-7C7A-0F8C-388D-33DFDE1B3726}"/>
                  </a:ext>
                </a:extLst>
              </p:cNvPr>
              <p:cNvSpPr/>
              <p:nvPr/>
            </p:nvSpPr>
            <p:spPr>
              <a:xfrm>
                <a:off x="2937303" y="13825873"/>
                <a:ext cx="27062" cy="255342"/>
              </a:xfrm>
              <a:custGeom>
                <a:avLst/>
                <a:gdLst>
                  <a:gd name="connsiteX0" fmla="*/ 27054 w 27062"/>
                  <a:gd name="connsiteY0" fmla="*/ 255149 h 255342"/>
                  <a:gd name="connsiteX1" fmla="*/ 27054 w 27062"/>
                  <a:gd name="connsiteY1" fmla="*/ -194 h 255342"/>
                  <a:gd name="connsiteX2" fmla="*/ -9 w 27062"/>
                  <a:gd name="connsiteY2" fmla="*/ -194 h 255342"/>
                  <a:gd name="connsiteX3" fmla="*/ -9 w 27062"/>
                  <a:gd name="connsiteY3" fmla="*/ 242853 h 255342"/>
                  <a:gd name="connsiteX4" fmla="*/ 27054 w 27062"/>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2">
                    <a:moveTo>
                      <a:pt x="27054" y="255149"/>
                    </a:moveTo>
                    <a:lnTo>
                      <a:pt x="27054" y="-194"/>
                    </a:lnTo>
                    <a:lnTo>
                      <a:pt x="-9" y="-194"/>
                    </a:lnTo>
                    <a:lnTo>
                      <a:pt x="-9" y="242853"/>
                    </a:lnTo>
                    <a:cubicBezTo>
                      <a:pt x="8602" y="247277"/>
                      <a:pt x="18347" y="250803"/>
                      <a:pt x="27054" y="255149"/>
                    </a:cubicBezTo>
                    <a:close/>
                  </a:path>
                </a:pathLst>
              </a:custGeom>
              <a:solidFill>
                <a:srgbClr val="E3F4FE"/>
              </a:solidFill>
              <a:ln w="1571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AF42F38-03CE-3132-9CE4-B4E836479EC7}"/>
                  </a:ext>
                </a:extLst>
              </p:cNvPr>
              <p:cNvSpPr/>
              <p:nvPr/>
            </p:nvSpPr>
            <p:spPr>
              <a:xfrm>
                <a:off x="2766600" y="13774392"/>
                <a:ext cx="27059" cy="255342"/>
              </a:xfrm>
              <a:custGeom>
                <a:avLst/>
                <a:gdLst>
                  <a:gd name="connsiteX0" fmla="*/ 27050 w 27059"/>
                  <a:gd name="connsiteY0" fmla="*/ 255149 h 255342"/>
                  <a:gd name="connsiteX1" fmla="*/ 27050 w 27059"/>
                  <a:gd name="connsiteY1" fmla="*/ -194 h 255342"/>
                  <a:gd name="connsiteX2" fmla="*/ -9 w 27059"/>
                  <a:gd name="connsiteY2" fmla="*/ -194 h 255342"/>
                  <a:gd name="connsiteX3" fmla="*/ -9 w 27059"/>
                  <a:gd name="connsiteY3" fmla="*/ 242853 h 255342"/>
                  <a:gd name="connsiteX4" fmla="*/ 27050 w 27059"/>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 h="255342">
                    <a:moveTo>
                      <a:pt x="27050" y="255149"/>
                    </a:moveTo>
                    <a:lnTo>
                      <a:pt x="27050" y="-194"/>
                    </a:lnTo>
                    <a:lnTo>
                      <a:pt x="-9" y="-194"/>
                    </a:lnTo>
                    <a:lnTo>
                      <a:pt x="-9" y="242853"/>
                    </a:lnTo>
                    <a:cubicBezTo>
                      <a:pt x="8601" y="247277"/>
                      <a:pt x="18344" y="250803"/>
                      <a:pt x="27050" y="255149"/>
                    </a:cubicBezTo>
                    <a:close/>
                  </a:path>
                </a:pathLst>
              </a:custGeom>
              <a:solidFill>
                <a:srgbClr val="E3F4FE"/>
              </a:solidFill>
              <a:ln w="1571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E840A09-C862-AE61-87AA-42A4D39A6A14}"/>
                  </a:ext>
                </a:extLst>
              </p:cNvPr>
              <p:cNvSpPr/>
              <p:nvPr/>
            </p:nvSpPr>
            <p:spPr>
              <a:xfrm>
                <a:off x="2585204" y="13693156"/>
                <a:ext cx="27059" cy="255342"/>
              </a:xfrm>
              <a:custGeom>
                <a:avLst/>
                <a:gdLst>
                  <a:gd name="connsiteX0" fmla="*/ 27050 w 27059"/>
                  <a:gd name="connsiteY0" fmla="*/ 255149 h 255342"/>
                  <a:gd name="connsiteX1" fmla="*/ 27050 w 27059"/>
                  <a:gd name="connsiteY1" fmla="*/ -194 h 255342"/>
                  <a:gd name="connsiteX2" fmla="*/ -9 w 27059"/>
                  <a:gd name="connsiteY2" fmla="*/ -194 h 255342"/>
                  <a:gd name="connsiteX3" fmla="*/ -9 w 27059"/>
                  <a:gd name="connsiteY3" fmla="*/ 242853 h 255342"/>
                  <a:gd name="connsiteX4" fmla="*/ 27050 w 27059"/>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 h="255342">
                    <a:moveTo>
                      <a:pt x="27050" y="255149"/>
                    </a:moveTo>
                    <a:lnTo>
                      <a:pt x="27050" y="-194"/>
                    </a:lnTo>
                    <a:lnTo>
                      <a:pt x="-9" y="-194"/>
                    </a:lnTo>
                    <a:lnTo>
                      <a:pt x="-9" y="242853"/>
                    </a:lnTo>
                    <a:cubicBezTo>
                      <a:pt x="8601" y="247277"/>
                      <a:pt x="18344" y="250803"/>
                      <a:pt x="27050" y="255149"/>
                    </a:cubicBezTo>
                    <a:close/>
                  </a:path>
                </a:pathLst>
              </a:custGeom>
              <a:solidFill>
                <a:srgbClr val="E3F4FE"/>
              </a:solidFill>
              <a:ln w="1571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712843C-E742-4B79-4D19-796DE0B9C299}"/>
                  </a:ext>
                </a:extLst>
              </p:cNvPr>
              <p:cNvSpPr/>
              <p:nvPr/>
            </p:nvSpPr>
            <p:spPr>
              <a:xfrm>
                <a:off x="2411948" y="13625460"/>
                <a:ext cx="27059" cy="255342"/>
              </a:xfrm>
              <a:custGeom>
                <a:avLst/>
                <a:gdLst>
                  <a:gd name="connsiteX0" fmla="*/ 27050 w 27059"/>
                  <a:gd name="connsiteY0" fmla="*/ 255149 h 255342"/>
                  <a:gd name="connsiteX1" fmla="*/ 27050 w 27059"/>
                  <a:gd name="connsiteY1" fmla="*/ -194 h 255342"/>
                  <a:gd name="connsiteX2" fmla="*/ -9 w 27059"/>
                  <a:gd name="connsiteY2" fmla="*/ -194 h 255342"/>
                  <a:gd name="connsiteX3" fmla="*/ -9 w 27059"/>
                  <a:gd name="connsiteY3" fmla="*/ 242853 h 255342"/>
                  <a:gd name="connsiteX4" fmla="*/ 27050 w 27059"/>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 h="255342">
                    <a:moveTo>
                      <a:pt x="27050" y="255149"/>
                    </a:moveTo>
                    <a:lnTo>
                      <a:pt x="27050" y="-194"/>
                    </a:lnTo>
                    <a:lnTo>
                      <a:pt x="-9" y="-194"/>
                    </a:lnTo>
                    <a:lnTo>
                      <a:pt x="-9" y="242853"/>
                    </a:lnTo>
                    <a:cubicBezTo>
                      <a:pt x="8601" y="247277"/>
                      <a:pt x="18344" y="250803"/>
                      <a:pt x="27050" y="255149"/>
                    </a:cubicBezTo>
                    <a:close/>
                  </a:path>
                </a:pathLst>
              </a:custGeom>
              <a:solidFill>
                <a:srgbClr val="E3F4FE"/>
              </a:solidFill>
              <a:ln w="1571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DA32ADC-EA9E-CBD8-D0D2-9AC0473A8961}"/>
                  </a:ext>
                </a:extLst>
              </p:cNvPr>
              <p:cNvSpPr/>
              <p:nvPr/>
            </p:nvSpPr>
            <p:spPr>
              <a:xfrm>
                <a:off x="4675535" y="13922144"/>
                <a:ext cx="27063" cy="281413"/>
              </a:xfrm>
              <a:custGeom>
                <a:avLst/>
                <a:gdLst>
                  <a:gd name="connsiteX0" fmla="*/ 27054 w 27063"/>
                  <a:gd name="connsiteY0" fmla="*/ 276796 h 281413"/>
                  <a:gd name="connsiteX1" fmla="*/ 27054 w 27063"/>
                  <a:gd name="connsiteY1" fmla="*/ -194 h 281413"/>
                  <a:gd name="connsiteX2" fmla="*/ -9 w 27063"/>
                  <a:gd name="connsiteY2" fmla="*/ -194 h 281413"/>
                  <a:gd name="connsiteX3" fmla="*/ -9 w 27063"/>
                  <a:gd name="connsiteY3" fmla="*/ 281220 h 281413"/>
                  <a:gd name="connsiteX4" fmla="*/ 27054 w 27063"/>
                  <a:gd name="connsiteY4" fmla="*/ 276796 h 28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3" h="281413">
                    <a:moveTo>
                      <a:pt x="27054" y="276796"/>
                    </a:moveTo>
                    <a:lnTo>
                      <a:pt x="27054" y="-194"/>
                    </a:lnTo>
                    <a:lnTo>
                      <a:pt x="-9" y="-194"/>
                    </a:lnTo>
                    <a:lnTo>
                      <a:pt x="-9" y="281220"/>
                    </a:lnTo>
                    <a:cubicBezTo>
                      <a:pt x="9106" y="279992"/>
                      <a:pt x="17969" y="278087"/>
                      <a:pt x="27054" y="276796"/>
                    </a:cubicBezTo>
                    <a:close/>
                  </a:path>
                </a:pathLst>
              </a:custGeom>
              <a:solidFill>
                <a:srgbClr val="BAD7E7"/>
              </a:solidFill>
              <a:ln w="1571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43277EC-850E-73C2-DB1E-1F22264DB1E5}"/>
                  </a:ext>
                </a:extLst>
              </p:cNvPr>
              <p:cNvSpPr/>
              <p:nvPr/>
            </p:nvSpPr>
            <p:spPr>
              <a:xfrm>
                <a:off x="2384869" y="13620106"/>
                <a:ext cx="27059" cy="255343"/>
              </a:xfrm>
              <a:custGeom>
                <a:avLst/>
                <a:gdLst>
                  <a:gd name="connsiteX0" fmla="*/ 27050 w 27059"/>
                  <a:gd name="connsiteY0" fmla="*/ 255149 h 255343"/>
                  <a:gd name="connsiteX1" fmla="*/ 27050 w 27059"/>
                  <a:gd name="connsiteY1" fmla="*/ -194 h 255343"/>
                  <a:gd name="connsiteX2" fmla="*/ -9 w 27059"/>
                  <a:gd name="connsiteY2" fmla="*/ -194 h 255343"/>
                  <a:gd name="connsiteX3" fmla="*/ -9 w 27059"/>
                  <a:gd name="connsiteY3" fmla="*/ 242853 h 255343"/>
                  <a:gd name="connsiteX4" fmla="*/ 27050 w 27059"/>
                  <a:gd name="connsiteY4" fmla="*/ 255149 h 25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 h="255343">
                    <a:moveTo>
                      <a:pt x="27050" y="255149"/>
                    </a:moveTo>
                    <a:lnTo>
                      <a:pt x="27050" y="-194"/>
                    </a:lnTo>
                    <a:lnTo>
                      <a:pt x="-9" y="-194"/>
                    </a:lnTo>
                    <a:lnTo>
                      <a:pt x="-9" y="242853"/>
                    </a:lnTo>
                    <a:cubicBezTo>
                      <a:pt x="8601" y="247277"/>
                      <a:pt x="18344" y="250804"/>
                      <a:pt x="27050" y="255149"/>
                    </a:cubicBezTo>
                    <a:close/>
                  </a:path>
                </a:pathLst>
              </a:custGeom>
              <a:solidFill>
                <a:srgbClr val="BAD7E7"/>
              </a:solidFill>
              <a:ln w="1571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6E6A339-6F4F-2918-01C7-F9FE30CF121A}"/>
                  </a:ext>
                </a:extLst>
              </p:cNvPr>
              <p:cNvSpPr/>
              <p:nvPr/>
            </p:nvSpPr>
            <p:spPr>
              <a:xfrm>
                <a:off x="2561011" y="13626058"/>
                <a:ext cx="26567" cy="327164"/>
              </a:xfrm>
              <a:custGeom>
                <a:avLst/>
                <a:gdLst>
                  <a:gd name="connsiteX0" fmla="*/ 26558 w 26567"/>
                  <a:gd name="connsiteY0" fmla="*/ 326970 h 327164"/>
                  <a:gd name="connsiteX1" fmla="*/ 26558 w 26567"/>
                  <a:gd name="connsiteY1" fmla="*/ -194 h 327164"/>
                  <a:gd name="connsiteX2" fmla="*/ -9 w 26567"/>
                  <a:gd name="connsiteY2" fmla="*/ -194 h 327164"/>
                  <a:gd name="connsiteX3" fmla="*/ -9 w 26567"/>
                  <a:gd name="connsiteY3" fmla="*/ 315163 h 327164"/>
                  <a:gd name="connsiteX4" fmla="*/ 26558 w 26567"/>
                  <a:gd name="connsiteY4" fmla="*/ 326970 h 327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 h="327164">
                    <a:moveTo>
                      <a:pt x="26558" y="326970"/>
                    </a:moveTo>
                    <a:lnTo>
                      <a:pt x="26558" y="-194"/>
                    </a:lnTo>
                    <a:lnTo>
                      <a:pt x="-9" y="-194"/>
                    </a:lnTo>
                    <a:lnTo>
                      <a:pt x="-9" y="315163"/>
                    </a:lnTo>
                    <a:cubicBezTo>
                      <a:pt x="8945" y="319004"/>
                      <a:pt x="17524" y="323192"/>
                      <a:pt x="26558" y="326970"/>
                    </a:cubicBezTo>
                    <a:close/>
                  </a:path>
                </a:pathLst>
              </a:custGeom>
              <a:solidFill>
                <a:srgbClr val="BAD7E7"/>
              </a:solidFill>
              <a:ln w="1571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3FE2FA0-87E1-4B3A-3776-36D7AB4E9FBA}"/>
                  </a:ext>
                </a:extLst>
              </p:cNvPr>
              <p:cNvSpPr/>
              <p:nvPr/>
            </p:nvSpPr>
            <p:spPr>
              <a:xfrm>
                <a:off x="2738613" y="13762222"/>
                <a:ext cx="26567" cy="256822"/>
              </a:xfrm>
              <a:custGeom>
                <a:avLst/>
                <a:gdLst>
                  <a:gd name="connsiteX0" fmla="*/ 26558 w 26567"/>
                  <a:gd name="connsiteY0" fmla="*/ 256613 h 256822"/>
                  <a:gd name="connsiteX1" fmla="*/ 26558 w 26567"/>
                  <a:gd name="connsiteY1" fmla="*/ -194 h 256822"/>
                  <a:gd name="connsiteX2" fmla="*/ -9 w 26567"/>
                  <a:gd name="connsiteY2" fmla="*/ -194 h 256822"/>
                  <a:gd name="connsiteX3" fmla="*/ -9 w 26567"/>
                  <a:gd name="connsiteY3" fmla="*/ 246789 h 256822"/>
                  <a:gd name="connsiteX4" fmla="*/ 26558 w 26567"/>
                  <a:gd name="connsiteY4" fmla="*/ 256629 h 25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 h="256822">
                    <a:moveTo>
                      <a:pt x="26558" y="256613"/>
                    </a:moveTo>
                    <a:lnTo>
                      <a:pt x="26558" y="-194"/>
                    </a:lnTo>
                    <a:lnTo>
                      <a:pt x="-9" y="-194"/>
                    </a:lnTo>
                    <a:lnTo>
                      <a:pt x="-9" y="246789"/>
                    </a:lnTo>
                    <a:cubicBezTo>
                      <a:pt x="8936" y="250001"/>
                      <a:pt x="17551" y="253480"/>
                      <a:pt x="26558" y="256629"/>
                    </a:cubicBezTo>
                    <a:close/>
                  </a:path>
                </a:pathLst>
              </a:custGeom>
              <a:solidFill>
                <a:srgbClr val="BAD7E7"/>
              </a:solidFill>
              <a:ln w="1571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49E87D3-4B6B-BC68-B6CB-1A07B46E1D11}"/>
                  </a:ext>
                </a:extLst>
              </p:cNvPr>
              <p:cNvSpPr/>
              <p:nvPr/>
            </p:nvSpPr>
            <p:spPr>
              <a:xfrm>
                <a:off x="2913719" y="13816333"/>
                <a:ext cx="26559" cy="257798"/>
              </a:xfrm>
              <a:custGeom>
                <a:avLst/>
                <a:gdLst>
                  <a:gd name="connsiteX0" fmla="*/ 26550 w 26559"/>
                  <a:gd name="connsiteY0" fmla="*/ 257605 h 257798"/>
                  <a:gd name="connsiteX1" fmla="*/ 26550 w 26559"/>
                  <a:gd name="connsiteY1" fmla="*/ -194 h 257798"/>
                  <a:gd name="connsiteX2" fmla="*/ -9 w 26559"/>
                  <a:gd name="connsiteY2" fmla="*/ -194 h 257798"/>
                  <a:gd name="connsiteX3" fmla="*/ -9 w 26559"/>
                  <a:gd name="connsiteY3" fmla="*/ 249245 h 257798"/>
                  <a:gd name="connsiteX4" fmla="*/ 26550 w 26559"/>
                  <a:gd name="connsiteY4" fmla="*/ 257605 h 257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9" h="257798">
                    <a:moveTo>
                      <a:pt x="26550" y="257605"/>
                    </a:moveTo>
                    <a:lnTo>
                      <a:pt x="26550" y="-194"/>
                    </a:lnTo>
                    <a:lnTo>
                      <a:pt x="-9" y="-194"/>
                    </a:lnTo>
                    <a:lnTo>
                      <a:pt x="-9" y="249245"/>
                    </a:lnTo>
                    <a:cubicBezTo>
                      <a:pt x="8933" y="251937"/>
                      <a:pt x="17560" y="254976"/>
                      <a:pt x="26550" y="257605"/>
                    </a:cubicBezTo>
                    <a:close/>
                  </a:path>
                </a:pathLst>
              </a:custGeom>
              <a:solidFill>
                <a:srgbClr val="BAD7E7"/>
              </a:solidFill>
              <a:ln w="1571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8DB06FD-FC18-7C95-3BCE-407F5E4538AD}"/>
                  </a:ext>
                </a:extLst>
              </p:cNvPr>
              <p:cNvSpPr/>
              <p:nvPr/>
            </p:nvSpPr>
            <p:spPr>
              <a:xfrm>
                <a:off x="3088912" y="13870978"/>
                <a:ext cx="27062" cy="249438"/>
              </a:xfrm>
              <a:custGeom>
                <a:avLst/>
                <a:gdLst>
                  <a:gd name="connsiteX0" fmla="*/ 27053 w 27062"/>
                  <a:gd name="connsiteY0" fmla="*/ 249245 h 249438"/>
                  <a:gd name="connsiteX1" fmla="*/ 27053 w 27062"/>
                  <a:gd name="connsiteY1" fmla="*/ -194 h 249438"/>
                  <a:gd name="connsiteX2" fmla="*/ -9 w 27062"/>
                  <a:gd name="connsiteY2" fmla="*/ -194 h 249438"/>
                  <a:gd name="connsiteX3" fmla="*/ -9 w 27062"/>
                  <a:gd name="connsiteY3" fmla="*/ 241861 h 249438"/>
                  <a:gd name="connsiteX4" fmla="*/ 27053 w 27062"/>
                  <a:gd name="connsiteY4" fmla="*/ 249245 h 249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49438">
                    <a:moveTo>
                      <a:pt x="27053" y="249245"/>
                    </a:moveTo>
                    <a:lnTo>
                      <a:pt x="27053" y="-194"/>
                    </a:lnTo>
                    <a:lnTo>
                      <a:pt x="-9" y="-194"/>
                    </a:lnTo>
                    <a:lnTo>
                      <a:pt x="-9" y="241861"/>
                    </a:lnTo>
                    <a:cubicBezTo>
                      <a:pt x="9106" y="244144"/>
                      <a:pt x="17891" y="247025"/>
                      <a:pt x="27053" y="249245"/>
                    </a:cubicBezTo>
                    <a:close/>
                  </a:path>
                </a:pathLst>
              </a:custGeom>
              <a:solidFill>
                <a:srgbClr val="BAD7E7"/>
              </a:solidFill>
              <a:ln w="1571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B55B3A1-0E67-BCCD-1122-E993AED351FF}"/>
                  </a:ext>
                </a:extLst>
              </p:cNvPr>
              <p:cNvSpPr/>
              <p:nvPr/>
            </p:nvSpPr>
            <p:spPr>
              <a:xfrm>
                <a:off x="3264483" y="13896608"/>
                <a:ext cx="26559" cy="262222"/>
              </a:xfrm>
              <a:custGeom>
                <a:avLst/>
                <a:gdLst>
                  <a:gd name="connsiteX0" fmla="*/ 26550 w 26559"/>
                  <a:gd name="connsiteY0" fmla="*/ 262029 h 262222"/>
                  <a:gd name="connsiteX1" fmla="*/ 26550 w 26559"/>
                  <a:gd name="connsiteY1" fmla="*/ -194 h 262222"/>
                  <a:gd name="connsiteX2" fmla="*/ -9 w 26559"/>
                  <a:gd name="connsiteY2" fmla="*/ -194 h 262222"/>
                  <a:gd name="connsiteX3" fmla="*/ -9 w 26559"/>
                  <a:gd name="connsiteY3" fmla="*/ 256125 h 262222"/>
                  <a:gd name="connsiteX4" fmla="*/ 26550 w 26559"/>
                  <a:gd name="connsiteY4" fmla="*/ 262029 h 262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9" h="262222">
                    <a:moveTo>
                      <a:pt x="26550" y="262029"/>
                    </a:moveTo>
                    <a:lnTo>
                      <a:pt x="26550" y="-194"/>
                    </a:lnTo>
                    <a:lnTo>
                      <a:pt x="-9" y="-194"/>
                    </a:lnTo>
                    <a:lnTo>
                      <a:pt x="-9" y="256125"/>
                    </a:lnTo>
                    <a:cubicBezTo>
                      <a:pt x="8917" y="257935"/>
                      <a:pt x="17592" y="260265"/>
                      <a:pt x="26550" y="262029"/>
                    </a:cubicBezTo>
                    <a:close/>
                  </a:path>
                </a:pathLst>
              </a:custGeom>
              <a:solidFill>
                <a:srgbClr val="BAD7E7"/>
              </a:solidFill>
              <a:ln w="1571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9AC15A4-2CCA-DE48-3E34-DCC8D203504F}"/>
                  </a:ext>
                </a:extLst>
              </p:cNvPr>
              <p:cNvSpPr/>
              <p:nvPr/>
            </p:nvSpPr>
            <p:spPr>
              <a:xfrm>
                <a:off x="3441596" y="13906936"/>
                <a:ext cx="26559" cy="279445"/>
              </a:xfrm>
              <a:custGeom>
                <a:avLst/>
                <a:gdLst>
                  <a:gd name="connsiteX0" fmla="*/ 26550 w 26559"/>
                  <a:gd name="connsiteY0" fmla="*/ 279252 h 279445"/>
                  <a:gd name="connsiteX1" fmla="*/ 26550 w 26559"/>
                  <a:gd name="connsiteY1" fmla="*/ -194 h 279445"/>
                  <a:gd name="connsiteX2" fmla="*/ -9 w 26559"/>
                  <a:gd name="connsiteY2" fmla="*/ -194 h 279445"/>
                  <a:gd name="connsiteX3" fmla="*/ -9 w 26559"/>
                  <a:gd name="connsiteY3" fmla="*/ 274828 h 279445"/>
                  <a:gd name="connsiteX4" fmla="*/ 26550 w 26559"/>
                  <a:gd name="connsiteY4" fmla="*/ 279252 h 279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9" h="279445">
                    <a:moveTo>
                      <a:pt x="26550" y="279252"/>
                    </a:moveTo>
                    <a:lnTo>
                      <a:pt x="26550" y="-194"/>
                    </a:lnTo>
                    <a:lnTo>
                      <a:pt x="-9" y="-194"/>
                    </a:lnTo>
                    <a:lnTo>
                      <a:pt x="-9" y="274828"/>
                    </a:lnTo>
                    <a:cubicBezTo>
                      <a:pt x="8854" y="276245"/>
                      <a:pt x="17655" y="277898"/>
                      <a:pt x="26550" y="279252"/>
                    </a:cubicBezTo>
                    <a:close/>
                  </a:path>
                </a:pathLst>
              </a:custGeom>
              <a:solidFill>
                <a:srgbClr val="BAD7E7"/>
              </a:solidFill>
              <a:ln w="1571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F398940-2ED0-43F8-2538-D778B91DE912}"/>
                  </a:ext>
                </a:extLst>
              </p:cNvPr>
              <p:cNvSpPr/>
              <p:nvPr/>
            </p:nvSpPr>
            <p:spPr>
              <a:xfrm>
                <a:off x="3466440" y="13929150"/>
                <a:ext cx="27062" cy="255343"/>
              </a:xfrm>
              <a:custGeom>
                <a:avLst/>
                <a:gdLst>
                  <a:gd name="connsiteX0" fmla="*/ 27053 w 27062"/>
                  <a:gd name="connsiteY0" fmla="*/ 255149 h 255343"/>
                  <a:gd name="connsiteX1" fmla="*/ 27053 w 27062"/>
                  <a:gd name="connsiteY1" fmla="*/ -194 h 255343"/>
                  <a:gd name="connsiteX2" fmla="*/ -9 w 27062"/>
                  <a:gd name="connsiteY2" fmla="*/ -194 h 255343"/>
                  <a:gd name="connsiteX3" fmla="*/ -9 w 27062"/>
                  <a:gd name="connsiteY3" fmla="*/ 242853 h 255343"/>
                  <a:gd name="connsiteX4" fmla="*/ 27053 w 27062"/>
                  <a:gd name="connsiteY4" fmla="*/ 255149 h 25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3">
                    <a:moveTo>
                      <a:pt x="27053" y="255149"/>
                    </a:moveTo>
                    <a:lnTo>
                      <a:pt x="27053" y="-194"/>
                    </a:lnTo>
                    <a:lnTo>
                      <a:pt x="-9" y="-194"/>
                    </a:lnTo>
                    <a:lnTo>
                      <a:pt x="-9" y="242853"/>
                    </a:lnTo>
                    <a:cubicBezTo>
                      <a:pt x="8602" y="247277"/>
                      <a:pt x="18347" y="250804"/>
                      <a:pt x="27053" y="255149"/>
                    </a:cubicBezTo>
                    <a:close/>
                  </a:path>
                </a:pathLst>
              </a:custGeom>
              <a:solidFill>
                <a:srgbClr val="E3F4FE"/>
              </a:solidFill>
              <a:ln w="1571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B68E25E-696E-A34F-0C93-40568EF5933F}"/>
                  </a:ext>
                </a:extLst>
              </p:cNvPr>
              <p:cNvSpPr/>
              <p:nvPr/>
            </p:nvSpPr>
            <p:spPr>
              <a:xfrm>
                <a:off x="3617293" y="13950671"/>
                <a:ext cx="26559" cy="256822"/>
              </a:xfrm>
              <a:custGeom>
                <a:avLst/>
                <a:gdLst>
                  <a:gd name="connsiteX0" fmla="*/ 26550 w 26559"/>
                  <a:gd name="connsiteY0" fmla="*/ 256613 h 256822"/>
                  <a:gd name="connsiteX1" fmla="*/ 26550 w 26559"/>
                  <a:gd name="connsiteY1" fmla="*/ -194 h 256822"/>
                  <a:gd name="connsiteX2" fmla="*/ -9 w 26559"/>
                  <a:gd name="connsiteY2" fmla="*/ -194 h 256822"/>
                  <a:gd name="connsiteX3" fmla="*/ -9 w 26559"/>
                  <a:gd name="connsiteY3" fmla="*/ 253181 h 256822"/>
                  <a:gd name="connsiteX4" fmla="*/ 26550 w 26559"/>
                  <a:gd name="connsiteY4" fmla="*/ 256629 h 25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9" h="256822">
                    <a:moveTo>
                      <a:pt x="26550" y="256613"/>
                    </a:moveTo>
                    <a:lnTo>
                      <a:pt x="26550" y="-194"/>
                    </a:lnTo>
                    <a:lnTo>
                      <a:pt x="-9" y="-194"/>
                    </a:lnTo>
                    <a:lnTo>
                      <a:pt x="-9" y="253181"/>
                    </a:lnTo>
                    <a:cubicBezTo>
                      <a:pt x="8854" y="254236"/>
                      <a:pt x="17670" y="255605"/>
                      <a:pt x="26550" y="256629"/>
                    </a:cubicBezTo>
                    <a:close/>
                  </a:path>
                </a:pathLst>
              </a:custGeom>
              <a:solidFill>
                <a:srgbClr val="BAD7E7"/>
              </a:solidFill>
              <a:ln w="1571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9F3A9E7-2B21-3AAC-7B89-5FB58162BE96}"/>
                  </a:ext>
                </a:extLst>
              </p:cNvPr>
              <p:cNvSpPr/>
              <p:nvPr/>
            </p:nvSpPr>
            <p:spPr>
              <a:xfrm>
                <a:off x="3643238" y="13952923"/>
                <a:ext cx="27062" cy="255342"/>
              </a:xfrm>
              <a:custGeom>
                <a:avLst/>
                <a:gdLst>
                  <a:gd name="connsiteX0" fmla="*/ 27053 w 27062"/>
                  <a:gd name="connsiteY0" fmla="*/ 255149 h 255342"/>
                  <a:gd name="connsiteX1" fmla="*/ 27053 w 27062"/>
                  <a:gd name="connsiteY1" fmla="*/ -194 h 255342"/>
                  <a:gd name="connsiteX2" fmla="*/ -9 w 27062"/>
                  <a:gd name="connsiteY2" fmla="*/ -194 h 255342"/>
                  <a:gd name="connsiteX3" fmla="*/ -9 w 27062"/>
                  <a:gd name="connsiteY3" fmla="*/ 242853 h 255342"/>
                  <a:gd name="connsiteX4" fmla="*/ 27053 w 27062"/>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2">
                    <a:moveTo>
                      <a:pt x="27053" y="255149"/>
                    </a:moveTo>
                    <a:lnTo>
                      <a:pt x="27053" y="-194"/>
                    </a:lnTo>
                    <a:lnTo>
                      <a:pt x="-9" y="-194"/>
                    </a:lnTo>
                    <a:lnTo>
                      <a:pt x="-9" y="242853"/>
                    </a:lnTo>
                    <a:cubicBezTo>
                      <a:pt x="8602" y="247277"/>
                      <a:pt x="18347" y="250803"/>
                      <a:pt x="27053" y="255149"/>
                    </a:cubicBezTo>
                    <a:close/>
                  </a:path>
                </a:pathLst>
              </a:custGeom>
              <a:solidFill>
                <a:srgbClr val="E3F4FE"/>
              </a:solidFill>
              <a:ln w="1571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0D4E43C-0D06-7489-2A10-A6C104EC3D0F}"/>
                  </a:ext>
                </a:extLst>
              </p:cNvPr>
              <p:cNvSpPr/>
              <p:nvPr/>
            </p:nvSpPr>
            <p:spPr>
              <a:xfrm>
                <a:off x="3793934" y="13956087"/>
                <a:ext cx="26559" cy="266662"/>
              </a:xfrm>
              <a:custGeom>
                <a:avLst/>
                <a:gdLst>
                  <a:gd name="connsiteX0" fmla="*/ 26550 w 26559"/>
                  <a:gd name="connsiteY0" fmla="*/ 266469 h 266662"/>
                  <a:gd name="connsiteX1" fmla="*/ 26550 w 26559"/>
                  <a:gd name="connsiteY1" fmla="*/ -194 h 266662"/>
                  <a:gd name="connsiteX2" fmla="*/ -9 w 26559"/>
                  <a:gd name="connsiteY2" fmla="*/ -194 h 266662"/>
                  <a:gd name="connsiteX3" fmla="*/ -9 w 26559"/>
                  <a:gd name="connsiteY3" fmla="*/ 263997 h 266662"/>
                  <a:gd name="connsiteX4" fmla="*/ 26550 w 26559"/>
                  <a:gd name="connsiteY4" fmla="*/ 266453 h 26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9" h="266662">
                    <a:moveTo>
                      <a:pt x="26550" y="266469"/>
                    </a:moveTo>
                    <a:lnTo>
                      <a:pt x="26550" y="-194"/>
                    </a:lnTo>
                    <a:lnTo>
                      <a:pt x="-9" y="-194"/>
                    </a:lnTo>
                    <a:lnTo>
                      <a:pt x="-9" y="263997"/>
                    </a:lnTo>
                    <a:cubicBezTo>
                      <a:pt x="8854" y="264721"/>
                      <a:pt x="17670" y="265776"/>
                      <a:pt x="26550" y="266453"/>
                    </a:cubicBezTo>
                    <a:close/>
                  </a:path>
                </a:pathLst>
              </a:custGeom>
              <a:solidFill>
                <a:srgbClr val="BAD7E7"/>
              </a:solidFill>
              <a:ln w="1571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7A8BA57-FCAC-493F-623E-503F32DEB815}"/>
                  </a:ext>
                </a:extLst>
              </p:cNvPr>
              <p:cNvSpPr/>
              <p:nvPr/>
            </p:nvSpPr>
            <p:spPr>
              <a:xfrm>
                <a:off x="3970088" y="13960464"/>
                <a:ext cx="26574" cy="271574"/>
              </a:xfrm>
              <a:custGeom>
                <a:avLst/>
                <a:gdLst>
                  <a:gd name="connsiteX0" fmla="*/ 26565 w 26574"/>
                  <a:gd name="connsiteY0" fmla="*/ 271380 h 271574"/>
                  <a:gd name="connsiteX1" fmla="*/ 26565 w 26574"/>
                  <a:gd name="connsiteY1" fmla="*/ -194 h 271574"/>
                  <a:gd name="connsiteX2" fmla="*/ -9 w 26574"/>
                  <a:gd name="connsiteY2" fmla="*/ -194 h 271574"/>
                  <a:gd name="connsiteX3" fmla="*/ -9 w 26574"/>
                  <a:gd name="connsiteY3" fmla="*/ 269900 h 271574"/>
                  <a:gd name="connsiteX4" fmla="*/ 26565 w 26574"/>
                  <a:gd name="connsiteY4" fmla="*/ 271380 h 27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 h="271574">
                    <a:moveTo>
                      <a:pt x="26565" y="271380"/>
                    </a:moveTo>
                    <a:lnTo>
                      <a:pt x="26565" y="-194"/>
                    </a:lnTo>
                    <a:lnTo>
                      <a:pt x="-9" y="-194"/>
                    </a:lnTo>
                    <a:lnTo>
                      <a:pt x="-9" y="269900"/>
                    </a:lnTo>
                    <a:cubicBezTo>
                      <a:pt x="8870" y="270294"/>
                      <a:pt x="17686" y="271034"/>
                      <a:pt x="26565" y="271380"/>
                    </a:cubicBezTo>
                    <a:close/>
                  </a:path>
                </a:pathLst>
              </a:custGeom>
              <a:solidFill>
                <a:srgbClr val="BAD7E7"/>
              </a:solidFill>
              <a:ln w="15716"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0145ABD-29A0-F209-E573-593B7B73E841}"/>
                  </a:ext>
                </a:extLst>
              </p:cNvPr>
              <p:cNvSpPr/>
              <p:nvPr/>
            </p:nvSpPr>
            <p:spPr>
              <a:xfrm>
                <a:off x="4146115" y="13960606"/>
                <a:ext cx="26559" cy="272062"/>
              </a:xfrm>
              <a:custGeom>
                <a:avLst/>
                <a:gdLst>
                  <a:gd name="connsiteX0" fmla="*/ 26550 w 26559"/>
                  <a:gd name="connsiteY0" fmla="*/ 271868 h 272062"/>
                  <a:gd name="connsiteX1" fmla="*/ 26550 w 26559"/>
                  <a:gd name="connsiteY1" fmla="*/ -194 h 272062"/>
                  <a:gd name="connsiteX2" fmla="*/ -9 w 26559"/>
                  <a:gd name="connsiteY2" fmla="*/ -194 h 272062"/>
                  <a:gd name="connsiteX3" fmla="*/ -9 w 26559"/>
                  <a:gd name="connsiteY3" fmla="*/ 271380 h 272062"/>
                  <a:gd name="connsiteX4" fmla="*/ 26550 w 26559"/>
                  <a:gd name="connsiteY4" fmla="*/ 271868 h 27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9" h="272062">
                    <a:moveTo>
                      <a:pt x="26550" y="271868"/>
                    </a:moveTo>
                    <a:lnTo>
                      <a:pt x="26550" y="-194"/>
                    </a:lnTo>
                    <a:lnTo>
                      <a:pt x="-9" y="-194"/>
                    </a:lnTo>
                    <a:lnTo>
                      <a:pt x="-9" y="271380"/>
                    </a:lnTo>
                    <a:cubicBezTo>
                      <a:pt x="8838" y="271443"/>
                      <a:pt x="17702" y="271868"/>
                      <a:pt x="26550" y="271868"/>
                    </a:cubicBezTo>
                    <a:close/>
                  </a:path>
                </a:pathLst>
              </a:custGeom>
              <a:solidFill>
                <a:srgbClr val="BAD7E7"/>
              </a:solidFill>
              <a:ln w="1571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F009C5A-2AF2-165A-A835-3DA5C620E18E}"/>
                  </a:ext>
                </a:extLst>
              </p:cNvPr>
              <p:cNvSpPr/>
              <p:nvPr/>
            </p:nvSpPr>
            <p:spPr>
              <a:xfrm>
                <a:off x="4322284" y="13934518"/>
                <a:ext cx="26559" cy="294701"/>
              </a:xfrm>
              <a:custGeom>
                <a:avLst/>
                <a:gdLst>
                  <a:gd name="connsiteX0" fmla="*/ 26550 w 26559"/>
                  <a:gd name="connsiteY0" fmla="*/ 294020 h 294701"/>
                  <a:gd name="connsiteX1" fmla="*/ 26550 w 26559"/>
                  <a:gd name="connsiteY1" fmla="*/ -194 h 294701"/>
                  <a:gd name="connsiteX2" fmla="*/ -9 w 26559"/>
                  <a:gd name="connsiteY2" fmla="*/ -194 h 294701"/>
                  <a:gd name="connsiteX3" fmla="*/ -9 w 26559"/>
                  <a:gd name="connsiteY3" fmla="*/ 294507 h 294701"/>
                  <a:gd name="connsiteX4" fmla="*/ 26550 w 26559"/>
                  <a:gd name="connsiteY4" fmla="*/ 294020 h 294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9" h="294701">
                    <a:moveTo>
                      <a:pt x="26550" y="294020"/>
                    </a:moveTo>
                    <a:lnTo>
                      <a:pt x="26550" y="-194"/>
                    </a:lnTo>
                    <a:lnTo>
                      <a:pt x="-9" y="-194"/>
                    </a:lnTo>
                    <a:lnTo>
                      <a:pt x="-9" y="294507"/>
                    </a:lnTo>
                    <a:cubicBezTo>
                      <a:pt x="8838" y="294255"/>
                      <a:pt x="17702" y="294318"/>
                      <a:pt x="26550" y="294020"/>
                    </a:cubicBezTo>
                    <a:close/>
                  </a:path>
                </a:pathLst>
              </a:custGeom>
              <a:solidFill>
                <a:srgbClr val="BAD7E7"/>
              </a:solidFill>
              <a:ln w="15716"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607A8E1-B727-2F10-9C4F-BAD3C0A4A573}"/>
                  </a:ext>
                </a:extLst>
              </p:cNvPr>
              <p:cNvSpPr/>
              <p:nvPr/>
            </p:nvSpPr>
            <p:spPr>
              <a:xfrm>
                <a:off x="4498452" y="13934456"/>
                <a:ext cx="26559" cy="286341"/>
              </a:xfrm>
              <a:custGeom>
                <a:avLst/>
                <a:gdLst>
                  <a:gd name="connsiteX0" fmla="*/ 26550 w 26559"/>
                  <a:gd name="connsiteY0" fmla="*/ 284164 h 286341"/>
                  <a:gd name="connsiteX1" fmla="*/ 26550 w 26559"/>
                  <a:gd name="connsiteY1" fmla="*/ -194 h 286341"/>
                  <a:gd name="connsiteX2" fmla="*/ -9 w 26559"/>
                  <a:gd name="connsiteY2" fmla="*/ -194 h 286341"/>
                  <a:gd name="connsiteX3" fmla="*/ -9 w 26559"/>
                  <a:gd name="connsiteY3" fmla="*/ 286148 h 286341"/>
                  <a:gd name="connsiteX4" fmla="*/ 26550 w 26559"/>
                  <a:gd name="connsiteY4" fmla="*/ 284180 h 286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9" h="286341">
                    <a:moveTo>
                      <a:pt x="26550" y="284164"/>
                    </a:moveTo>
                    <a:lnTo>
                      <a:pt x="26550" y="-194"/>
                    </a:lnTo>
                    <a:lnTo>
                      <a:pt x="-9" y="-194"/>
                    </a:lnTo>
                    <a:lnTo>
                      <a:pt x="-9" y="286148"/>
                    </a:lnTo>
                    <a:cubicBezTo>
                      <a:pt x="8854" y="285534"/>
                      <a:pt x="17686" y="284857"/>
                      <a:pt x="26550" y="284180"/>
                    </a:cubicBezTo>
                    <a:close/>
                  </a:path>
                </a:pathLst>
              </a:custGeom>
              <a:solidFill>
                <a:srgbClr val="BAD7E7"/>
              </a:solidFill>
              <a:ln w="1571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37040C4-965A-4189-BDD6-76529265DAB5}"/>
                  </a:ext>
                </a:extLst>
              </p:cNvPr>
              <p:cNvSpPr/>
              <p:nvPr/>
            </p:nvSpPr>
            <p:spPr>
              <a:xfrm>
                <a:off x="4849216" y="13907912"/>
                <a:ext cx="26559" cy="267150"/>
              </a:xfrm>
              <a:custGeom>
                <a:avLst/>
                <a:gdLst>
                  <a:gd name="connsiteX0" fmla="*/ 26550 w 26559"/>
                  <a:gd name="connsiteY0" fmla="*/ 262533 h 267150"/>
                  <a:gd name="connsiteX1" fmla="*/ 26550 w 26559"/>
                  <a:gd name="connsiteY1" fmla="*/ -194 h 267150"/>
                  <a:gd name="connsiteX2" fmla="*/ -9 w 26559"/>
                  <a:gd name="connsiteY2" fmla="*/ -194 h 267150"/>
                  <a:gd name="connsiteX3" fmla="*/ -9 w 26559"/>
                  <a:gd name="connsiteY3" fmla="*/ 266956 h 267150"/>
                  <a:gd name="connsiteX4" fmla="*/ 26550 w 26559"/>
                  <a:gd name="connsiteY4" fmla="*/ 262533 h 26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9" h="267150">
                    <a:moveTo>
                      <a:pt x="26550" y="262533"/>
                    </a:moveTo>
                    <a:lnTo>
                      <a:pt x="26550" y="-194"/>
                    </a:lnTo>
                    <a:lnTo>
                      <a:pt x="-9" y="-194"/>
                    </a:lnTo>
                    <a:lnTo>
                      <a:pt x="-9" y="266956"/>
                    </a:lnTo>
                    <a:cubicBezTo>
                      <a:pt x="8791" y="265350"/>
                      <a:pt x="17765" y="264185"/>
                      <a:pt x="26550" y="262533"/>
                    </a:cubicBezTo>
                    <a:close/>
                  </a:path>
                </a:pathLst>
              </a:custGeom>
              <a:solidFill>
                <a:srgbClr val="BAD7E7"/>
              </a:solidFill>
              <a:ln w="1571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6BC8283-6549-59ED-4826-E582435310A8}"/>
                  </a:ext>
                </a:extLst>
              </p:cNvPr>
              <p:cNvSpPr/>
              <p:nvPr/>
            </p:nvSpPr>
            <p:spPr>
              <a:xfrm>
                <a:off x="5026298" y="13825196"/>
                <a:ext cx="27063" cy="310444"/>
              </a:xfrm>
              <a:custGeom>
                <a:avLst/>
                <a:gdLst>
                  <a:gd name="connsiteX0" fmla="*/ 27054 w 27063"/>
                  <a:gd name="connsiteY0" fmla="*/ 303843 h 310444"/>
                  <a:gd name="connsiteX1" fmla="*/ 27054 w 27063"/>
                  <a:gd name="connsiteY1" fmla="*/ -194 h 310444"/>
                  <a:gd name="connsiteX2" fmla="*/ -9 w 27063"/>
                  <a:gd name="connsiteY2" fmla="*/ -194 h 310444"/>
                  <a:gd name="connsiteX3" fmla="*/ -9 w 27063"/>
                  <a:gd name="connsiteY3" fmla="*/ 310251 h 310444"/>
                  <a:gd name="connsiteX4" fmla="*/ 27054 w 27063"/>
                  <a:gd name="connsiteY4" fmla="*/ 303859 h 31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3" h="310444">
                    <a:moveTo>
                      <a:pt x="27054" y="303843"/>
                    </a:moveTo>
                    <a:lnTo>
                      <a:pt x="27054" y="-194"/>
                    </a:lnTo>
                    <a:lnTo>
                      <a:pt x="-9" y="-194"/>
                    </a:lnTo>
                    <a:lnTo>
                      <a:pt x="-9" y="310251"/>
                    </a:lnTo>
                    <a:cubicBezTo>
                      <a:pt x="9027" y="308141"/>
                      <a:pt x="18064" y="306032"/>
                      <a:pt x="27054" y="303859"/>
                    </a:cubicBezTo>
                    <a:close/>
                  </a:path>
                </a:pathLst>
              </a:custGeom>
              <a:solidFill>
                <a:srgbClr val="BAD7E7"/>
              </a:solidFill>
              <a:ln w="1571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5AD4653-27E6-36C3-D425-D9B63FCE0676}"/>
                  </a:ext>
                </a:extLst>
              </p:cNvPr>
              <p:cNvSpPr/>
              <p:nvPr/>
            </p:nvSpPr>
            <p:spPr>
              <a:xfrm>
                <a:off x="5204388" y="13802651"/>
                <a:ext cx="26559" cy="284357"/>
              </a:xfrm>
              <a:custGeom>
                <a:avLst/>
                <a:gdLst>
                  <a:gd name="connsiteX0" fmla="*/ 26550 w 26559"/>
                  <a:gd name="connsiteY0" fmla="*/ 276796 h 284357"/>
                  <a:gd name="connsiteX1" fmla="*/ 26550 w 26559"/>
                  <a:gd name="connsiteY1" fmla="*/ -194 h 284357"/>
                  <a:gd name="connsiteX2" fmla="*/ -9 w 26559"/>
                  <a:gd name="connsiteY2" fmla="*/ -194 h 284357"/>
                  <a:gd name="connsiteX3" fmla="*/ -9 w 26559"/>
                  <a:gd name="connsiteY3" fmla="*/ 284164 h 284357"/>
                  <a:gd name="connsiteX4" fmla="*/ 26550 w 26559"/>
                  <a:gd name="connsiteY4" fmla="*/ 276780 h 28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9" h="284357">
                    <a:moveTo>
                      <a:pt x="26550" y="276796"/>
                    </a:moveTo>
                    <a:lnTo>
                      <a:pt x="26550" y="-194"/>
                    </a:lnTo>
                    <a:lnTo>
                      <a:pt x="-9" y="-194"/>
                    </a:lnTo>
                    <a:lnTo>
                      <a:pt x="-9" y="284164"/>
                    </a:lnTo>
                    <a:cubicBezTo>
                      <a:pt x="8775" y="281614"/>
                      <a:pt x="17796" y="279409"/>
                      <a:pt x="26550" y="276780"/>
                    </a:cubicBezTo>
                    <a:close/>
                  </a:path>
                </a:pathLst>
              </a:custGeom>
              <a:solidFill>
                <a:srgbClr val="BAD7E7"/>
              </a:solidFill>
              <a:ln w="1571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E6C4326-2C0C-6C00-CB78-89C0295EF0C3}"/>
                  </a:ext>
                </a:extLst>
              </p:cNvPr>
              <p:cNvSpPr/>
              <p:nvPr/>
            </p:nvSpPr>
            <p:spPr>
              <a:xfrm>
                <a:off x="5377077" y="13750919"/>
                <a:ext cx="26574" cy="280421"/>
              </a:xfrm>
              <a:custGeom>
                <a:avLst/>
                <a:gdLst>
                  <a:gd name="connsiteX0" fmla="*/ 26565 w 26574"/>
                  <a:gd name="connsiteY0" fmla="*/ 271380 h 280421"/>
                  <a:gd name="connsiteX1" fmla="*/ 26565 w 26574"/>
                  <a:gd name="connsiteY1" fmla="*/ -194 h 280421"/>
                  <a:gd name="connsiteX2" fmla="*/ -9 w 26574"/>
                  <a:gd name="connsiteY2" fmla="*/ -194 h 280421"/>
                  <a:gd name="connsiteX3" fmla="*/ -9 w 26574"/>
                  <a:gd name="connsiteY3" fmla="*/ 280228 h 280421"/>
                  <a:gd name="connsiteX4" fmla="*/ 26565 w 26574"/>
                  <a:gd name="connsiteY4" fmla="*/ 271364 h 280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 h="280421">
                    <a:moveTo>
                      <a:pt x="26565" y="271380"/>
                    </a:moveTo>
                    <a:lnTo>
                      <a:pt x="26565" y="-194"/>
                    </a:lnTo>
                    <a:lnTo>
                      <a:pt x="-9" y="-194"/>
                    </a:lnTo>
                    <a:lnTo>
                      <a:pt x="-9" y="280228"/>
                    </a:lnTo>
                    <a:cubicBezTo>
                      <a:pt x="8760" y="277158"/>
                      <a:pt x="17859" y="274513"/>
                      <a:pt x="26565" y="271364"/>
                    </a:cubicBezTo>
                    <a:close/>
                  </a:path>
                </a:pathLst>
              </a:custGeom>
              <a:solidFill>
                <a:srgbClr val="BAD7E7"/>
              </a:solidFill>
              <a:ln w="1571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945F50A-8A22-D225-8084-1A98499259C1}"/>
                  </a:ext>
                </a:extLst>
              </p:cNvPr>
              <p:cNvSpPr/>
              <p:nvPr/>
            </p:nvSpPr>
            <p:spPr>
              <a:xfrm>
                <a:off x="5555277" y="13704240"/>
                <a:ext cx="27062" cy="258286"/>
              </a:xfrm>
              <a:custGeom>
                <a:avLst/>
                <a:gdLst>
                  <a:gd name="connsiteX0" fmla="*/ 27053 w 27062"/>
                  <a:gd name="connsiteY0" fmla="*/ 245797 h 258286"/>
                  <a:gd name="connsiteX1" fmla="*/ 27053 w 27062"/>
                  <a:gd name="connsiteY1" fmla="*/ -194 h 258286"/>
                  <a:gd name="connsiteX2" fmla="*/ -9 w 27062"/>
                  <a:gd name="connsiteY2" fmla="*/ -194 h 258286"/>
                  <a:gd name="connsiteX3" fmla="*/ -9 w 27062"/>
                  <a:gd name="connsiteY3" fmla="*/ 258092 h 258286"/>
                  <a:gd name="connsiteX4" fmla="*/ 27053 w 27062"/>
                  <a:gd name="connsiteY4" fmla="*/ 245797 h 258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8286">
                    <a:moveTo>
                      <a:pt x="27053" y="245797"/>
                    </a:moveTo>
                    <a:lnTo>
                      <a:pt x="27053" y="-194"/>
                    </a:lnTo>
                    <a:lnTo>
                      <a:pt x="-9" y="-194"/>
                    </a:lnTo>
                    <a:lnTo>
                      <a:pt x="-9" y="258092"/>
                    </a:lnTo>
                    <a:cubicBezTo>
                      <a:pt x="9169" y="254172"/>
                      <a:pt x="17954" y="249812"/>
                      <a:pt x="27053" y="245797"/>
                    </a:cubicBezTo>
                    <a:close/>
                  </a:path>
                </a:pathLst>
              </a:custGeom>
              <a:solidFill>
                <a:srgbClr val="BAD7E7"/>
              </a:solidFill>
              <a:ln w="1571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4830FA2-925C-7CAB-B161-3E660A31F9F7}"/>
                  </a:ext>
                </a:extLst>
              </p:cNvPr>
              <p:cNvSpPr/>
              <p:nvPr/>
            </p:nvSpPr>
            <p:spPr>
              <a:xfrm>
                <a:off x="5732879" y="13666849"/>
                <a:ext cx="26574" cy="210080"/>
              </a:xfrm>
              <a:custGeom>
                <a:avLst/>
                <a:gdLst>
                  <a:gd name="connsiteX0" fmla="*/ 26565 w 26574"/>
                  <a:gd name="connsiteY0" fmla="*/ 196599 h 210080"/>
                  <a:gd name="connsiteX1" fmla="*/ 26565 w 26574"/>
                  <a:gd name="connsiteY1" fmla="*/ -194 h 210080"/>
                  <a:gd name="connsiteX2" fmla="*/ -9 w 26574"/>
                  <a:gd name="connsiteY2" fmla="*/ -194 h 210080"/>
                  <a:gd name="connsiteX3" fmla="*/ -9 w 26574"/>
                  <a:gd name="connsiteY3" fmla="*/ 209886 h 210080"/>
                  <a:gd name="connsiteX4" fmla="*/ 26565 w 26574"/>
                  <a:gd name="connsiteY4" fmla="*/ 196599 h 21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 h="210080">
                    <a:moveTo>
                      <a:pt x="26565" y="196599"/>
                    </a:moveTo>
                    <a:lnTo>
                      <a:pt x="26565" y="-194"/>
                    </a:lnTo>
                    <a:lnTo>
                      <a:pt x="-9" y="-194"/>
                    </a:lnTo>
                    <a:lnTo>
                      <a:pt x="-9" y="209886"/>
                    </a:lnTo>
                    <a:cubicBezTo>
                      <a:pt x="8728" y="205336"/>
                      <a:pt x="17922" y="201259"/>
                      <a:pt x="26565" y="196599"/>
                    </a:cubicBezTo>
                    <a:close/>
                  </a:path>
                </a:pathLst>
              </a:custGeom>
              <a:solidFill>
                <a:srgbClr val="BAD7E7"/>
              </a:solidFill>
              <a:ln w="1571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698F6BB-E432-3EB5-0D8C-A85D1424F9AF}"/>
                  </a:ext>
                </a:extLst>
              </p:cNvPr>
              <p:cNvSpPr/>
              <p:nvPr/>
            </p:nvSpPr>
            <p:spPr>
              <a:xfrm>
                <a:off x="5906985" y="13567980"/>
                <a:ext cx="27062" cy="207120"/>
              </a:xfrm>
              <a:custGeom>
                <a:avLst/>
                <a:gdLst>
                  <a:gd name="connsiteX0" fmla="*/ 27053 w 27062"/>
                  <a:gd name="connsiteY0" fmla="*/ 149369 h 207120"/>
                  <a:gd name="connsiteX1" fmla="*/ 27053 w 27062"/>
                  <a:gd name="connsiteY1" fmla="*/ -194 h 207120"/>
                  <a:gd name="connsiteX2" fmla="*/ -9 w 27062"/>
                  <a:gd name="connsiteY2" fmla="*/ -194 h 207120"/>
                  <a:gd name="connsiteX3" fmla="*/ -9 w 27062"/>
                  <a:gd name="connsiteY3" fmla="*/ 206926 h 207120"/>
                  <a:gd name="connsiteX4" fmla="*/ 22630 w 27062"/>
                  <a:gd name="connsiteY4" fmla="*/ 193151 h 207120"/>
                  <a:gd name="connsiteX5" fmla="*/ 27053 w 27062"/>
                  <a:gd name="connsiteY5" fmla="*/ 149369 h 20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2" h="207120">
                    <a:moveTo>
                      <a:pt x="27053" y="149369"/>
                    </a:moveTo>
                    <a:lnTo>
                      <a:pt x="27053" y="-194"/>
                    </a:lnTo>
                    <a:lnTo>
                      <a:pt x="-9" y="-194"/>
                    </a:lnTo>
                    <a:lnTo>
                      <a:pt x="-9" y="206926"/>
                    </a:lnTo>
                    <a:cubicBezTo>
                      <a:pt x="7500" y="202313"/>
                      <a:pt x="15403" y="198047"/>
                      <a:pt x="22630" y="193151"/>
                    </a:cubicBezTo>
                    <a:cubicBezTo>
                      <a:pt x="24991" y="171016"/>
                      <a:pt x="25101" y="167709"/>
                      <a:pt x="27053" y="149369"/>
                    </a:cubicBezTo>
                    <a:close/>
                  </a:path>
                </a:pathLst>
              </a:custGeom>
              <a:solidFill>
                <a:srgbClr val="BAD7E7"/>
              </a:solidFill>
              <a:ln w="1571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68E9E16-028D-B0C7-E9F6-B84C0448F094}"/>
                  </a:ext>
                </a:extLst>
              </p:cNvPr>
              <p:cNvSpPr/>
              <p:nvPr/>
            </p:nvSpPr>
            <p:spPr>
              <a:xfrm>
                <a:off x="2242687" y="13137870"/>
                <a:ext cx="3744416" cy="332091"/>
              </a:xfrm>
              <a:custGeom>
                <a:avLst/>
                <a:gdLst>
                  <a:gd name="connsiteX0" fmla="*/ -9 w 3744416"/>
                  <a:gd name="connsiteY0" fmla="*/ -194 h 332091"/>
                  <a:gd name="connsiteX1" fmla="*/ 62473 w 3744416"/>
                  <a:gd name="connsiteY1" fmla="*/ 324026 h 332091"/>
                  <a:gd name="connsiteX2" fmla="*/ 3716368 w 3744416"/>
                  <a:gd name="connsiteY2" fmla="*/ 331898 h 332091"/>
                  <a:gd name="connsiteX3" fmla="*/ 3744407 w 3744416"/>
                  <a:gd name="connsiteY3" fmla="*/ 7678 h 332091"/>
                  <a:gd name="connsiteX4" fmla="*/ -9 w 3744416"/>
                  <a:gd name="connsiteY4" fmla="*/ -194 h 33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416" h="332091">
                    <a:moveTo>
                      <a:pt x="-9" y="-194"/>
                    </a:moveTo>
                    <a:cubicBezTo>
                      <a:pt x="-9" y="-194"/>
                      <a:pt x="52934" y="274135"/>
                      <a:pt x="62473" y="324026"/>
                    </a:cubicBezTo>
                    <a:cubicBezTo>
                      <a:pt x="1300949" y="326624"/>
                      <a:pt x="2478935" y="329300"/>
                      <a:pt x="3716368" y="331898"/>
                    </a:cubicBezTo>
                    <a:cubicBezTo>
                      <a:pt x="3730600" y="172323"/>
                      <a:pt x="3744407" y="7678"/>
                      <a:pt x="3744407" y="7678"/>
                    </a:cubicBezTo>
                    <a:lnTo>
                      <a:pt x="-9" y="-194"/>
                    </a:lnTo>
                    <a:close/>
                  </a:path>
                </a:pathLst>
              </a:custGeom>
              <a:solidFill>
                <a:srgbClr val="E9F6FE"/>
              </a:solidFill>
              <a:ln w="1571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74D6FA84-8EEA-740C-EB01-3EEFCA2B57D9}"/>
                  </a:ext>
                </a:extLst>
              </p:cNvPr>
              <p:cNvSpPr/>
              <p:nvPr/>
            </p:nvSpPr>
            <p:spPr>
              <a:xfrm>
                <a:off x="3823500" y="13967407"/>
                <a:ext cx="27062" cy="255342"/>
              </a:xfrm>
              <a:custGeom>
                <a:avLst/>
                <a:gdLst>
                  <a:gd name="connsiteX0" fmla="*/ 27053 w 27062"/>
                  <a:gd name="connsiteY0" fmla="*/ 255149 h 255342"/>
                  <a:gd name="connsiteX1" fmla="*/ 27053 w 27062"/>
                  <a:gd name="connsiteY1" fmla="*/ -194 h 255342"/>
                  <a:gd name="connsiteX2" fmla="*/ -9 w 27062"/>
                  <a:gd name="connsiteY2" fmla="*/ -194 h 255342"/>
                  <a:gd name="connsiteX3" fmla="*/ -9 w 27062"/>
                  <a:gd name="connsiteY3" fmla="*/ 242853 h 255342"/>
                  <a:gd name="connsiteX4" fmla="*/ 27053 w 27062"/>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2">
                    <a:moveTo>
                      <a:pt x="27053" y="255149"/>
                    </a:moveTo>
                    <a:lnTo>
                      <a:pt x="27053" y="-194"/>
                    </a:lnTo>
                    <a:lnTo>
                      <a:pt x="-9" y="-194"/>
                    </a:lnTo>
                    <a:lnTo>
                      <a:pt x="-9" y="242853"/>
                    </a:lnTo>
                    <a:cubicBezTo>
                      <a:pt x="8602" y="247277"/>
                      <a:pt x="18347" y="250803"/>
                      <a:pt x="27053" y="255149"/>
                    </a:cubicBezTo>
                    <a:close/>
                  </a:path>
                </a:pathLst>
              </a:custGeom>
              <a:solidFill>
                <a:srgbClr val="E3F4FE"/>
              </a:solidFill>
              <a:ln w="1571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D1DEF0F-6B25-1EB0-EBDC-ED42EB065FBA}"/>
                  </a:ext>
                </a:extLst>
              </p:cNvPr>
              <p:cNvSpPr/>
              <p:nvPr/>
            </p:nvSpPr>
            <p:spPr>
              <a:xfrm>
                <a:off x="4000614" y="13967407"/>
                <a:ext cx="27062" cy="255342"/>
              </a:xfrm>
              <a:custGeom>
                <a:avLst/>
                <a:gdLst>
                  <a:gd name="connsiteX0" fmla="*/ 27053 w 27062"/>
                  <a:gd name="connsiteY0" fmla="*/ 255149 h 255342"/>
                  <a:gd name="connsiteX1" fmla="*/ 27053 w 27062"/>
                  <a:gd name="connsiteY1" fmla="*/ -194 h 255342"/>
                  <a:gd name="connsiteX2" fmla="*/ -9 w 27062"/>
                  <a:gd name="connsiteY2" fmla="*/ -194 h 255342"/>
                  <a:gd name="connsiteX3" fmla="*/ -9 w 27062"/>
                  <a:gd name="connsiteY3" fmla="*/ 242853 h 255342"/>
                  <a:gd name="connsiteX4" fmla="*/ 27053 w 27062"/>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2">
                    <a:moveTo>
                      <a:pt x="27053" y="255149"/>
                    </a:moveTo>
                    <a:lnTo>
                      <a:pt x="27053" y="-194"/>
                    </a:lnTo>
                    <a:lnTo>
                      <a:pt x="-9" y="-194"/>
                    </a:lnTo>
                    <a:lnTo>
                      <a:pt x="-9" y="242853"/>
                    </a:lnTo>
                    <a:cubicBezTo>
                      <a:pt x="8602" y="247277"/>
                      <a:pt x="18347" y="250803"/>
                      <a:pt x="27053" y="255149"/>
                    </a:cubicBezTo>
                    <a:close/>
                  </a:path>
                </a:pathLst>
              </a:custGeom>
              <a:solidFill>
                <a:srgbClr val="E3F4FE"/>
              </a:solidFill>
              <a:ln w="1571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8EDB4524-C51E-8EE3-30B7-BCAFD9400E52}"/>
                  </a:ext>
                </a:extLst>
              </p:cNvPr>
              <p:cNvSpPr/>
              <p:nvPr/>
            </p:nvSpPr>
            <p:spPr>
              <a:xfrm>
                <a:off x="4181506" y="13974806"/>
                <a:ext cx="27062" cy="255342"/>
              </a:xfrm>
              <a:custGeom>
                <a:avLst/>
                <a:gdLst>
                  <a:gd name="connsiteX0" fmla="*/ 27053 w 27062"/>
                  <a:gd name="connsiteY0" fmla="*/ 255149 h 255342"/>
                  <a:gd name="connsiteX1" fmla="*/ 27053 w 27062"/>
                  <a:gd name="connsiteY1" fmla="*/ -194 h 255342"/>
                  <a:gd name="connsiteX2" fmla="*/ -9 w 27062"/>
                  <a:gd name="connsiteY2" fmla="*/ -194 h 255342"/>
                  <a:gd name="connsiteX3" fmla="*/ -9 w 27062"/>
                  <a:gd name="connsiteY3" fmla="*/ 242853 h 255342"/>
                  <a:gd name="connsiteX4" fmla="*/ 27053 w 27062"/>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2">
                    <a:moveTo>
                      <a:pt x="27053" y="255149"/>
                    </a:moveTo>
                    <a:lnTo>
                      <a:pt x="27053" y="-194"/>
                    </a:lnTo>
                    <a:lnTo>
                      <a:pt x="-9" y="-194"/>
                    </a:lnTo>
                    <a:lnTo>
                      <a:pt x="-9" y="242853"/>
                    </a:lnTo>
                    <a:cubicBezTo>
                      <a:pt x="8602" y="247277"/>
                      <a:pt x="18347" y="250803"/>
                      <a:pt x="27053" y="255149"/>
                    </a:cubicBezTo>
                    <a:close/>
                  </a:path>
                </a:pathLst>
              </a:custGeom>
              <a:solidFill>
                <a:srgbClr val="E3F4FE"/>
              </a:solidFill>
              <a:ln w="1571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9588AA1-0C1F-F6E8-1FC0-928A7BCC9B86}"/>
                  </a:ext>
                </a:extLst>
              </p:cNvPr>
              <p:cNvSpPr/>
              <p:nvPr/>
            </p:nvSpPr>
            <p:spPr>
              <a:xfrm>
                <a:off x="4347599" y="13971185"/>
                <a:ext cx="27063" cy="255342"/>
              </a:xfrm>
              <a:custGeom>
                <a:avLst/>
                <a:gdLst>
                  <a:gd name="connsiteX0" fmla="*/ 27054 w 27063"/>
                  <a:gd name="connsiteY0" fmla="*/ 255149 h 255342"/>
                  <a:gd name="connsiteX1" fmla="*/ 27054 w 27063"/>
                  <a:gd name="connsiteY1" fmla="*/ -194 h 255342"/>
                  <a:gd name="connsiteX2" fmla="*/ -9 w 27063"/>
                  <a:gd name="connsiteY2" fmla="*/ -194 h 255342"/>
                  <a:gd name="connsiteX3" fmla="*/ -9 w 27063"/>
                  <a:gd name="connsiteY3" fmla="*/ 242853 h 255342"/>
                  <a:gd name="connsiteX4" fmla="*/ 27054 w 27063"/>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3" h="255342">
                    <a:moveTo>
                      <a:pt x="27054" y="255149"/>
                    </a:moveTo>
                    <a:lnTo>
                      <a:pt x="27054" y="-194"/>
                    </a:lnTo>
                    <a:lnTo>
                      <a:pt x="-9" y="-194"/>
                    </a:lnTo>
                    <a:lnTo>
                      <a:pt x="-9" y="242853"/>
                    </a:lnTo>
                    <a:cubicBezTo>
                      <a:pt x="8602" y="247277"/>
                      <a:pt x="18347" y="250803"/>
                      <a:pt x="27054" y="255149"/>
                    </a:cubicBezTo>
                    <a:close/>
                  </a:path>
                </a:pathLst>
              </a:custGeom>
              <a:solidFill>
                <a:srgbClr val="E3F4FE"/>
              </a:solidFill>
              <a:ln w="1571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2E5989E-69AE-BD03-ABF9-CC909575971A}"/>
                  </a:ext>
                </a:extLst>
              </p:cNvPr>
              <p:cNvSpPr/>
              <p:nvPr/>
            </p:nvSpPr>
            <p:spPr>
              <a:xfrm>
                <a:off x="4517313" y="13967407"/>
                <a:ext cx="27062" cy="255342"/>
              </a:xfrm>
              <a:custGeom>
                <a:avLst/>
                <a:gdLst>
                  <a:gd name="connsiteX0" fmla="*/ 27053 w 27062"/>
                  <a:gd name="connsiteY0" fmla="*/ 255149 h 255342"/>
                  <a:gd name="connsiteX1" fmla="*/ 27053 w 27062"/>
                  <a:gd name="connsiteY1" fmla="*/ -194 h 255342"/>
                  <a:gd name="connsiteX2" fmla="*/ -9 w 27062"/>
                  <a:gd name="connsiteY2" fmla="*/ -194 h 255342"/>
                  <a:gd name="connsiteX3" fmla="*/ -9 w 27062"/>
                  <a:gd name="connsiteY3" fmla="*/ 242853 h 255342"/>
                  <a:gd name="connsiteX4" fmla="*/ 27053 w 27062"/>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2">
                    <a:moveTo>
                      <a:pt x="27053" y="255149"/>
                    </a:moveTo>
                    <a:lnTo>
                      <a:pt x="27053" y="-194"/>
                    </a:lnTo>
                    <a:lnTo>
                      <a:pt x="-9" y="-194"/>
                    </a:lnTo>
                    <a:lnTo>
                      <a:pt x="-9" y="242853"/>
                    </a:lnTo>
                    <a:cubicBezTo>
                      <a:pt x="8602" y="247277"/>
                      <a:pt x="18347" y="250803"/>
                      <a:pt x="27053" y="255149"/>
                    </a:cubicBezTo>
                    <a:close/>
                  </a:path>
                </a:pathLst>
              </a:custGeom>
              <a:solidFill>
                <a:srgbClr val="E3F4FE"/>
              </a:solidFill>
              <a:ln w="1571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1F62D98-F6BA-B6A4-151D-511E8FA737AB}"/>
                  </a:ext>
                </a:extLst>
              </p:cNvPr>
              <p:cNvSpPr/>
              <p:nvPr/>
            </p:nvSpPr>
            <p:spPr>
              <a:xfrm>
                <a:off x="4705605" y="13945366"/>
                <a:ext cx="27062" cy="255343"/>
              </a:xfrm>
              <a:custGeom>
                <a:avLst/>
                <a:gdLst>
                  <a:gd name="connsiteX0" fmla="*/ 27053 w 27062"/>
                  <a:gd name="connsiteY0" fmla="*/ 255149 h 255343"/>
                  <a:gd name="connsiteX1" fmla="*/ 27053 w 27062"/>
                  <a:gd name="connsiteY1" fmla="*/ -194 h 255343"/>
                  <a:gd name="connsiteX2" fmla="*/ -9 w 27062"/>
                  <a:gd name="connsiteY2" fmla="*/ -194 h 255343"/>
                  <a:gd name="connsiteX3" fmla="*/ -9 w 27062"/>
                  <a:gd name="connsiteY3" fmla="*/ 242853 h 255343"/>
                  <a:gd name="connsiteX4" fmla="*/ 27053 w 27062"/>
                  <a:gd name="connsiteY4" fmla="*/ 255149 h 25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3">
                    <a:moveTo>
                      <a:pt x="27053" y="255149"/>
                    </a:moveTo>
                    <a:lnTo>
                      <a:pt x="27053" y="-194"/>
                    </a:lnTo>
                    <a:lnTo>
                      <a:pt x="-9" y="-194"/>
                    </a:lnTo>
                    <a:lnTo>
                      <a:pt x="-9" y="242853"/>
                    </a:lnTo>
                    <a:cubicBezTo>
                      <a:pt x="8602" y="247277"/>
                      <a:pt x="18347" y="250804"/>
                      <a:pt x="27053" y="255149"/>
                    </a:cubicBezTo>
                    <a:close/>
                  </a:path>
                </a:pathLst>
              </a:custGeom>
              <a:solidFill>
                <a:srgbClr val="E3F4FE"/>
              </a:solidFill>
              <a:ln w="1571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684B7BE-7236-74D3-853E-395227EF8AB5}"/>
                  </a:ext>
                </a:extLst>
              </p:cNvPr>
              <p:cNvSpPr/>
              <p:nvPr/>
            </p:nvSpPr>
            <p:spPr>
              <a:xfrm>
                <a:off x="4871698" y="13926946"/>
                <a:ext cx="27062" cy="255342"/>
              </a:xfrm>
              <a:custGeom>
                <a:avLst/>
                <a:gdLst>
                  <a:gd name="connsiteX0" fmla="*/ 27053 w 27062"/>
                  <a:gd name="connsiteY0" fmla="*/ 255149 h 255342"/>
                  <a:gd name="connsiteX1" fmla="*/ 27053 w 27062"/>
                  <a:gd name="connsiteY1" fmla="*/ -194 h 255342"/>
                  <a:gd name="connsiteX2" fmla="*/ -9 w 27062"/>
                  <a:gd name="connsiteY2" fmla="*/ -194 h 255342"/>
                  <a:gd name="connsiteX3" fmla="*/ -9 w 27062"/>
                  <a:gd name="connsiteY3" fmla="*/ 242853 h 255342"/>
                  <a:gd name="connsiteX4" fmla="*/ 27053 w 27062"/>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2">
                    <a:moveTo>
                      <a:pt x="27053" y="255149"/>
                    </a:moveTo>
                    <a:lnTo>
                      <a:pt x="27053" y="-194"/>
                    </a:lnTo>
                    <a:lnTo>
                      <a:pt x="-9" y="-194"/>
                    </a:lnTo>
                    <a:lnTo>
                      <a:pt x="-9" y="242853"/>
                    </a:lnTo>
                    <a:cubicBezTo>
                      <a:pt x="8602" y="247277"/>
                      <a:pt x="18347" y="250803"/>
                      <a:pt x="27053" y="255149"/>
                    </a:cubicBezTo>
                    <a:close/>
                  </a:path>
                </a:pathLst>
              </a:custGeom>
              <a:solidFill>
                <a:srgbClr val="E3F4FE"/>
              </a:solidFill>
              <a:ln w="1571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2DFA70F-90D8-E72C-9E9A-61D1F4E443AA}"/>
                  </a:ext>
                </a:extLst>
              </p:cNvPr>
              <p:cNvSpPr/>
              <p:nvPr/>
            </p:nvSpPr>
            <p:spPr>
              <a:xfrm>
                <a:off x="5045033" y="13893727"/>
                <a:ext cx="27063" cy="255343"/>
              </a:xfrm>
              <a:custGeom>
                <a:avLst/>
                <a:gdLst>
                  <a:gd name="connsiteX0" fmla="*/ 27054 w 27063"/>
                  <a:gd name="connsiteY0" fmla="*/ 255149 h 255343"/>
                  <a:gd name="connsiteX1" fmla="*/ 27054 w 27063"/>
                  <a:gd name="connsiteY1" fmla="*/ -194 h 255343"/>
                  <a:gd name="connsiteX2" fmla="*/ -9 w 27063"/>
                  <a:gd name="connsiteY2" fmla="*/ -194 h 255343"/>
                  <a:gd name="connsiteX3" fmla="*/ -9 w 27063"/>
                  <a:gd name="connsiteY3" fmla="*/ 242853 h 255343"/>
                  <a:gd name="connsiteX4" fmla="*/ 27054 w 27063"/>
                  <a:gd name="connsiteY4" fmla="*/ 255149 h 25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3" h="255343">
                    <a:moveTo>
                      <a:pt x="27054" y="255149"/>
                    </a:moveTo>
                    <a:lnTo>
                      <a:pt x="27054" y="-194"/>
                    </a:lnTo>
                    <a:lnTo>
                      <a:pt x="-9" y="-194"/>
                    </a:lnTo>
                    <a:lnTo>
                      <a:pt x="-9" y="242853"/>
                    </a:lnTo>
                    <a:cubicBezTo>
                      <a:pt x="8602" y="247277"/>
                      <a:pt x="18347" y="250804"/>
                      <a:pt x="27054" y="255149"/>
                    </a:cubicBezTo>
                    <a:close/>
                  </a:path>
                </a:pathLst>
              </a:custGeom>
              <a:solidFill>
                <a:srgbClr val="E3F4FE"/>
              </a:solidFill>
              <a:ln w="1571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7512239-73FE-6FB3-916F-BB969EB24CA3}"/>
                  </a:ext>
                </a:extLst>
              </p:cNvPr>
              <p:cNvSpPr/>
              <p:nvPr/>
            </p:nvSpPr>
            <p:spPr>
              <a:xfrm>
                <a:off x="5229546" y="13838311"/>
                <a:ext cx="27063" cy="255342"/>
              </a:xfrm>
              <a:custGeom>
                <a:avLst/>
                <a:gdLst>
                  <a:gd name="connsiteX0" fmla="*/ 27054 w 27063"/>
                  <a:gd name="connsiteY0" fmla="*/ 255149 h 255342"/>
                  <a:gd name="connsiteX1" fmla="*/ 27054 w 27063"/>
                  <a:gd name="connsiteY1" fmla="*/ -194 h 255342"/>
                  <a:gd name="connsiteX2" fmla="*/ -9 w 27063"/>
                  <a:gd name="connsiteY2" fmla="*/ -194 h 255342"/>
                  <a:gd name="connsiteX3" fmla="*/ -9 w 27063"/>
                  <a:gd name="connsiteY3" fmla="*/ 242853 h 255342"/>
                  <a:gd name="connsiteX4" fmla="*/ 27054 w 27063"/>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3" h="255342">
                    <a:moveTo>
                      <a:pt x="27054" y="255149"/>
                    </a:moveTo>
                    <a:lnTo>
                      <a:pt x="27054" y="-194"/>
                    </a:lnTo>
                    <a:lnTo>
                      <a:pt x="-9" y="-194"/>
                    </a:lnTo>
                    <a:lnTo>
                      <a:pt x="-9" y="242853"/>
                    </a:lnTo>
                    <a:cubicBezTo>
                      <a:pt x="8602" y="247277"/>
                      <a:pt x="18347" y="250803"/>
                      <a:pt x="27054" y="255149"/>
                    </a:cubicBezTo>
                    <a:close/>
                  </a:path>
                </a:pathLst>
              </a:custGeom>
              <a:solidFill>
                <a:srgbClr val="E3F4FE"/>
              </a:solidFill>
              <a:ln w="1571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E583410E-A1AB-F106-5658-239999F4938D}"/>
                  </a:ext>
                </a:extLst>
              </p:cNvPr>
              <p:cNvSpPr/>
              <p:nvPr/>
            </p:nvSpPr>
            <p:spPr>
              <a:xfrm>
                <a:off x="5399418" y="13771873"/>
                <a:ext cx="27062" cy="255342"/>
              </a:xfrm>
              <a:custGeom>
                <a:avLst/>
                <a:gdLst>
                  <a:gd name="connsiteX0" fmla="*/ 27053 w 27062"/>
                  <a:gd name="connsiteY0" fmla="*/ 255149 h 255342"/>
                  <a:gd name="connsiteX1" fmla="*/ 27053 w 27062"/>
                  <a:gd name="connsiteY1" fmla="*/ -194 h 255342"/>
                  <a:gd name="connsiteX2" fmla="*/ -9 w 27062"/>
                  <a:gd name="connsiteY2" fmla="*/ -194 h 255342"/>
                  <a:gd name="connsiteX3" fmla="*/ -9 w 27062"/>
                  <a:gd name="connsiteY3" fmla="*/ 242853 h 255342"/>
                  <a:gd name="connsiteX4" fmla="*/ 27053 w 27062"/>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2">
                    <a:moveTo>
                      <a:pt x="27053" y="255149"/>
                    </a:moveTo>
                    <a:lnTo>
                      <a:pt x="27053" y="-194"/>
                    </a:lnTo>
                    <a:lnTo>
                      <a:pt x="-9" y="-194"/>
                    </a:lnTo>
                    <a:lnTo>
                      <a:pt x="-9" y="242853"/>
                    </a:lnTo>
                    <a:cubicBezTo>
                      <a:pt x="8602" y="247277"/>
                      <a:pt x="18347" y="250803"/>
                      <a:pt x="27053" y="255149"/>
                    </a:cubicBezTo>
                    <a:close/>
                  </a:path>
                </a:pathLst>
              </a:custGeom>
              <a:solidFill>
                <a:srgbClr val="E3F4FE"/>
              </a:solidFill>
              <a:ln w="15716"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D479F60C-1000-8F00-7BF6-688D0D28901B}"/>
                  </a:ext>
                </a:extLst>
              </p:cNvPr>
              <p:cNvSpPr/>
              <p:nvPr/>
            </p:nvSpPr>
            <p:spPr>
              <a:xfrm>
                <a:off x="5580152" y="13709057"/>
                <a:ext cx="27063" cy="255342"/>
              </a:xfrm>
              <a:custGeom>
                <a:avLst/>
                <a:gdLst>
                  <a:gd name="connsiteX0" fmla="*/ 27054 w 27063"/>
                  <a:gd name="connsiteY0" fmla="*/ 255149 h 255342"/>
                  <a:gd name="connsiteX1" fmla="*/ 27054 w 27063"/>
                  <a:gd name="connsiteY1" fmla="*/ -194 h 255342"/>
                  <a:gd name="connsiteX2" fmla="*/ -9 w 27063"/>
                  <a:gd name="connsiteY2" fmla="*/ -194 h 255342"/>
                  <a:gd name="connsiteX3" fmla="*/ -9 w 27063"/>
                  <a:gd name="connsiteY3" fmla="*/ 242853 h 255342"/>
                  <a:gd name="connsiteX4" fmla="*/ 27054 w 27063"/>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3" h="255342">
                    <a:moveTo>
                      <a:pt x="27054" y="255149"/>
                    </a:moveTo>
                    <a:lnTo>
                      <a:pt x="27054" y="-194"/>
                    </a:lnTo>
                    <a:lnTo>
                      <a:pt x="-9" y="-194"/>
                    </a:lnTo>
                    <a:lnTo>
                      <a:pt x="-9" y="242853"/>
                    </a:lnTo>
                    <a:cubicBezTo>
                      <a:pt x="8603" y="247277"/>
                      <a:pt x="18348" y="250803"/>
                      <a:pt x="27054" y="255149"/>
                    </a:cubicBezTo>
                    <a:close/>
                  </a:path>
                </a:pathLst>
              </a:custGeom>
              <a:solidFill>
                <a:srgbClr val="E3F4FE"/>
              </a:solidFill>
              <a:ln w="1571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CA9B911-7571-9A37-A755-1A28CA41B415}"/>
                  </a:ext>
                </a:extLst>
              </p:cNvPr>
              <p:cNvSpPr/>
              <p:nvPr/>
            </p:nvSpPr>
            <p:spPr>
              <a:xfrm>
                <a:off x="5750023" y="13605780"/>
                <a:ext cx="27062" cy="255342"/>
              </a:xfrm>
              <a:custGeom>
                <a:avLst/>
                <a:gdLst>
                  <a:gd name="connsiteX0" fmla="*/ 27053 w 27062"/>
                  <a:gd name="connsiteY0" fmla="*/ 255149 h 255342"/>
                  <a:gd name="connsiteX1" fmla="*/ 27053 w 27062"/>
                  <a:gd name="connsiteY1" fmla="*/ -194 h 255342"/>
                  <a:gd name="connsiteX2" fmla="*/ -9 w 27062"/>
                  <a:gd name="connsiteY2" fmla="*/ -194 h 255342"/>
                  <a:gd name="connsiteX3" fmla="*/ -9 w 27062"/>
                  <a:gd name="connsiteY3" fmla="*/ 242853 h 255342"/>
                  <a:gd name="connsiteX4" fmla="*/ 27053 w 27062"/>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2">
                    <a:moveTo>
                      <a:pt x="27053" y="255149"/>
                    </a:moveTo>
                    <a:lnTo>
                      <a:pt x="27053" y="-194"/>
                    </a:lnTo>
                    <a:lnTo>
                      <a:pt x="-9" y="-194"/>
                    </a:lnTo>
                    <a:lnTo>
                      <a:pt x="-9" y="242853"/>
                    </a:lnTo>
                    <a:cubicBezTo>
                      <a:pt x="8602" y="247277"/>
                      <a:pt x="18348" y="250803"/>
                      <a:pt x="27053" y="255149"/>
                    </a:cubicBezTo>
                    <a:close/>
                  </a:path>
                </a:pathLst>
              </a:custGeom>
              <a:solidFill>
                <a:srgbClr val="E3F4FE"/>
              </a:solidFill>
              <a:ln w="1571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4F82045-0637-637F-0F93-7E715EE0EC20}"/>
                  </a:ext>
                </a:extLst>
              </p:cNvPr>
              <p:cNvSpPr/>
              <p:nvPr/>
            </p:nvSpPr>
            <p:spPr>
              <a:xfrm>
                <a:off x="2119999" y="12965479"/>
                <a:ext cx="3990392" cy="1085619"/>
              </a:xfrm>
              <a:custGeom>
                <a:avLst/>
                <a:gdLst>
                  <a:gd name="connsiteX0" fmla="*/ -9 w 3990392"/>
                  <a:gd name="connsiteY0" fmla="*/ -194 h 1085619"/>
                  <a:gd name="connsiteX1" fmla="*/ 669 w 3990392"/>
                  <a:gd name="connsiteY1" fmla="*/ 464048 h 1085619"/>
                  <a:gd name="connsiteX2" fmla="*/ 1994730 w 3990392"/>
                  <a:gd name="connsiteY2" fmla="*/ 1085425 h 1085619"/>
                  <a:gd name="connsiteX3" fmla="*/ 3989265 w 3990392"/>
                  <a:gd name="connsiteY3" fmla="*/ 464048 h 1085619"/>
                  <a:gd name="connsiteX4" fmla="*/ 3990383 w 3990392"/>
                  <a:gd name="connsiteY4" fmla="*/ 31340 h 108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392" h="1085619">
                    <a:moveTo>
                      <a:pt x="-9" y="-194"/>
                    </a:moveTo>
                    <a:lnTo>
                      <a:pt x="669" y="464048"/>
                    </a:lnTo>
                    <a:cubicBezTo>
                      <a:pt x="48258" y="827202"/>
                      <a:pt x="922681" y="1085425"/>
                      <a:pt x="1994730" y="1085425"/>
                    </a:cubicBezTo>
                    <a:cubicBezTo>
                      <a:pt x="3066716" y="1085425"/>
                      <a:pt x="3941562" y="827202"/>
                      <a:pt x="3989265" y="464048"/>
                    </a:cubicBezTo>
                    <a:lnTo>
                      <a:pt x="3990383" y="31340"/>
                    </a:lnTo>
                    <a:close/>
                  </a:path>
                </a:pathLst>
              </a:custGeom>
              <a:solidFill>
                <a:srgbClr val="ACD9F2">
                  <a:alpha val="99000"/>
                </a:srgbClr>
              </a:solidFill>
              <a:ln w="1571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3DBB895-3341-CDF5-BF61-2780E994BDB7}"/>
                  </a:ext>
                </a:extLst>
              </p:cNvPr>
              <p:cNvSpPr/>
              <p:nvPr/>
            </p:nvSpPr>
            <p:spPr>
              <a:xfrm>
                <a:off x="5923359" y="13524544"/>
                <a:ext cx="27062" cy="255342"/>
              </a:xfrm>
              <a:custGeom>
                <a:avLst/>
                <a:gdLst>
                  <a:gd name="connsiteX0" fmla="*/ 27053 w 27062"/>
                  <a:gd name="connsiteY0" fmla="*/ 255149 h 255342"/>
                  <a:gd name="connsiteX1" fmla="*/ 27053 w 27062"/>
                  <a:gd name="connsiteY1" fmla="*/ -194 h 255342"/>
                  <a:gd name="connsiteX2" fmla="*/ -9 w 27062"/>
                  <a:gd name="connsiteY2" fmla="*/ -194 h 255342"/>
                  <a:gd name="connsiteX3" fmla="*/ -9 w 27062"/>
                  <a:gd name="connsiteY3" fmla="*/ 242853 h 255342"/>
                  <a:gd name="connsiteX4" fmla="*/ 27053 w 27062"/>
                  <a:gd name="connsiteY4" fmla="*/ 255149 h 2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2" h="255342">
                    <a:moveTo>
                      <a:pt x="27053" y="255149"/>
                    </a:moveTo>
                    <a:lnTo>
                      <a:pt x="27053" y="-194"/>
                    </a:lnTo>
                    <a:lnTo>
                      <a:pt x="-9" y="-194"/>
                    </a:lnTo>
                    <a:lnTo>
                      <a:pt x="-9" y="242853"/>
                    </a:lnTo>
                    <a:cubicBezTo>
                      <a:pt x="8602" y="247277"/>
                      <a:pt x="18347" y="250803"/>
                      <a:pt x="27053" y="255149"/>
                    </a:cubicBezTo>
                    <a:close/>
                  </a:path>
                </a:pathLst>
              </a:custGeom>
              <a:solidFill>
                <a:srgbClr val="E3F4FE"/>
              </a:solidFill>
              <a:ln w="1571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F0A23E4-9EA8-1E54-450E-9CD23319C06B}"/>
                  </a:ext>
                </a:extLst>
              </p:cNvPr>
              <p:cNvSpPr/>
              <p:nvPr/>
            </p:nvSpPr>
            <p:spPr>
              <a:xfrm>
                <a:off x="2118786" y="12321731"/>
                <a:ext cx="3992375" cy="1367221"/>
              </a:xfrm>
              <a:custGeom>
                <a:avLst/>
                <a:gdLst>
                  <a:gd name="connsiteX0" fmla="*/ 1995942 w 3992375"/>
                  <a:gd name="connsiteY0" fmla="*/ -194 h 1367221"/>
                  <a:gd name="connsiteX1" fmla="*/ -9 w 3992375"/>
                  <a:gd name="connsiteY1" fmla="*/ 683165 h 1367221"/>
                  <a:gd name="connsiteX2" fmla="*/ 1995942 w 3992375"/>
                  <a:gd name="connsiteY2" fmla="*/ 1367028 h 1367221"/>
                  <a:gd name="connsiteX3" fmla="*/ 3992366 w 3992375"/>
                  <a:gd name="connsiteY3" fmla="*/ 683165 h 1367221"/>
                  <a:gd name="connsiteX4" fmla="*/ 1995942 w 3992375"/>
                  <a:gd name="connsiteY4" fmla="*/ -194 h 136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2375" h="1367221">
                    <a:moveTo>
                      <a:pt x="1995942" y="-194"/>
                    </a:moveTo>
                    <a:cubicBezTo>
                      <a:pt x="893446" y="-194"/>
                      <a:pt x="-9" y="305543"/>
                      <a:pt x="-9" y="683165"/>
                    </a:cubicBezTo>
                    <a:cubicBezTo>
                      <a:pt x="-9" y="1060787"/>
                      <a:pt x="893461" y="1367028"/>
                      <a:pt x="1995942" y="1367028"/>
                    </a:cubicBezTo>
                    <a:cubicBezTo>
                      <a:pt x="3098439" y="1367028"/>
                      <a:pt x="3992366" y="1060803"/>
                      <a:pt x="3992366" y="683165"/>
                    </a:cubicBezTo>
                    <a:cubicBezTo>
                      <a:pt x="3992366" y="305543"/>
                      <a:pt x="3098391" y="-194"/>
                      <a:pt x="1995942" y="-194"/>
                    </a:cubicBezTo>
                    <a:close/>
                  </a:path>
                </a:pathLst>
              </a:custGeom>
              <a:solidFill>
                <a:srgbClr val="E9F6FE">
                  <a:alpha val="99000"/>
                </a:srgbClr>
              </a:solidFill>
              <a:ln w="1571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DD1B0C7-9A55-685E-E98E-33728C64A8BF}"/>
                  </a:ext>
                </a:extLst>
              </p:cNvPr>
              <p:cNvSpPr/>
              <p:nvPr/>
            </p:nvSpPr>
            <p:spPr>
              <a:xfrm>
                <a:off x="2355882" y="12402494"/>
                <a:ext cx="3518183" cy="1204844"/>
              </a:xfrm>
              <a:custGeom>
                <a:avLst/>
                <a:gdLst>
                  <a:gd name="connsiteX0" fmla="*/ 1758846 w 3518183"/>
                  <a:gd name="connsiteY0" fmla="*/ -194 h 1204844"/>
                  <a:gd name="connsiteX1" fmla="*/ -9 w 3518183"/>
                  <a:gd name="connsiteY1" fmla="*/ 602008 h 1204844"/>
                  <a:gd name="connsiteX2" fmla="*/ 1758846 w 3518183"/>
                  <a:gd name="connsiteY2" fmla="*/ 1204651 h 1204844"/>
                  <a:gd name="connsiteX3" fmla="*/ 3518174 w 3518183"/>
                  <a:gd name="connsiteY3" fmla="*/ 602008 h 1204844"/>
                  <a:gd name="connsiteX4" fmla="*/ 1758846 w 3518183"/>
                  <a:gd name="connsiteY4" fmla="*/ -194 h 1204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8183" h="1204844">
                    <a:moveTo>
                      <a:pt x="1758846" y="-194"/>
                    </a:moveTo>
                    <a:cubicBezTo>
                      <a:pt x="787288" y="-194"/>
                      <a:pt x="-9" y="269239"/>
                      <a:pt x="-9" y="602008"/>
                    </a:cubicBezTo>
                    <a:cubicBezTo>
                      <a:pt x="-9" y="934792"/>
                      <a:pt x="787367" y="1204651"/>
                      <a:pt x="1758846" y="1204651"/>
                    </a:cubicBezTo>
                    <a:cubicBezTo>
                      <a:pt x="2730405" y="1204651"/>
                      <a:pt x="3518174" y="934792"/>
                      <a:pt x="3518174" y="602008"/>
                    </a:cubicBezTo>
                    <a:cubicBezTo>
                      <a:pt x="3518174" y="269223"/>
                      <a:pt x="2730373" y="-194"/>
                      <a:pt x="1758846" y="-194"/>
                    </a:cubicBezTo>
                    <a:close/>
                  </a:path>
                </a:pathLst>
              </a:custGeom>
              <a:solidFill>
                <a:srgbClr val="B9D6E6">
                  <a:alpha val="99000"/>
                </a:srgbClr>
              </a:solidFill>
              <a:ln w="1571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74F7037-853E-C9DF-9873-177D962D5ED4}"/>
                  </a:ext>
                </a:extLst>
              </p:cNvPr>
              <p:cNvSpPr/>
              <p:nvPr/>
            </p:nvSpPr>
            <p:spPr>
              <a:xfrm>
                <a:off x="2505917" y="12505299"/>
                <a:ext cx="3218113" cy="1102040"/>
              </a:xfrm>
              <a:custGeom>
                <a:avLst/>
                <a:gdLst>
                  <a:gd name="connsiteX0" fmla="*/ 1608811 w 3218113"/>
                  <a:gd name="connsiteY0" fmla="*/ -194 h 1102040"/>
                  <a:gd name="connsiteX1" fmla="*/ -9 w 3218113"/>
                  <a:gd name="connsiteY1" fmla="*/ 550621 h 1102040"/>
                  <a:gd name="connsiteX2" fmla="*/ 1608811 w 3218113"/>
                  <a:gd name="connsiteY2" fmla="*/ 1101846 h 1102040"/>
                  <a:gd name="connsiteX3" fmla="*/ 3218104 w 3218113"/>
                  <a:gd name="connsiteY3" fmla="*/ 550621 h 1102040"/>
                  <a:gd name="connsiteX4" fmla="*/ 1608811 w 3218113"/>
                  <a:gd name="connsiteY4" fmla="*/ -194 h 110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113" h="1102040">
                    <a:moveTo>
                      <a:pt x="1608811" y="-194"/>
                    </a:moveTo>
                    <a:cubicBezTo>
                      <a:pt x="720158" y="-194"/>
                      <a:pt x="-9" y="246238"/>
                      <a:pt x="-9" y="550621"/>
                    </a:cubicBezTo>
                    <a:cubicBezTo>
                      <a:pt x="-9" y="855005"/>
                      <a:pt x="720174" y="1101846"/>
                      <a:pt x="1608811" y="1101846"/>
                    </a:cubicBezTo>
                    <a:cubicBezTo>
                      <a:pt x="2497465" y="1101846"/>
                      <a:pt x="3218104" y="855005"/>
                      <a:pt x="3218104" y="550621"/>
                    </a:cubicBezTo>
                    <a:cubicBezTo>
                      <a:pt x="3218104" y="246238"/>
                      <a:pt x="2497528" y="-194"/>
                      <a:pt x="1608811" y="-194"/>
                    </a:cubicBezTo>
                    <a:close/>
                  </a:path>
                </a:pathLst>
              </a:custGeom>
              <a:solidFill>
                <a:srgbClr val="E9F6FE">
                  <a:alpha val="99000"/>
                </a:srgbClr>
              </a:solidFill>
              <a:ln w="15716" cap="flat">
                <a:noFill/>
                <a:prstDash val="solid"/>
                <a:miter/>
              </a:ln>
            </p:spPr>
            <p:txBody>
              <a:bodyPr rtlCol="0" anchor="ctr"/>
              <a:lstStyle/>
              <a:p>
                <a:endParaRPr lang="en-US"/>
              </a:p>
            </p:txBody>
          </p:sp>
          <p:grpSp>
            <p:nvGrpSpPr>
              <p:cNvPr id="86" name="Graphic 45">
                <a:extLst>
                  <a:ext uri="{FF2B5EF4-FFF2-40B4-BE49-F238E27FC236}">
                    <a16:creationId xmlns:a16="http://schemas.microsoft.com/office/drawing/2014/main" id="{2EE606BF-A2AF-5726-9294-1B9CB3E996D5}"/>
                  </a:ext>
                </a:extLst>
              </p:cNvPr>
              <p:cNvGrpSpPr/>
              <p:nvPr/>
            </p:nvGrpSpPr>
            <p:grpSpPr>
              <a:xfrm>
                <a:off x="2772925" y="14644628"/>
                <a:ext cx="2450455" cy="2165803"/>
                <a:chOff x="2772925" y="14644628"/>
                <a:chExt cx="2450455" cy="2165803"/>
              </a:xfrm>
            </p:grpSpPr>
            <p:sp>
              <p:nvSpPr>
                <p:cNvPr id="87" name="Freeform: Shape 86">
                  <a:extLst>
                    <a:ext uri="{FF2B5EF4-FFF2-40B4-BE49-F238E27FC236}">
                      <a16:creationId xmlns:a16="http://schemas.microsoft.com/office/drawing/2014/main" id="{E1817505-2B23-4477-A7F9-69B8BFCBDCCA}"/>
                    </a:ext>
                  </a:extLst>
                </p:cNvPr>
                <p:cNvSpPr/>
                <p:nvPr/>
              </p:nvSpPr>
              <p:spPr>
                <a:xfrm>
                  <a:off x="2980939" y="14823614"/>
                  <a:ext cx="1820513" cy="1986817"/>
                </a:xfrm>
                <a:custGeom>
                  <a:avLst/>
                  <a:gdLst>
                    <a:gd name="connsiteX0" fmla="*/ 1820459 w 1820513"/>
                    <a:gd name="connsiteY0" fmla="*/ 1007106 h 1986817"/>
                    <a:gd name="connsiteX1" fmla="*/ 838226 w 1820513"/>
                    <a:gd name="connsiteY1" fmla="*/ 1970094 h 1986817"/>
                    <a:gd name="connsiteX2" fmla="*/ -55 w 1820513"/>
                    <a:gd name="connsiteY2" fmla="*/ 527408 h 1986817"/>
                    <a:gd name="connsiteX3" fmla="*/ 838226 w 1820513"/>
                    <a:gd name="connsiteY3" fmla="*/ 50626 h 1986817"/>
                    <a:gd name="connsiteX4" fmla="*/ 1820459 w 1820513"/>
                    <a:gd name="connsiteY4" fmla="*/ 1007106 h 198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13" h="1986817">
                      <a:moveTo>
                        <a:pt x="1820459" y="1007106"/>
                      </a:moveTo>
                      <a:cubicBezTo>
                        <a:pt x="1820459" y="1537143"/>
                        <a:pt x="1370969" y="2089854"/>
                        <a:pt x="838226" y="1970094"/>
                      </a:cubicBezTo>
                      <a:cubicBezTo>
                        <a:pt x="305483" y="1850309"/>
                        <a:pt x="-55" y="1057469"/>
                        <a:pt x="-55" y="527408"/>
                      </a:cubicBezTo>
                      <a:cubicBezTo>
                        <a:pt x="-55" y="-2630"/>
                        <a:pt x="305483" y="-69158"/>
                        <a:pt x="838226" y="50626"/>
                      </a:cubicBezTo>
                      <a:cubicBezTo>
                        <a:pt x="1370969" y="170410"/>
                        <a:pt x="1820459" y="477068"/>
                        <a:pt x="1820459" y="1007106"/>
                      </a:cubicBezTo>
                    </a:path>
                  </a:pathLst>
                </a:custGeom>
                <a:solidFill>
                  <a:srgbClr val="3C5BD1"/>
                </a:solidFill>
                <a:ln w="23286" cap="flat">
                  <a:noFill/>
                  <a:prstDash val="solid"/>
                  <a:miter/>
                </a:ln>
              </p:spPr>
              <p:txBody>
                <a:bodyPr rtlCol="0" anchor="ctr"/>
                <a:lstStyle/>
                <a:p>
                  <a:endParaRPr lang="en-US"/>
                </a:p>
              </p:txBody>
            </p:sp>
            <p:grpSp>
              <p:nvGrpSpPr>
                <p:cNvPr id="88" name="Graphic 45">
                  <a:extLst>
                    <a:ext uri="{FF2B5EF4-FFF2-40B4-BE49-F238E27FC236}">
                      <a16:creationId xmlns:a16="http://schemas.microsoft.com/office/drawing/2014/main" id="{69491DE5-AD18-EB12-F246-453FA97C9783}"/>
                    </a:ext>
                  </a:extLst>
                </p:cNvPr>
                <p:cNvGrpSpPr/>
                <p:nvPr/>
              </p:nvGrpSpPr>
              <p:grpSpPr>
                <a:xfrm>
                  <a:off x="2980939" y="14960948"/>
                  <a:ext cx="1747857" cy="1370385"/>
                  <a:chOff x="2980939" y="14960948"/>
                  <a:chExt cx="1747857" cy="1370385"/>
                </a:xfrm>
              </p:grpSpPr>
              <p:sp>
                <p:nvSpPr>
                  <p:cNvPr id="89" name="Freeform: Shape 88">
                    <a:extLst>
                      <a:ext uri="{FF2B5EF4-FFF2-40B4-BE49-F238E27FC236}">
                        <a16:creationId xmlns:a16="http://schemas.microsoft.com/office/drawing/2014/main" id="{35F9D08F-5DC6-4B19-A518-E98A35C600D0}"/>
                      </a:ext>
                    </a:extLst>
                  </p:cNvPr>
                  <p:cNvSpPr/>
                  <p:nvPr/>
                </p:nvSpPr>
                <p:spPr>
                  <a:xfrm>
                    <a:off x="3133026" y="15043853"/>
                    <a:ext cx="1595770" cy="1287480"/>
                  </a:xfrm>
                  <a:custGeom>
                    <a:avLst/>
                    <a:gdLst>
                      <a:gd name="connsiteX0" fmla="*/ 627879 w 1595770"/>
                      <a:gd name="connsiteY0" fmla="*/ 203 h 1287480"/>
                      <a:gd name="connsiteX1" fmla="*/ 616854 w 1595770"/>
                      <a:gd name="connsiteY1" fmla="*/ 103579 h 1287480"/>
                      <a:gd name="connsiteX2" fmla="*/ 550694 w 1595770"/>
                      <a:gd name="connsiteY2" fmla="*/ 306229 h 1287480"/>
                      <a:gd name="connsiteX3" fmla="*/ 369302 w 1595770"/>
                      <a:gd name="connsiteY3" fmla="*/ 594429 h 1287480"/>
                      <a:gd name="connsiteX4" fmla="*/ 206568 w 1595770"/>
                      <a:gd name="connsiteY4" fmla="*/ 885267 h 1287480"/>
                      <a:gd name="connsiteX5" fmla="*/ 160071 w 1595770"/>
                      <a:gd name="connsiteY5" fmla="*/ 1273645 h 1287480"/>
                      <a:gd name="connsiteX6" fmla="*/ 511184 w 1595770"/>
                      <a:gd name="connsiteY6" fmla="*/ 1247316 h 1287480"/>
                      <a:gd name="connsiteX7" fmla="*/ 1251123 w 1595770"/>
                      <a:gd name="connsiteY7" fmla="*/ 1283988 h 1287480"/>
                      <a:gd name="connsiteX8" fmla="*/ 1408049 w 1595770"/>
                      <a:gd name="connsiteY8" fmla="*/ 891062 h 1287480"/>
                      <a:gd name="connsiteX9" fmla="*/ 1254083 w 1595770"/>
                      <a:gd name="connsiteY9" fmla="*/ 592535 h 1287480"/>
                      <a:gd name="connsiteX10" fmla="*/ 1065057 w 1595770"/>
                      <a:gd name="connsiteY10" fmla="*/ 380717 h 1287480"/>
                      <a:gd name="connsiteX11" fmla="*/ 627879 w 1595770"/>
                      <a:gd name="connsiteY11" fmla="*/ 195 h 128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5770" h="1287480">
                        <a:moveTo>
                          <a:pt x="627879" y="203"/>
                        </a:moveTo>
                        <a:cubicBezTo>
                          <a:pt x="559115" y="2577"/>
                          <a:pt x="620441" y="50368"/>
                          <a:pt x="616854" y="103579"/>
                        </a:cubicBezTo>
                        <a:cubicBezTo>
                          <a:pt x="611908" y="177043"/>
                          <a:pt x="535229" y="171560"/>
                          <a:pt x="550694" y="306229"/>
                        </a:cubicBezTo>
                        <a:cubicBezTo>
                          <a:pt x="410039" y="365713"/>
                          <a:pt x="315498" y="471918"/>
                          <a:pt x="369302" y="594429"/>
                        </a:cubicBezTo>
                        <a:cubicBezTo>
                          <a:pt x="216760" y="643475"/>
                          <a:pt x="166965" y="764011"/>
                          <a:pt x="206568" y="885267"/>
                        </a:cubicBezTo>
                        <a:cubicBezTo>
                          <a:pt x="-54556" y="975557"/>
                          <a:pt x="-66274" y="1207510"/>
                          <a:pt x="160071" y="1273645"/>
                        </a:cubicBezTo>
                        <a:cubicBezTo>
                          <a:pt x="238997" y="1295554"/>
                          <a:pt x="355448" y="1292693"/>
                          <a:pt x="511184" y="1247316"/>
                        </a:cubicBezTo>
                        <a:cubicBezTo>
                          <a:pt x="591207" y="1224000"/>
                          <a:pt x="749369" y="1304994"/>
                          <a:pt x="1251123" y="1283988"/>
                        </a:cubicBezTo>
                        <a:cubicBezTo>
                          <a:pt x="1583016" y="1270088"/>
                          <a:pt x="1748419" y="1015523"/>
                          <a:pt x="1408049" y="891062"/>
                        </a:cubicBezTo>
                        <a:cubicBezTo>
                          <a:pt x="1450285" y="759255"/>
                          <a:pt x="1384229" y="643067"/>
                          <a:pt x="1254083" y="592535"/>
                        </a:cubicBezTo>
                        <a:cubicBezTo>
                          <a:pt x="1276667" y="477585"/>
                          <a:pt x="1176281" y="392235"/>
                          <a:pt x="1065057" y="380717"/>
                        </a:cubicBezTo>
                        <a:cubicBezTo>
                          <a:pt x="1073468" y="230342"/>
                          <a:pt x="845091" y="-7302"/>
                          <a:pt x="627879" y="195"/>
                        </a:cubicBezTo>
                        <a:close/>
                      </a:path>
                    </a:pathLst>
                  </a:custGeom>
                  <a:solidFill>
                    <a:srgbClr val="F1F6F7"/>
                  </a:solidFill>
                  <a:ln w="866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ED20EF4-E184-B729-D9C5-E0649E107759}"/>
                      </a:ext>
                    </a:extLst>
                  </p:cNvPr>
                  <p:cNvSpPr/>
                  <p:nvPr/>
                </p:nvSpPr>
                <p:spPr>
                  <a:xfrm>
                    <a:off x="3167456" y="15123724"/>
                    <a:ext cx="1550043" cy="1201472"/>
                  </a:xfrm>
                  <a:custGeom>
                    <a:avLst/>
                    <a:gdLst>
                      <a:gd name="connsiteX0" fmla="*/ 595544 w 1550043"/>
                      <a:gd name="connsiteY0" fmla="*/ -550 h 1201472"/>
                      <a:gd name="connsiteX1" fmla="*/ 665978 w 1550043"/>
                      <a:gd name="connsiteY1" fmla="*/ 112135 h 1201472"/>
                      <a:gd name="connsiteX2" fmla="*/ 595544 w 1550043"/>
                      <a:gd name="connsiteY2" fmla="*/ -550 h 1201472"/>
                      <a:gd name="connsiteX3" fmla="*/ 997752 w 1550043"/>
                      <a:gd name="connsiteY3" fmla="*/ 198443 h 1201472"/>
                      <a:gd name="connsiteX4" fmla="*/ 333065 w 1550043"/>
                      <a:gd name="connsiteY4" fmla="*/ 427563 h 1201472"/>
                      <a:gd name="connsiteX5" fmla="*/ 394688 w 1550043"/>
                      <a:gd name="connsiteY5" fmla="*/ 513957 h 1201472"/>
                      <a:gd name="connsiteX6" fmla="*/ 980156 w 1550043"/>
                      <a:gd name="connsiteY6" fmla="*/ 326146 h 1201472"/>
                      <a:gd name="connsiteX7" fmla="*/ 997752 w 1550043"/>
                      <a:gd name="connsiteY7" fmla="*/ 198434 h 1201472"/>
                      <a:gd name="connsiteX8" fmla="*/ 1199315 w 1550043"/>
                      <a:gd name="connsiteY8" fmla="*/ 402411 h 1201472"/>
                      <a:gd name="connsiteX9" fmla="*/ 169267 w 1550043"/>
                      <a:gd name="connsiteY9" fmla="*/ 725450 h 1201472"/>
                      <a:gd name="connsiteX10" fmla="*/ 204481 w 1550043"/>
                      <a:gd name="connsiteY10" fmla="*/ 826867 h 1201472"/>
                      <a:gd name="connsiteX11" fmla="*/ 1168484 w 1550043"/>
                      <a:gd name="connsiteY11" fmla="*/ 537643 h 1201472"/>
                      <a:gd name="connsiteX12" fmla="*/ 1199290 w 1550043"/>
                      <a:gd name="connsiteY12" fmla="*/ 402419 h 1201472"/>
                      <a:gd name="connsiteX13" fmla="*/ 1368039 w 1550043"/>
                      <a:gd name="connsiteY13" fmla="*/ 681187 h 1201472"/>
                      <a:gd name="connsiteX14" fmla="*/ -945 w 1550043"/>
                      <a:gd name="connsiteY14" fmla="*/ 1075580 h 1201472"/>
                      <a:gd name="connsiteX15" fmla="*/ 329193 w 1550043"/>
                      <a:gd name="connsiteY15" fmla="*/ 1192020 h 1201472"/>
                      <a:gd name="connsiteX16" fmla="*/ 595049 w 1550043"/>
                      <a:gd name="connsiteY16" fmla="*/ 1130289 h 1201472"/>
                      <a:gd name="connsiteX17" fmla="*/ 504250 w 1550043"/>
                      <a:gd name="connsiteY17" fmla="*/ 1163174 h 1201472"/>
                      <a:gd name="connsiteX18" fmla="*/ 1490270 w 1550043"/>
                      <a:gd name="connsiteY18" fmla="*/ 1125615 h 1201472"/>
                      <a:gd name="connsiteX19" fmla="*/ 1538697 w 1550043"/>
                      <a:gd name="connsiteY19" fmla="*/ 979123 h 1201472"/>
                      <a:gd name="connsiteX20" fmla="*/ 730812 w 1550043"/>
                      <a:gd name="connsiteY20" fmla="*/ 1091101 h 1201472"/>
                      <a:gd name="connsiteX21" fmla="*/ 1328411 w 1550043"/>
                      <a:gd name="connsiteY21" fmla="*/ 820150 h 1201472"/>
                      <a:gd name="connsiteX22" fmla="*/ 1368039 w 1550043"/>
                      <a:gd name="connsiteY22" fmla="*/ 681170 h 120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0043" h="1201472">
                        <a:moveTo>
                          <a:pt x="595544" y="-550"/>
                        </a:moveTo>
                        <a:cubicBezTo>
                          <a:pt x="595544" y="-550"/>
                          <a:pt x="573537" y="93355"/>
                          <a:pt x="665978" y="112135"/>
                        </a:cubicBezTo>
                        <a:cubicBezTo>
                          <a:pt x="776016" y="127160"/>
                          <a:pt x="754009" y="44524"/>
                          <a:pt x="595544" y="-550"/>
                        </a:cubicBezTo>
                        <a:close/>
                        <a:moveTo>
                          <a:pt x="997752" y="198443"/>
                        </a:moveTo>
                        <a:cubicBezTo>
                          <a:pt x="984543" y="393766"/>
                          <a:pt x="403499" y="544005"/>
                          <a:pt x="333065" y="427563"/>
                        </a:cubicBezTo>
                        <a:cubicBezTo>
                          <a:pt x="333065" y="468882"/>
                          <a:pt x="355055" y="517948"/>
                          <a:pt x="394688" y="513957"/>
                        </a:cubicBezTo>
                        <a:cubicBezTo>
                          <a:pt x="673760" y="485849"/>
                          <a:pt x="842757" y="424118"/>
                          <a:pt x="980156" y="326146"/>
                        </a:cubicBezTo>
                        <a:cubicBezTo>
                          <a:pt x="1035547" y="286639"/>
                          <a:pt x="1019760" y="239754"/>
                          <a:pt x="997752" y="198434"/>
                        </a:cubicBezTo>
                        <a:close/>
                        <a:moveTo>
                          <a:pt x="1199315" y="402411"/>
                        </a:moveTo>
                        <a:cubicBezTo>
                          <a:pt x="1164098" y="669111"/>
                          <a:pt x="235290" y="879452"/>
                          <a:pt x="169267" y="725450"/>
                        </a:cubicBezTo>
                        <a:cubicBezTo>
                          <a:pt x="169267" y="766770"/>
                          <a:pt x="164647" y="828958"/>
                          <a:pt x="204481" y="826867"/>
                        </a:cubicBezTo>
                        <a:cubicBezTo>
                          <a:pt x="668432" y="802514"/>
                          <a:pt x="1031135" y="654392"/>
                          <a:pt x="1168484" y="537643"/>
                        </a:cubicBezTo>
                        <a:cubicBezTo>
                          <a:pt x="1219637" y="494169"/>
                          <a:pt x="1221297" y="443737"/>
                          <a:pt x="1199290" y="402419"/>
                        </a:cubicBezTo>
                        <a:close/>
                        <a:moveTo>
                          <a:pt x="1368039" y="681187"/>
                        </a:moveTo>
                        <a:cubicBezTo>
                          <a:pt x="1337209" y="929108"/>
                          <a:pt x="139923" y="1240852"/>
                          <a:pt x="-945" y="1075580"/>
                        </a:cubicBezTo>
                        <a:cubicBezTo>
                          <a:pt x="12260" y="1180748"/>
                          <a:pt x="183713" y="1220401"/>
                          <a:pt x="329193" y="1192020"/>
                        </a:cubicBezTo>
                        <a:cubicBezTo>
                          <a:pt x="420220" y="1174256"/>
                          <a:pt x="509445" y="1153340"/>
                          <a:pt x="595049" y="1130289"/>
                        </a:cubicBezTo>
                        <a:cubicBezTo>
                          <a:pt x="557081" y="1143718"/>
                          <a:pt x="526201" y="1154842"/>
                          <a:pt x="504250" y="1163174"/>
                        </a:cubicBezTo>
                        <a:cubicBezTo>
                          <a:pt x="974977" y="1202489"/>
                          <a:pt x="1308882" y="1234867"/>
                          <a:pt x="1490270" y="1125615"/>
                        </a:cubicBezTo>
                        <a:cubicBezTo>
                          <a:pt x="1549255" y="1090086"/>
                          <a:pt x="1560705" y="1020443"/>
                          <a:pt x="1538697" y="979123"/>
                        </a:cubicBezTo>
                        <a:cubicBezTo>
                          <a:pt x="1486801" y="1241190"/>
                          <a:pt x="1014506" y="1147884"/>
                          <a:pt x="730812" y="1091101"/>
                        </a:cubicBezTo>
                        <a:cubicBezTo>
                          <a:pt x="1009524" y="1005095"/>
                          <a:pt x="1233615" y="900735"/>
                          <a:pt x="1328411" y="820150"/>
                        </a:cubicBezTo>
                        <a:cubicBezTo>
                          <a:pt x="1379564" y="776675"/>
                          <a:pt x="1390047" y="722489"/>
                          <a:pt x="1368039" y="681170"/>
                        </a:cubicBezTo>
                        <a:close/>
                      </a:path>
                    </a:pathLst>
                  </a:custGeom>
                  <a:solidFill>
                    <a:srgbClr val="CADFEE"/>
                  </a:solidFill>
                  <a:ln w="229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F83A7DB-6472-11DF-892E-151954855F2E}"/>
                      </a:ext>
                    </a:extLst>
                  </p:cNvPr>
                  <p:cNvSpPr/>
                  <p:nvPr/>
                </p:nvSpPr>
                <p:spPr>
                  <a:xfrm>
                    <a:off x="3228758" y="15047846"/>
                    <a:ext cx="1327735" cy="1153559"/>
                  </a:xfrm>
                  <a:custGeom>
                    <a:avLst/>
                    <a:gdLst>
                      <a:gd name="connsiteX0" fmla="*/ 537482 w 1327735"/>
                      <a:gd name="connsiteY0" fmla="*/ -490 h 1153559"/>
                      <a:gd name="connsiteX1" fmla="*/ 516490 w 1327735"/>
                      <a:gd name="connsiteY1" fmla="*/ 1373 h 1153559"/>
                      <a:gd name="connsiteX2" fmla="*/ 855426 w 1327735"/>
                      <a:gd name="connsiteY2" fmla="*/ 155375 h 1153559"/>
                      <a:gd name="connsiteX3" fmla="*/ 537457 w 1327735"/>
                      <a:gd name="connsiteY3" fmla="*/ -490 h 1153559"/>
                      <a:gd name="connsiteX4" fmla="*/ 683901 w 1327735"/>
                      <a:gd name="connsiteY4" fmla="*/ 281247 h 1153559"/>
                      <a:gd name="connsiteX5" fmla="*/ 681522 w 1327735"/>
                      <a:gd name="connsiteY5" fmla="*/ 281251 h 1153559"/>
                      <a:gd name="connsiteX6" fmla="*/ 626503 w 1327735"/>
                      <a:gd name="connsiteY6" fmla="*/ 293221 h 1153559"/>
                      <a:gd name="connsiteX7" fmla="*/ 472425 w 1327735"/>
                      <a:gd name="connsiteY7" fmla="*/ 285707 h 1153559"/>
                      <a:gd name="connsiteX8" fmla="*/ 529650 w 1327735"/>
                      <a:gd name="connsiteY8" fmla="*/ 387126 h 1153559"/>
                      <a:gd name="connsiteX9" fmla="*/ 683901 w 1327735"/>
                      <a:gd name="connsiteY9" fmla="*/ 281247 h 1153559"/>
                      <a:gd name="connsiteX10" fmla="*/ 984374 w 1327735"/>
                      <a:gd name="connsiteY10" fmla="*/ 380652 h 1153559"/>
                      <a:gd name="connsiteX11" fmla="*/ 908215 w 1327735"/>
                      <a:gd name="connsiteY11" fmla="*/ 409665 h 1153559"/>
                      <a:gd name="connsiteX12" fmla="*/ 322749 w 1327735"/>
                      <a:gd name="connsiteY12" fmla="*/ 589962 h 1153559"/>
                      <a:gd name="connsiteX13" fmla="*/ 217105 w 1327735"/>
                      <a:gd name="connsiteY13" fmla="*/ 687625 h 1153559"/>
                      <a:gd name="connsiteX14" fmla="*/ 1013841 w 1327735"/>
                      <a:gd name="connsiteY14" fmla="*/ 462248 h 1153559"/>
                      <a:gd name="connsiteX15" fmla="*/ 984374 w 1327735"/>
                      <a:gd name="connsiteY15" fmla="*/ 380650 h 1153559"/>
                      <a:gd name="connsiteX16" fmla="*/ 1182739 w 1327735"/>
                      <a:gd name="connsiteY16" fmla="*/ 606896 h 1153559"/>
                      <a:gd name="connsiteX17" fmla="*/ 1095725 w 1327735"/>
                      <a:gd name="connsiteY17" fmla="*/ 647636 h 1153559"/>
                      <a:gd name="connsiteX18" fmla="*/ 87719 w 1327735"/>
                      <a:gd name="connsiteY18" fmla="*/ 903064 h 1153559"/>
                      <a:gd name="connsiteX19" fmla="*/ 48101 w 1327735"/>
                      <a:gd name="connsiteY19" fmla="*/ 996966 h 1153559"/>
                      <a:gd name="connsiteX20" fmla="*/ 1192603 w 1327735"/>
                      <a:gd name="connsiteY20" fmla="*/ 670184 h 1153559"/>
                      <a:gd name="connsiteX21" fmla="*/ 1182764 w 1327735"/>
                      <a:gd name="connsiteY21" fmla="*/ 606909 h 1153559"/>
                      <a:gd name="connsiteX22" fmla="*/ 1315999 w 1327735"/>
                      <a:gd name="connsiteY22" fmla="*/ 902400 h 1153559"/>
                      <a:gd name="connsiteX23" fmla="*/ 1302517 w 1327735"/>
                      <a:gd name="connsiteY23" fmla="*/ 906687 h 1153559"/>
                      <a:gd name="connsiteX24" fmla="*/ 765488 w 1327735"/>
                      <a:gd name="connsiteY24" fmla="*/ 1128299 h 1153559"/>
                      <a:gd name="connsiteX25" fmla="*/ 1166060 w 1327735"/>
                      <a:gd name="connsiteY25" fmla="*/ 1086982 h 1153559"/>
                      <a:gd name="connsiteX26" fmla="*/ 1315999 w 1327735"/>
                      <a:gd name="connsiteY26" fmla="*/ 902398 h 115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7735" h="1153559">
                        <a:moveTo>
                          <a:pt x="537482" y="-490"/>
                        </a:moveTo>
                        <a:cubicBezTo>
                          <a:pt x="529600" y="-625"/>
                          <a:pt x="522562" y="-35"/>
                          <a:pt x="516490" y="1373"/>
                        </a:cubicBezTo>
                        <a:cubicBezTo>
                          <a:pt x="516490" y="1373"/>
                          <a:pt x="671039" y="136587"/>
                          <a:pt x="855426" y="155375"/>
                        </a:cubicBezTo>
                        <a:cubicBezTo>
                          <a:pt x="959169" y="165945"/>
                          <a:pt x="655624" y="1532"/>
                          <a:pt x="537457" y="-490"/>
                        </a:cubicBezTo>
                        <a:close/>
                        <a:moveTo>
                          <a:pt x="683901" y="281247"/>
                        </a:moveTo>
                        <a:cubicBezTo>
                          <a:pt x="683158" y="281230"/>
                          <a:pt x="682364" y="281230"/>
                          <a:pt x="681522" y="281251"/>
                        </a:cubicBezTo>
                        <a:cubicBezTo>
                          <a:pt x="670493" y="281518"/>
                          <a:pt x="652625" y="285140"/>
                          <a:pt x="626503" y="293221"/>
                        </a:cubicBezTo>
                        <a:cubicBezTo>
                          <a:pt x="574136" y="309406"/>
                          <a:pt x="529650" y="304489"/>
                          <a:pt x="472425" y="285707"/>
                        </a:cubicBezTo>
                        <a:cubicBezTo>
                          <a:pt x="164300" y="435959"/>
                          <a:pt x="375084" y="434468"/>
                          <a:pt x="529650" y="387126"/>
                        </a:cubicBezTo>
                        <a:cubicBezTo>
                          <a:pt x="628015" y="357000"/>
                          <a:pt x="731436" y="282342"/>
                          <a:pt x="683901" y="281247"/>
                        </a:cubicBezTo>
                        <a:close/>
                        <a:moveTo>
                          <a:pt x="984374" y="380652"/>
                        </a:moveTo>
                        <a:cubicBezTo>
                          <a:pt x="963804" y="380481"/>
                          <a:pt x="937905" y="388536"/>
                          <a:pt x="908215" y="409665"/>
                        </a:cubicBezTo>
                        <a:cubicBezTo>
                          <a:pt x="802563" y="484790"/>
                          <a:pt x="560456" y="578693"/>
                          <a:pt x="322749" y="589962"/>
                        </a:cubicBezTo>
                        <a:cubicBezTo>
                          <a:pt x="217105" y="616256"/>
                          <a:pt x="142148" y="686978"/>
                          <a:pt x="217105" y="687625"/>
                        </a:cubicBezTo>
                        <a:cubicBezTo>
                          <a:pt x="674137" y="691565"/>
                          <a:pt x="858871" y="563980"/>
                          <a:pt x="1013841" y="462248"/>
                        </a:cubicBezTo>
                        <a:cubicBezTo>
                          <a:pt x="1054981" y="435250"/>
                          <a:pt x="1036964" y="381088"/>
                          <a:pt x="984374" y="380650"/>
                        </a:cubicBezTo>
                        <a:close/>
                        <a:moveTo>
                          <a:pt x="1182739" y="606896"/>
                        </a:moveTo>
                        <a:cubicBezTo>
                          <a:pt x="1165316" y="606733"/>
                          <a:pt x="1136989" y="618291"/>
                          <a:pt x="1095725" y="647636"/>
                        </a:cubicBezTo>
                        <a:cubicBezTo>
                          <a:pt x="880036" y="771592"/>
                          <a:pt x="576317" y="914336"/>
                          <a:pt x="87719" y="903064"/>
                        </a:cubicBezTo>
                        <a:cubicBezTo>
                          <a:pt x="-17924" y="929358"/>
                          <a:pt x="-26581" y="991459"/>
                          <a:pt x="48101" y="996966"/>
                        </a:cubicBezTo>
                        <a:cubicBezTo>
                          <a:pt x="610790" y="1038468"/>
                          <a:pt x="1121252" y="805710"/>
                          <a:pt x="1192603" y="670184"/>
                        </a:cubicBezTo>
                        <a:cubicBezTo>
                          <a:pt x="1210620" y="635939"/>
                          <a:pt x="1209951" y="607164"/>
                          <a:pt x="1182764" y="606909"/>
                        </a:cubicBezTo>
                        <a:close/>
                        <a:moveTo>
                          <a:pt x="1315999" y="902400"/>
                        </a:moveTo>
                        <a:cubicBezTo>
                          <a:pt x="1312405" y="902294"/>
                          <a:pt x="1307895" y="903641"/>
                          <a:pt x="1302517" y="906687"/>
                        </a:cubicBezTo>
                        <a:cubicBezTo>
                          <a:pt x="1094560" y="1024305"/>
                          <a:pt x="941598" y="1075820"/>
                          <a:pt x="765488" y="1128299"/>
                        </a:cubicBezTo>
                        <a:cubicBezTo>
                          <a:pt x="664298" y="1158454"/>
                          <a:pt x="906381" y="1176790"/>
                          <a:pt x="1166060" y="1086982"/>
                        </a:cubicBezTo>
                        <a:cubicBezTo>
                          <a:pt x="1301873" y="1040009"/>
                          <a:pt x="1350770" y="903411"/>
                          <a:pt x="1315999" y="902398"/>
                        </a:cubicBezTo>
                        <a:close/>
                      </a:path>
                    </a:pathLst>
                  </a:custGeom>
                  <a:solidFill>
                    <a:srgbClr val="FFFFFF"/>
                  </a:solidFill>
                  <a:ln w="2293"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6579CCC-8D57-73E0-A7F3-60F074BB5238}"/>
                      </a:ext>
                    </a:extLst>
                  </p:cNvPr>
                  <p:cNvSpPr/>
                  <p:nvPr/>
                </p:nvSpPr>
                <p:spPr>
                  <a:xfrm>
                    <a:off x="2980939" y="14960948"/>
                    <a:ext cx="1642415" cy="1327351"/>
                  </a:xfrm>
                  <a:custGeom>
                    <a:avLst/>
                    <a:gdLst>
                      <a:gd name="connsiteX0" fmla="*/ 606706 w 1642415"/>
                      <a:gd name="connsiteY0" fmla="*/ 63954 h 1327351"/>
                      <a:gd name="connsiteX1" fmla="*/ 599315 w 1642415"/>
                      <a:gd name="connsiteY1" fmla="*/ 171094 h 1327351"/>
                      <a:gd name="connsiteX2" fmla="*/ 556639 w 1642415"/>
                      <a:gd name="connsiteY2" fmla="*/ 317672 h 1327351"/>
                      <a:gd name="connsiteX3" fmla="*/ 381167 w 1642415"/>
                      <a:gd name="connsiteY3" fmla="*/ 613610 h 1327351"/>
                      <a:gd name="connsiteX4" fmla="*/ 211558 w 1642415"/>
                      <a:gd name="connsiteY4" fmla="*/ 902378 h 1327351"/>
                      <a:gd name="connsiteX5" fmla="*/ 173940 w 1642415"/>
                      <a:gd name="connsiteY5" fmla="*/ 1310555 h 1327351"/>
                      <a:gd name="connsiteX6" fmla="*/ 493131 w 1642415"/>
                      <a:gd name="connsiteY6" fmla="*/ 1297734 h 1327351"/>
                      <a:gd name="connsiteX7" fmla="*/ 751202 w 1642415"/>
                      <a:gd name="connsiteY7" fmla="*/ 1308421 h 1327351"/>
                      <a:gd name="connsiteX8" fmla="*/ 1548205 w 1642415"/>
                      <a:gd name="connsiteY8" fmla="*/ 1254539 h 1327351"/>
                      <a:gd name="connsiteX9" fmla="*/ 1641529 w 1642415"/>
                      <a:gd name="connsiteY9" fmla="*/ 1123060 h 1327351"/>
                      <a:gd name="connsiteX10" fmla="*/ 1455930 w 1642415"/>
                      <a:gd name="connsiteY10" fmla="*/ 905479 h 1327351"/>
                      <a:gd name="connsiteX11" fmla="*/ 1300241 w 1642415"/>
                      <a:gd name="connsiteY11" fmla="*/ 606033 h 1327351"/>
                      <a:gd name="connsiteX12" fmla="*/ 1112020 w 1642415"/>
                      <a:gd name="connsiteY12" fmla="*/ 383927 h 1327351"/>
                      <a:gd name="connsiteX13" fmla="*/ 675778 w 1642415"/>
                      <a:gd name="connsiteY13" fmla="*/ 1128 h 1327351"/>
                      <a:gd name="connsiteX14" fmla="*/ 606715 w 1642415"/>
                      <a:gd name="connsiteY14" fmla="*/ 63946 h 1327351"/>
                      <a:gd name="connsiteX15" fmla="*/ 1066412 w 1642415"/>
                      <a:gd name="connsiteY15" fmla="*/ 372609 h 1327351"/>
                      <a:gd name="connsiteX16" fmla="*/ 412986 w 1642415"/>
                      <a:gd name="connsiteY16" fmla="*/ 568665 h 1327351"/>
                      <a:gd name="connsiteX17" fmla="*/ 578614 w 1642415"/>
                      <a:gd name="connsiteY17" fmla="*/ 351979 h 1327351"/>
                      <a:gd name="connsiteX18" fmla="*/ 755239 w 1642415"/>
                      <a:gd name="connsiteY18" fmla="*/ 319791 h 1327351"/>
                      <a:gd name="connsiteX19" fmla="*/ 637795 w 1642415"/>
                      <a:gd name="connsiteY19" fmla="*/ 193907 h 1327351"/>
                      <a:gd name="connsiteX20" fmla="*/ 646469 w 1642415"/>
                      <a:gd name="connsiteY20" fmla="*/ 42285 h 1327351"/>
                      <a:gd name="connsiteX21" fmla="*/ 1066421 w 1642415"/>
                      <a:gd name="connsiteY21" fmla="*/ 372609 h 1327351"/>
                      <a:gd name="connsiteX22" fmla="*/ 1108882 w 1642415"/>
                      <a:gd name="connsiteY22" fmla="*/ 423493 h 1327351"/>
                      <a:gd name="connsiteX23" fmla="*/ 1258117 w 1642415"/>
                      <a:gd name="connsiteY23" fmla="*/ 587377 h 1327351"/>
                      <a:gd name="connsiteX24" fmla="*/ 248632 w 1642415"/>
                      <a:gd name="connsiteY24" fmla="*/ 865258 h 1327351"/>
                      <a:gd name="connsiteX25" fmla="*/ 402158 w 1642415"/>
                      <a:gd name="connsiteY25" fmla="*/ 648164 h 1327351"/>
                      <a:gd name="connsiteX26" fmla="*/ 826906 w 1642415"/>
                      <a:gd name="connsiteY26" fmla="*/ 557794 h 1327351"/>
                      <a:gd name="connsiteX27" fmla="*/ 1108844 w 1642415"/>
                      <a:gd name="connsiteY27" fmla="*/ 423493 h 1327351"/>
                      <a:gd name="connsiteX28" fmla="*/ 1293478 w 1642415"/>
                      <a:gd name="connsiteY28" fmla="*/ 646534 h 1327351"/>
                      <a:gd name="connsiteX29" fmla="*/ 1417216 w 1642415"/>
                      <a:gd name="connsiteY29" fmla="*/ 876752 h 1327351"/>
                      <a:gd name="connsiteX30" fmla="*/ 502339 w 1642415"/>
                      <a:gd name="connsiteY30" fmla="*/ 1258048 h 1327351"/>
                      <a:gd name="connsiteX31" fmla="*/ 184272 w 1642415"/>
                      <a:gd name="connsiteY31" fmla="*/ 954645 h 1327351"/>
                      <a:gd name="connsiteX32" fmla="*/ 821323 w 1642415"/>
                      <a:gd name="connsiteY32" fmla="*/ 862908 h 1327351"/>
                      <a:gd name="connsiteX33" fmla="*/ 1293487 w 1642415"/>
                      <a:gd name="connsiteY33" fmla="*/ 646534 h 1327351"/>
                      <a:gd name="connsiteX34" fmla="*/ 1449411 w 1642415"/>
                      <a:gd name="connsiteY34" fmla="*/ 946700 h 1327351"/>
                      <a:gd name="connsiteX35" fmla="*/ 1520891 w 1642415"/>
                      <a:gd name="connsiteY35" fmla="*/ 1222079 h 1327351"/>
                      <a:gd name="connsiteX36" fmla="*/ 622012 w 1642415"/>
                      <a:gd name="connsiteY36" fmla="*/ 1254619 h 1327351"/>
                      <a:gd name="connsiteX37" fmla="*/ 1449401 w 1642415"/>
                      <a:gd name="connsiteY37" fmla="*/ 946700 h 132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42415" h="1327351">
                        <a:moveTo>
                          <a:pt x="606706" y="63954"/>
                        </a:moveTo>
                        <a:cubicBezTo>
                          <a:pt x="637018" y="111897"/>
                          <a:pt x="630667" y="132535"/>
                          <a:pt x="599315" y="171094"/>
                        </a:cubicBezTo>
                        <a:cubicBezTo>
                          <a:pt x="573949" y="202299"/>
                          <a:pt x="540172" y="246350"/>
                          <a:pt x="556639" y="317672"/>
                        </a:cubicBezTo>
                        <a:cubicBezTo>
                          <a:pt x="403198" y="378468"/>
                          <a:pt x="310033" y="488406"/>
                          <a:pt x="381167" y="613610"/>
                        </a:cubicBezTo>
                        <a:cubicBezTo>
                          <a:pt x="225271" y="647189"/>
                          <a:pt x="158156" y="759157"/>
                          <a:pt x="211558" y="902378"/>
                        </a:cubicBezTo>
                        <a:cubicBezTo>
                          <a:pt x="-70886" y="989199"/>
                          <a:pt x="-57679" y="1243749"/>
                          <a:pt x="173940" y="1310555"/>
                        </a:cubicBezTo>
                        <a:cubicBezTo>
                          <a:pt x="254300" y="1333735"/>
                          <a:pt x="361234" y="1332488"/>
                          <a:pt x="493131" y="1297734"/>
                        </a:cubicBezTo>
                        <a:cubicBezTo>
                          <a:pt x="542495" y="1284737"/>
                          <a:pt x="623426" y="1299900"/>
                          <a:pt x="751202" y="1308421"/>
                        </a:cubicBezTo>
                        <a:cubicBezTo>
                          <a:pt x="1123082" y="1333216"/>
                          <a:pt x="1387111" y="1348914"/>
                          <a:pt x="1548205" y="1254539"/>
                        </a:cubicBezTo>
                        <a:cubicBezTo>
                          <a:pt x="1607095" y="1220041"/>
                          <a:pt x="1636611" y="1171459"/>
                          <a:pt x="1641529" y="1123060"/>
                        </a:cubicBezTo>
                        <a:cubicBezTo>
                          <a:pt x="1650802" y="1031811"/>
                          <a:pt x="1573702" y="941624"/>
                          <a:pt x="1455930" y="905479"/>
                        </a:cubicBezTo>
                        <a:cubicBezTo>
                          <a:pt x="1515251" y="768021"/>
                          <a:pt x="1436466" y="649411"/>
                          <a:pt x="1300241" y="606033"/>
                        </a:cubicBezTo>
                        <a:cubicBezTo>
                          <a:pt x="1323321" y="474769"/>
                          <a:pt x="1217633" y="393183"/>
                          <a:pt x="1112020" y="383927"/>
                        </a:cubicBezTo>
                        <a:cubicBezTo>
                          <a:pt x="1139709" y="225839"/>
                          <a:pt x="909008" y="33357"/>
                          <a:pt x="675778" y="1128"/>
                        </a:cubicBezTo>
                        <a:cubicBezTo>
                          <a:pt x="629196" y="-5306"/>
                          <a:pt x="576666" y="16427"/>
                          <a:pt x="606715" y="63946"/>
                        </a:cubicBezTo>
                        <a:close/>
                        <a:moveTo>
                          <a:pt x="1066412" y="372609"/>
                        </a:moveTo>
                        <a:cubicBezTo>
                          <a:pt x="1057653" y="459718"/>
                          <a:pt x="473910" y="691183"/>
                          <a:pt x="412986" y="568665"/>
                        </a:cubicBezTo>
                        <a:cubicBezTo>
                          <a:pt x="363744" y="469654"/>
                          <a:pt x="495950" y="378932"/>
                          <a:pt x="578614" y="351979"/>
                        </a:cubicBezTo>
                        <a:cubicBezTo>
                          <a:pt x="615548" y="339933"/>
                          <a:pt x="679937" y="354049"/>
                          <a:pt x="755239" y="319791"/>
                        </a:cubicBezTo>
                        <a:cubicBezTo>
                          <a:pt x="612645" y="324754"/>
                          <a:pt x="562231" y="286387"/>
                          <a:pt x="637795" y="193907"/>
                        </a:cubicBezTo>
                        <a:cubicBezTo>
                          <a:pt x="678045" y="135964"/>
                          <a:pt x="684396" y="101530"/>
                          <a:pt x="646469" y="42285"/>
                        </a:cubicBezTo>
                        <a:cubicBezTo>
                          <a:pt x="846118" y="44139"/>
                          <a:pt x="1079029" y="247109"/>
                          <a:pt x="1066421" y="372609"/>
                        </a:cubicBezTo>
                        <a:close/>
                        <a:moveTo>
                          <a:pt x="1108882" y="423493"/>
                        </a:moveTo>
                        <a:cubicBezTo>
                          <a:pt x="1202992" y="446841"/>
                          <a:pt x="1270154" y="511018"/>
                          <a:pt x="1258117" y="587377"/>
                        </a:cubicBezTo>
                        <a:cubicBezTo>
                          <a:pt x="1235000" y="733963"/>
                          <a:pt x="309893" y="1024433"/>
                          <a:pt x="248632" y="865258"/>
                        </a:cubicBezTo>
                        <a:cubicBezTo>
                          <a:pt x="208710" y="761379"/>
                          <a:pt x="309396" y="669906"/>
                          <a:pt x="402158" y="648164"/>
                        </a:cubicBezTo>
                        <a:cubicBezTo>
                          <a:pt x="480139" y="629884"/>
                          <a:pt x="615773" y="635567"/>
                          <a:pt x="826906" y="557794"/>
                        </a:cubicBezTo>
                        <a:cubicBezTo>
                          <a:pt x="996730" y="495240"/>
                          <a:pt x="1073961" y="414837"/>
                          <a:pt x="1108844" y="423493"/>
                        </a:cubicBezTo>
                        <a:close/>
                        <a:moveTo>
                          <a:pt x="1293478" y="646534"/>
                        </a:moveTo>
                        <a:cubicBezTo>
                          <a:pt x="1406351" y="694692"/>
                          <a:pt x="1449701" y="791377"/>
                          <a:pt x="1417216" y="876752"/>
                        </a:cubicBezTo>
                        <a:cubicBezTo>
                          <a:pt x="1381547" y="970495"/>
                          <a:pt x="907594" y="1140725"/>
                          <a:pt x="502339" y="1258048"/>
                        </a:cubicBezTo>
                        <a:cubicBezTo>
                          <a:pt x="78059" y="1380879"/>
                          <a:pt x="-81677" y="1081760"/>
                          <a:pt x="184272" y="954645"/>
                        </a:cubicBezTo>
                        <a:cubicBezTo>
                          <a:pt x="255470" y="920610"/>
                          <a:pt x="426615" y="987849"/>
                          <a:pt x="821323" y="862908"/>
                        </a:cubicBezTo>
                        <a:cubicBezTo>
                          <a:pt x="1220087" y="736680"/>
                          <a:pt x="1264056" y="633977"/>
                          <a:pt x="1293487" y="646534"/>
                        </a:cubicBezTo>
                        <a:close/>
                        <a:moveTo>
                          <a:pt x="1449411" y="946700"/>
                        </a:moveTo>
                        <a:cubicBezTo>
                          <a:pt x="1600473" y="1004674"/>
                          <a:pt x="1648778" y="1147679"/>
                          <a:pt x="1520891" y="1222079"/>
                        </a:cubicBezTo>
                        <a:cubicBezTo>
                          <a:pt x="1327658" y="1334487"/>
                          <a:pt x="913888" y="1280637"/>
                          <a:pt x="622012" y="1254619"/>
                        </a:cubicBezTo>
                        <a:cubicBezTo>
                          <a:pt x="1347282" y="1045503"/>
                          <a:pt x="1410229" y="931665"/>
                          <a:pt x="1449401" y="946700"/>
                        </a:cubicBezTo>
                        <a:close/>
                      </a:path>
                    </a:pathLst>
                  </a:custGeom>
                  <a:solidFill>
                    <a:srgbClr val="023653"/>
                  </a:solidFill>
                  <a:ln w="8665" cap="flat">
                    <a:noFill/>
                    <a:prstDash val="solid"/>
                    <a:miter/>
                  </a:ln>
                </p:spPr>
                <p:txBody>
                  <a:bodyPr rtlCol="0" anchor="ctr"/>
                  <a:lstStyle/>
                  <a:p>
                    <a:endParaRPr lang="en-US"/>
                  </a:p>
                </p:txBody>
              </p:sp>
            </p:grpSp>
            <p:grpSp>
              <p:nvGrpSpPr>
                <p:cNvPr id="93" name="Graphic 45">
                  <a:extLst>
                    <a:ext uri="{FF2B5EF4-FFF2-40B4-BE49-F238E27FC236}">
                      <a16:creationId xmlns:a16="http://schemas.microsoft.com/office/drawing/2014/main" id="{DE1DC856-8F99-E1E5-FE39-84F5A935DBAF}"/>
                    </a:ext>
                  </a:extLst>
                </p:cNvPr>
                <p:cNvGrpSpPr/>
                <p:nvPr/>
              </p:nvGrpSpPr>
              <p:grpSpPr>
                <a:xfrm>
                  <a:off x="2772925" y="14644628"/>
                  <a:ext cx="2450455" cy="487886"/>
                  <a:chOff x="2772925" y="14644628"/>
                  <a:chExt cx="2450455" cy="487886"/>
                </a:xfrm>
                <a:solidFill>
                  <a:srgbClr val="F1F6F7"/>
                </a:solidFill>
              </p:grpSpPr>
              <p:sp>
                <p:nvSpPr>
                  <p:cNvPr id="94" name="Freeform: Shape 93">
                    <a:extLst>
                      <a:ext uri="{FF2B5EF4-FFF2-40B4-BE49-F238E27FC236}">
                        <a16:creationId xmlns:a16="http://schemas.microsoft.com/office/drawing/2014/main" id="{C1D3661B-3FDA-8A35-07C5-3F7B2448D8CB}"/>
                      </a:ext>
                    </a:extLst>
                  </p:cNvPr>
                  <p:cNvSpPr/>
                  <p:nvPr/>
                </p:nvSpPr>
                <p:spPr>
                  <a:xfrm>
                    <a:off x="2772925" y="14651256"/>
                    <a:ext cx="204765" cy="229072"/>
                  </a:xfrm>
                  <a:custGeom>
                    <a:avLst/>
                    <a:gdLst>
                      <a:gd name="connsiteX0" fmla="*/ 204356 w 204765"/>
                      <a:gd name="connsiteY0" fmla="*/ 149185 h 229072"/>
                      <a:gd name="connsiteX1" fmla="*/ 176910 w 204765"/>
                      <a:gd name="connsiteY1" fmla="*/ 204522 h 229072"/>
                      <a:gd name="connsiteX2" fmla="*/ 95913 w 204765"/>
                      <a:gd name="connsiteY2" fmla="*/ 228676 h 229072"/>
                      <a:gd name="connsiteX3" fmla="*/ 43420 w 204765"/>
                      <a:gd name="connsiteY3" fmla="*/ 225775 h 229072"/>
                      <a:gd name="connsiteX4" fmla="*/ 5208 w 204765"/>
                      <a:gd name="connsiteY4" fmla="*/ 215623 h 229072"/>
                      <a:gd name="connsiteX5" fmla="*/ 2586 w 204765"/>
                      <a:gd name="connsiteY5" fmla="*/ 158780 h 229072"/>
                      <a:gd name="connsiteX6" fmla="*/ 8890 w 204765"/>
                      <a:gd name="connsiteY6" fmla="*/ 158501 h 229072"/>
                      <a:gd name="connsiteX7" fmla="*/ 21163 w 204765"/>
                      <a:gd name="connsiteY7" fmla="*/ 166031 h 229072"/>
                      <a:gd name="connsiteX8" fmla="*/ 41021 w 204765"/>
                      <a:gd name="connsiteY8" fmla="*/ 174343 h 229072"/>
                      <a:gd name="connsiteX9" fmla="*/ 65735 w 204765"/>
                      <a:gd name="connsiteY9" fmla="*/ 180870 h 229072"/>
                      <a:gd name="connsiteX10" fmla="*/ 95077 w 204765"/>
                      <a:gd name="connsiteY10" fmla="*/ 182600 h 229072"/>
                      <a:gd name="connsiteX11" fmla="*/ 125032 w 204765"/>
                      <a:gd name="connsiteY11" fmla="*/ 176742 h 229072"/>
                      <a:gd name="connsiteX12" fmla="*/ 134181 w 204765"/>
                      <a:gd name="connsiteY12" fmla="*/ 162852 h 229072"/>
                      <a:gd name="connsiteX13" fmla="*/ 127877 w 204765"/>
                      <a:gd name="connsiteY13" fmla="*/ 151807 h 229072"/>
                      <a:gd name="connsiteX14" fmla="*/ 105676 w 204765"/>
                      <a:gd name="connsiteY14" fmla="*/ 145894 h 229072"/>
                      <a:gd name="connsiteX15" fmla="*/ 84588 w 204765"/>
                      <a:gd name="connsiteY15" fmla="*/ 143216 h 229072"/>
                      <a:gd name="connsiteX16" fmla="*/ 60546 w 204765"/>
                      <a:gd name="connsiteY16" fmla="*/ 139367 h 229072"/>
                      <a:gd name="connsiteX17" fmla="*/ 15863 w 204765"/>
                      <a:gd name="connsiteY17" fmla="*/ 117611 h 229072"/>
                      <a:gd name="connsiteX18" fmla="*/ -258 w 204765"/>
                      <a:gd name="connsiteY18" fmla="*/ 77726 h 229072"/>
                      <a:gd name="connsiteX19" fmla="*/ 26685 w 204765"/>
                      <a:gd name="connsiteY19" fmla="*/ 24732 h 229072"/>
                      <a:gd name="connsiteX20" fmla="*/ 106401 w 204765"/>
                      <a:gd name="connsiteY20" fmla="*/ 187 h 229072"/>
                      <a:gd name="connsiteX21" fmla="*/ 152868 w 204765"/>
                      <a:gd name="connsiteY21" fmla="*/ 3031 h 229072"/>
                      <a:gd name="connsiteX22" fmla="*/ 188124 w 204765"/>
                      <a:gd name="connsiteY22" fmla="*/ 11789 h 229072"/>
                      <a:gd name="connsiteX23" fmla="*/ 190689 w 204765"/>
                      <a:gd name="connsiteY23" fmla="*/ 66290 h 229072"/>
                      <a:gd name="connsiteX24" fmla="*/ 184721 w 204765"/>
                      <a:gd name="connsiteY24" fmla="*/ 66569 h 229072"/>
                      <a:gd name="connsiteX25" fmla="*/ 148796 w 204765"/>
                      <a:gd name="connsiteY25" fmla="*/ 51117 h 229072"/>
                      <a:gd name="connsiteX26" fmla="*/ 108744 w 204765"/>
                      <a:gd name="connsiteY26" fmla="*/ 46264 h 229072"/>
                      <a:gd name="connsiteX27" fmla="*/ 80739 w 204765"/>
                      <a:gd name="connsiteY27" fmla="*/ 52233 h 229072"/>
                      <a:gd name="connsiteX28" fmla="*/ 69973 w 204765"/>
                      <a:gd name="connsiteY28" fmla="*/ 65788 h 229072"/>
                      <a:gd name="connsiteX29" fmla="*/ 75719 w 204765"/>
                      <a:gd name="connsiteY29" fmla="*/ 77280 h 229072"/>
                      <a:gd name="connsiteX30" fmla="*/ 100487 w 204765"/>
                      <a:gd name="connsiteY30" fmla="*/ 84197 h 229072"/>
                      <a:gd name="connsiteX31" fmla="*/ 123358 w 204765"/>
                      <a:gd name="connsiteY31" fmla="*/ 87377 h 229072"/>
                      <a:gd name="connsiteX32" fmla="*/ 148126 w 204765"/>
                      <a:gd name="connsiteY32" fmla="*/ 91170 h 229072"/>
                      <a:gd name="connsiteX33" fmla="*/ 189518 w 204765"/>
                      <a:gd name="connsiteY33" fmla="*/ 111754 h 229072"/>
                      <a:gd name="connsiteX34" fmla="*/ 204356 w 204765"/>
                      <a:gd name="connsiteY34" fmla="*/ 149185 h 22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4765" h="229072">
                        <a:moveTo>
                          <a:pt x="204356" y="149185"/>
                        </a:moveTo>
                        <a:cubicBezTo>
                          <a:pt x="205417" y="171442"/>
                          <a:pt x="196268" y="189907"/>
                          <a:pt x="176910" y="204522"/>
                        </a:cubicBezTo>
                        <a:cubicBezTo>
                          <a:pt x="157610" y="219026"/>
                          <a:pt x="130611" y="227059"/>
                          <a:pt x="95913" y="228676"/>
                        </a:cubicBezTo>
                        <a:cubicBezTo>
                          <a:pt x="76723" y="229624"/>
                          <a:pt x="59208" y="228621"/>
                          <a:pt x="43420" y="225775"/>
                        </a:cubicBezTo>
                        <a:cubicBezTo>
                          <a:pt x="27634" y="222931"/>
                          <a:pt x="14915" y="219528"/>
                          <a:pt x="5208" y="215623"/>
                        </a:cubicBezTo>
                        <a:lnTo>
                          <a:pt x="2586" y="158780"/>
                        </a:lnTo>
                        <a:lnTo>
                          <a:pt x="8890" y="158501"/>
                        </a:lnTo>
                        <a:cubicBezTo>
                          <a:pt x="12460" y="160788"/>
                          <a:pt x="16588" y="163298"/>
                          <a:pt x="21163" y="166031"/>
                        </a:cubicBezTo>
                        <a:cubicBezTo>
                          <a:pt x="25904" y="168597"/>
                          <a:pt x="32543" y="171387"/>
                          <a:pt x="41021" y="174343"/>
                        </a:cubicBezTo>
                        <a:cubicBezTo>
                          <a:pt x="48329" y="176965"/>
                          <a:pt x="56586" y="179140"/>
                          <a:pt x="65735" y="180870"/>
                        </a:cubicBezTo>
                        <a:cubicBezTo>
                          <a:pt x="74938" y="182488"/>
                          <a:pt x="84701" y="183046"/>
                          <a:pt x="95077" y="182600"/>
                        </a:cubicBezTo>
                        <a:cubicBezTo>
                          <a:pt x="108631" y="181930"/>
                          <a:pt x="118617" y="179977"/>
                          <a:pt x="125032" y="176742"/>
                        </a:cubicBezTo>
                        <a:cubicBezTo>
                          <a:pt x="131392" y="173395"/>
                          <a:pt x="134460" y="168765"/>
                          <a:pt x="134181" y="162852"/>
                        </a:cubicBezTo>
                        <a:cubicBezTo>
                          <a:pt x="133901" y="157608"/>
                          <a:pt x="131838" y="153926"/>
                          <a:pt x="127877" y="151807"/>
                        </a:cubicBezTo>
                        <a:cubicBezTo>
                          <a:pt x="123971" y="149520"/>
                          <a:pt x="116552" y="147567"/>
                          <a:pt x="105676" y="145894"/>
                        </a:cubicBezTo>
                        <a:cubicBezTo>
                          <a:pt x="100487" y="145001"/>
                          <a:pt x="93458" y="144109"/>
                          <a:pt x="84588" y="143216"/>
                        </a:cubicBezTo>
                        <a:cubicBezTo>
                          <a:pt x="75831" y="142212"/>
                          <a:pt x="67798" y="140929"/>
                          <a:pt x="60546" y="139367"/>
                        </a:cubicBezTo>
                        <a:cubicBezTo>
                          <a:pt x="40744" y="135127"/>
                          <a:pt x="25793" y="127876"/>
                          <a:pt x="15863" y="117611"/>
                        </a:cubicBezTo>
                        <a:cubicBezTo>
                          <a:pt x="5879" y="107124"/>
                          <a:pt x="523" y="93847"/>
                          <a:pt x="-258" y="77726"/>
                        </a:cubicBezTo>
                        <a:cubicBezTo>
                          <a:pt x="-1207" y="56975"/>
                          <a:pt x="7775" y="39347"/>
                          <a:pt x="26685" y="24732"/>
                        </a:cubicBezTo>
                        <a:cubicBezTo>
                          <a:pt x="45764" y="9949"/>
                          <a:pt x="72316" y="1804"/>
                          <a:pt x="106401" y="187"/>
                        </a:cubicBezTo>
                        <a:cubicBezTo>
                          <a:pt x="122521" y="-539"/>
                          <a:pt x="138030" y="410"/>
                          <a:pt x="152868" y="3031"/>
                        </a:cubicBezTo>
                        <a:cubicBezTo>
                          <a:pt x="167874" y="5541"/>
                          <a:pt x="179644" y="8442"/>
                          <a:pt x="188124" y="11789"/>
                        </a:cubicBezTo>
                        <a:lnTo>
                          <a:pt x="190689" y="66290"/>
                        </a:lnTo>
                        <a:lnTo>
                          <a:pt x="184721" y="66569"/>
                        </a:lnTo>
                        <a:cubicBezTo>
                          <a:pt x="174122" y="60042"/>
                          <a:pt x="162185" y="54854"/>
                          <a:pt x="148796" y="51117"/>
                        </a:cubicBezTo>
                        <a:cubicBezTo>
                          <a:pt x="135519" y="47268"/>
                          <a:pt x="122187" y="45650"/>
                          <a:pt x="108744" y="46264"/>
                        </a:cubicBezTo>
                        <a:cubicBezTo>
                          <a:pt x="97586" y="46822"/>
                          <a:pt x="88271" y="48774"/>
                          <a:pt x="80739" y="52233"/>
                        </a:cubicBezTo>
                        <a:cubicBezTo>
                          <a:pt x="73320" y="55636"/>
                          <a:pt x="69750" y="60154"/>
                          <a:pt x="69973" y="65788"/>
                        </a:cubicBezTo>
                        <a:cubicBezTo>
                          <a:pt x="70196" y="70921"/>
                          <a:pt x="72149" y="74714"/>
                          <a:pt x="75719" y="77280"/>
                        </a:cubicBezTo>
                        <a:cubicBezTo>
                          <a:pt x="79289" y="79790"/>
                          <a:pt x="87545" y="82077"/>
                          <a:pt x="100487" y="84197"/>
                        </a:cubicBezTo>
                        <a:cubicBezTo>
                          <a:pt x="107572" y="85256"/>
                          <a:pt x="115214" y="86316"/>
                          <a:pt x="123358" y="87377"/>
                        </a:cubicBezTo>
                        <a:cubicBezTo>
                          <a:pt x="131615" y="88269"/>
                          <a:pt x="139870" y="89552"/>
                          <a:pt x="148126" y="91170"/>
                        </a:cubicBezTo>
                        <a:cubicBezTo>
                          <a:pt x="166534" y="95075"/>
                          <a:pt x="180370" y="101936"/>
                          <a:pt x="189518" y="111754"/>
                        </a:cubicBezTo>
                        <a:cubicBezTo>
                          <a:pt x="198723" y="121460"/>
                          <a:pt x="203631" y="133956"/>
                          <a:pt x="204356" y="149185"/>
                        </a:cubicBezTo>
                        <a:close/>
                      </a:path>
                    </a:pathLst>
                  </a:custGeom>
                  <a:solidFill>
                    <a:srgbClr val="F1F6F7"/>
                  </a:solidFill>
                  <a:ln w="23241" cap="rnd">
                    <a:solidFill>
                      <a:srgbClr val="023653"/>
                    </a:solidFill>
                    <a:prstDash val="solid"/>
                    <a:round/>
                  </a:ln>
                </p:spPr>
                <p:txBody>
                  <a:bodyPr rtlCol="0" anchor="ctr"/>
                  <a:lstStyle/>
                  <a:p>
                    <a:endParaRPr lang="en-US"/>
                  </a:p>
                </p:txBody>
              </p:sp>
              <p:sp>
                <p:nvSpPr>
                  <p:cNvPr id="95" name="Freeform: Shape 94">
                    <a:extLst>
                      <a:ext uri="{FF2B5EF4-FFF2-40B4-BE49-F238E27FC236}">
                        <a16:creationId xmlns:a16="http://schemas.microsoft.com/office/drawing/2014/main" id="{D4F8E2EE-F658-8ABB-9261-07B41A71B9E8}"/>
                      </a:ext>
                    </a:extLst>
                  </p:cNvPr>
                  <p:cNvSpPr/>
                  <p:nvPr/>
                </p:nvSpPr>
                <p:spPr>
                  <a:xfrm>
                    <a:off x="3010853" y="14644628"/>
                    <a:ext cx="236415" cy="229330"/>
                  </a:xfrm>
                  <a:custGeom>
                    <a:avLst/>
                    <a:gdLst>
                      <a:gd name="connsiteX0" fmla="*/ 236099 w 236415"/>
                      <a:gd name="connsiteY0" fmla="*/ 114198 h 229330"/>
                      <a:gd name="connsiteX1" fmla="*/ 205361 w 236415"/>
                      <a:gd name="connsiteY1" fmla="*/ 198319 h 229330"/>
                      <a:gd name="connsiteX2" fmla="*/ 118394 w 236415"/>
                      <a:gd name="connsiteY2" fmla="*/ 229279 h 229330"/>
                      <a:gd name="connsiteX3" fmla="*/ 30982 w 236415"/>
                      <a:gd name="connsiteY3" fmla="*/ 199100 h 229330"/>
                      <a:gd name="connsiteX4" fmla="*/ -313 w 236415"/>
                      <a:gd name="connsiteY4" fmla="*/ 115201 h 229330"/>
                      <a:gd name="connsiteX5" fmla="*/ 30480 w 236415"/>
                      <a:gd name="connsiteY5" fmla="*/ 30912 h 229330"/>
                      <a:gd name="connsiteX6" fmla="*/ 117390 w 236415"/>
                      <a:gd name="connsiteY6" fmla="*/ -47 h 229330"/>
                      <a:gd name="connsiteX7" fmla="*/ 204804 w 236415"/>
                      <a:gd name="connsiteY7" fmla="*/ 30355 h 229330"/>
                      <a:gd name="connsiteX8" fmla="*/ 236099 w 236415"/>
                      <a:gd name="connsiteY8" fmla="*/ 114198 h 229330"/>
                      <a:gd name="connsiteX9" fmla="*/ 151196 w 236415"/>
                      <a:gd name="connsiteY9" fmla="*/ 167025 h 229330"/>
                      <a:gd name="connsiteX10" fmla="*/ 161124 w 236415"/>
                      <a:gd name="connsiteY10" fmla="*/ 147222 h 229330"/>
                      <a:gd name="connsiteX11" fmla="*/ 164417 w 236415"/>
                      <a:gd name="connsiteY11" fmla="*/ 114867 h 229330"/>
                      <a:gd name="connsiteX12" fmla="*/ 160847 w 236415"/>
                      <a:gd name="connsiteY12" fmla="*/ 83014 h 229330"/>
                      <a:gd name="connsiteX13" fmla="*/ 151140 w 236415"/>
                      <a:gd name="connsiteY13" fmla="*/ 62486 h 229330"/>
                      <a:gd name="connsiteX14" fmla="*/ 136302 w 236415"/>
                      <a:gd name="connsiteY14" fmla="*/ 51385 h 229330"/>
                      <a:gd name="connsiteX15" fmla="*/ 117613 w 236415"/>
                      <a:gd name="connsiteY15" fmla="*/ 48206 h 229330"/>
                      <a:gd name="connsiteX16" fmla="*/ 99764 w 236415"/>
                      <a:gd name="connsiteY16" fmla="*/ 50994 h 229330"/>
                      <a:gd name="connsiteX17" fmla="*/ 84980 w 236415"/>
                      <a:gd name="connsiteY17" fmla="*/ 61816 h 229330"/>
                      <a:gd name="connsiteX18" fmla="*/ 74883 w 236415"/>
                      <a:gd name="connsiteY18" fmla="*/ 82401 h 229330"/>
                      <a:gd name="connsiteX19" fmla="*/ 71370 w 236415"/>
                      <a:gd name="connsiteY19" fmla="*/ 115313 h 229330"/>
                      <a:gd name="connsiteX20" fmla="*/ 74773 w 236415"/>
                      <a:gd name="connsiteY20" fmla="*/ 146050 h 229330"/>
                      <a:gd name="connsiteX21" fmla="*/ 84478 w 236415"/>
                      <a:gd name="connsiteY21" fmla="*/ 166746 h 229330"/>
                      <a:gd name="connsiteX22" fmla="*/ 99149 w 236415"/>
                      <a:gd name="connsiteY22" fmla="*/ 177624 h 229330"/>
                      <a:gd name="connsiteX23" fmla="*/ 118786 w 236415"/>
                      <a:gd name="connsiteY23" fmla="*/ 181027 h 229330"/>
                      <a:gd name="connsiteX24" fmla="*/ 136636 w 236415"/>
                      <a:gd name="connsiteY24" fmla="*/ 177847 h 229330"/>
                      <a:gd name="connsiteX25" fmla="*/ 151196 w 236415"/>
                      <a:gd name="connsiteY25" fmla="*/ 167025 h 22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6415" h="229330">
                        <a:moveTo>
                          <a:pt x="236099" y="114198"/>
                        </a:moveTo>
                        <a:cubicBezTo>
                          <a:pt x="236266" y="149676"/>
                          <a:pt x="226002" y="177735"/>
                          <a:pt x="205361" y="198319"/>
                        </a:cubicBezTo>
                        <a:cubicBezTo>
                          <a:pt x="184777" y="218792"/>
                          <a:pt x="155826" y="229112"/>
                          <a:pt x="118394" y="229279"/>
                        </a:cubicBezTo>
                        <a:cubicBezTo>
                          <a:pt x="80964" y="229447"/>
                          <a:pt x="51845" y="219350"/>
                          <a:pt x="30982" y="199100"/>
                        </a:cubicBezTo>
                        <a:cubicBezTo>
                          <a:pt x="10286" y="178683"/>
                          <a:pt x="-146" y="150736"/>
                          <a:pt x="-313" y="115201"/>
                        </a:cubicBezTo>
                        <a:cubicBezTo>
                          <a:pt x="-480" y="79500"/>
                          <a:pt x="9784" y="51385"/>
                          <a:pt x="30480" y="30912"/>
                        </a:cubicBezTo>
                        <a:cubicBezTo>
                          <a:pt x="51287" y="10440"/>
                          <a:pt x="80239" y="120"/>
                          <a:pt x="117390" y="-47"/>
                        </a:cubicBezTo>
                        <a:cubicBezTo>
                          <a:pt x="155101" y="-215"/>
                          <a:pt x="184219" y="9938"/>
                          <a:pt x="204804" y="30355"/>
                        </a:cubicBezTo>
                        <a:cubicBezTo>
                          <a:pt x="225500" y="50771"/>
                          <a:pt x="235987" y="78719"/>
                          <a:pt x="236099" y="114198"/>
                        </a:cubicBezTo>
                        <a:close/>
                        <a:moveTo>
                          <a:pt x="151196" y="167025"/>
                        </a:moveTo>
                        <a:cubicBezTo>
                          <a:pt x="155658" y="161502"/>
                          <a:pt x="158950" y="154920"/>
                          <a:pt x="161124" y="147222"/>
                        </a:cubicBezTo>
                        <a:cubicBezTo>
                          <a:pt x="163356" y="139356"/>
                          <a:pt x="164473" y="128590"/>
                          <a:pt x="164417" y="114867"/>
                        </a:cubicBezTo>
                        <a:cubicBezTo>
                          <a:pt x="164361" y="102204"/>
                          <a:pt x="163189" y="91606"/>
                          <a:pt x="160847" y="83014"/>
                        </a:cubicBezTo>
                        <a:cubicBezTo>
                          <a:pt x="158503" y="74424"/>
                          <a:pt x="155268" y="67563"/>
                          <a:pt x="151140" y="62486"/>
                        </a:cubicBezTo>
                        <a:cubicBezTo>
                          <a:pt x="147012" y="57242"/>
                          <a:pt x="142047" y="53561"/>
                          <a:pt x="136302" y="51385"/>
                        </a:cubicBezTo>
                        <a:cubicBezTo>
                          <a:pt x="130500" y="49266"/>
                          <a:pt x="124252" y="48150"/>
                          <a:pt x="117613" y="48206"/>
                        </a:cubicBezTo>
                        <a:cubicBezTo>
                          <a:pt x="110975" y="48261"/>
                          <a:pt x="105007" y="49154"/>
                          <a:pt x="99764" y="50994"/>
                        </a:cubicBezTo>
                        <a:cubicBezTo>
                          <a:pt x="94631" y="52780"/>
                          <a:pt x="89721" y="56405"/>
                          <a:pt x="84980" y="61816"/>
                        </a:cubicBezTo>
                        <a:cubicBezTo>
                          <a:pt x="80797" y="66838"/>
                          <a:pt x="77449" y="73699"/>
                          <a:pt x="74883" y="82401"/>
                        </a:cubicBezTo>
                        <a:cubicBezTo>
                          <a:pt x="72485" y="91159"/>
                          <a:pt x="71313" y="102092"/>
                          <a:pt x="71370" y="115313"/>
                        </a:cubicBezTo>
                        <a:cubicBezTo>
                          <a:pt x="71426" y="127084"/>
                          <a:pt x="72541" y="137348"/>
                          <a:pt x="74773" y="146050"/>
                        </a:cubicBezTo>
                        <a:cubicBezTo>
                          <a:pt x="77003" y="154641"/>
                          <a:pt x="80239" y="161502"/>
                          <a:pt x="84478" y="166746"/>
                        </a:cubicBezTo>
                        <a:cubicBezTo>
                          <a:pt x="88606" y="171710"/>
                          <a:pt x="93516" y="175393"/>
                          <a:pt x="99149" y="177624"/>
                        </a:cubicBezTo>
                        <a:cubicBezTo>
                          <a:pt x="104951" y="179911"/>
                          <a:pt x="111478" y="181027"/>
                          <a:pt x="118786" y="181027"/>
                        </a:cubicBezTo>
                        <a:cubicBezTo>
                          <a:pt x="125034" y="180970"/>
                          <a:pt x="131002" y="179967"/>
                          <a:pt x="136636" y="177847"/>
                        </a:cubicBezTo>
                        <a:cubicBezTo>
                          <a:pt x="142381" y="175671"/>
                          <a:pt x="147235" y="172046"/>
                          <a:pt x="151196" y="167025"/>
                        </a:cubicBezTo>
                        <a:close/>
                      </a:path>
                    </a:pathLst>
                  </a:custGeom>
                  <a:solidFill>
                    <a:srgbClr val="F1F6F7"/>
                  </a:solidFill>
                  <a:ln w="23241" cap="rnd">
                    <a:solidFill>
                      <a:srgbClr val="023653"/>
                    </a:solidFill>
                    <a:prstDash val="solid"/>
                    <a:round/>
                  </a:ln>
                </p:spPr>
                <p:txBody>
                  <a:bodyPr rtlCol="0" anchor="ctr"/>
                  <a:lstStyle/>
                  <a:p>
                    <a:endParaRPr lang="en-US"/>
                  </a:p>
                </p:txBody>
              </p:sp>
              <p:sp>
                <p:nvSpPr>
                  <p:cNvPr id="96" name="Freeform: Shape 95">
                    <a:extLst>
                      <a:ext uri="{FF2B5EF4-FFF2-40B4-BE49-F238E27FC236}">
                        <a16:creationId xmlns:a16="http://schemas.microsoft.com/office/drawing/2014/main" id="{FB508B68-8F2E-399A-630B-7588B4557032}"/>
                      </a:ext>
                    </a:extLst>
                  </p:cNvPr>
                  <p:cNvSpPr/>
                  <p:nvPr/>
                </p:nvSpPr>
                <p:spPr>
                  <a:xfrm>
                    <a:off x="3298127" y="14652217"/>
                    <a:ext cx="222367" cy="224677"/>
                  </a:xfrm>
                  <a:custGeom>
                    <a:avLst/>
                    <a:gdLst>
                      <a:gd name="connsiteX0" fmla="*/ 213475 w 222367"/>
                      <a:gd name="connsiteY0" fmla="*/ 224257 h 224677"/>
                      <a:gd name="connsiteX1" fmla="*/ 144360 w 222367"/>
                      <a:gd name="connsiteY1" fmla="*/ 221467 h 224677"/>
                      <a:gd name="connsiteX2" fmla="*/ 145308 w 222367"/>
                      <a:gd name="connsiteY2" fmla="*/ 197648 h 224677"/>
                      <a:gd name="connsiteX3" fmla="*/ 109270 w 222367"/>
                      <a:gd name="connsiteY3" fmla="*/ 218567 h 224677"/>
                      <a:gd name="connsiteX4" fmla="*/ 70948 w 222367"/>
                      <a:gd name="connsiteY4" fmla="*/ 224536 h 224677"/>
                      <a:gd name="connsiteX5" fmla="*/ 16615 w 222367"/>
                      <a:gd name="connsiteY5" fmla="*/ 201776 h 224677"/>
                      <a:gd name="connsiteX6" fmla="*/ -176 w 222367"/>
                      <a:gd name="connsiteY6" fmla="*/ 140302 h 224677"/>
                      <a:gd name="connsiteX7" fmla="*/ 5401 w 222367"/>
                      <a:gd name="connsiteY7" fmla="*/ -49 h 224677"/>
                      <a:gd name="connsiteX8" fmla="*/ 74964 w 222367"/>
                      <a:gd name="connsiteY8" fmla="*/ 2684 h 224677"/>
                      <a:gd name="connsiteX9" fmla="*/ 70669 w 222367"/>
                      <a:gd name="connsiteY9" fmla="*/ 109677 h 224677"/>
                      <a:gd name="connsiteX10" fmla="*/ 70613 w 222367"/>
                      <a:gd name="connsiteY10" fmla="*/ 137011 h 224677"/>
                      <a:gd name="connsiteX11" fmla="*/ 74853 w 222367"/>
                      <a:gd name="connsiteY11" fmla="*/ 155029 h 224677"/>
                      <a:gd name="connsiteX12" fmla="*/ 85396 w 222367"/>
                      <a:gd name="connsiteY12" fmla="*/ 165851 h 224677"/>
                      <a:gd name="connsiteX13" fmla="*/ 106036 w 222367"/>
                      <a:gd name="connsiteY13" fmla="*/ 169924 h 224677"/>
                      <a:gd name="connsiteX14" fmla="*/ 125727 w 222367"/>
                      <a:gd name="connsiteY14" fmla="*/ 167469 h 224677"/>
                      <a:gd name="connsiteX15" fmla="*/ 146869 w 222367"/>
                      <a:gd name="connsiteY15" fmla="*/ 158656 h 224677"/>
                      <a:gd name="connsiteX16" fmla="*/ 152950 w 222367"/>
                      <a:gd name="connsiteY16" fmla="*/ 5808 h 224677"/>
                      <a:gd name="connsiteX17" fmla="*/ 222065 w 222367"/>
                      <a:gd name="connsiteY17" fmla="*/ 8541 h 224677"/>
                      <a:gd name="connsiteX18" fmla="*/ 213531 w 222367"/>
                      <a:gd name="connsiteY18" fmla="*/ 224257 h 22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367" h="224677">
                        <a:moveTo>
                          <a:pt x="213475" y="224257"/>
                        </a:moveTo>
                        <a:lnTo>
                          <a:pt x="144360" y="221467"/>
                        </a:lnTo>
                        <a:lnTo>
                          <a:pt x="145308" y="197648"/>
                        </a:lnTo>
                        <a:cubicBezTo>
                          <a:pt x="132087" y="206908"/>
                          <a:pt x="120092" y="213881"/>
                          <a:pt x="109270" y="218567"/>
                        </a:cubicBezTo>
                        <a:cubicBezTo>
                          <a:pt x="98448" y="223141"/>
                          <a:pt x="85675" y="225094"/>
                          <a:pt x="70948" y="224536"/>
                        </a:cubicBezTo>
                        <a:cubicBezTo>
                          <a:pt x="47128" y="223588"/>
                          <a:pt x="28998" y="216001"/>
                          <a:pt x="16615" y="201776"/>
                        </a:cubicBezTo>
                        <a:cubicBezTo>
                          <a:pt x="4398" y="187551"/>
                          <a:pt x="-1236" y="167079"/>
                          <a:pt x="-176" y="140302"/>
                        </a:cubicBezTo>
                        <a:lnTo>
                          <a:pt x="5401" y="-49"/>
                        </a:lnTo>
                        <a:lnTo>
                          <a:pt x="74964" y="2684"/>
                        </a:lnTo>
                        <a:lnTo>
                          <a:pt x="70669" y="109677"/>
                        </a:lnTo>
                        <a:cubicBezTo>
                          <a:pt x="70279" y="120555"/>
                          <a:pt x="70223" y="129648"/>
                          <a:pt x="70613" y="137011"/>
                        </a:cubicBezTo>
                        <a:cubicBezTo>
                          <a:pt x="71059" y="144207"/>
                          <a:pt x="72509" y="150232"/>
                          <a:pt x="74853" y="155029"/>
                        </a:cubicBezTo>
                        <a:cubicBezTo>
                          <a:pt x="77140" y="159883"/>
                          <a:pt x="80653" y="163508"/>
                          <a:pt x="85396" y="165851"/>
                        </a:cubicBezTo>
                        <a:cubicBezTo>
                          <a:pt x="90304" y="168250"/>
                          <a:pt x="97166" y="169589"/>
                          <a:pt x="106036" y="169924"/>
                        </a:cubicBezTo>
                        <a:cubicBezTo>
                          <a:pt x="111894" y="170147"/>
                          <a:pt x="118475" y="169366"/>
                          <a:pt x="125727" y="167469"/>
                        </a:cubicBezTo>
                        <a:cubicBezTo>
                          <a:pt x="132979" y="165572"/>
                          <a:pt x="140063" y="162616"/>
                          <a:pt x="146869" y="158656"/>
                        </a:cubicBezTo>
                        <a:lnTo>
                          <a:pt x="152950" y="5808"/>
                        </a:lnTo>
                        <a:lnTo>
                          <a:pt x="222065" y="8541"/>
                        </a:lnTo>
                        <a:lnTo>
                          <a:pt x="213531" y="224257"/>
                        </a:lnTo>
                        <a:close/>
                      </a:path>
                    </a:pathLst>
                  </a:custGeom>
                  <a:solidFill>
                    <a:srgbClr val="F1F6F7"/>
                  </a:solidFill>
                  <a:ln w="23241" cap="rnd">
                    <a:solidFill>
                      <a:srgbClr val="023653"/>
                    </a:solidFill>
                    <a:prstDash val="solid"/>
                    <a:round/>
                  </a:ln>
                </p:spPr>
                <p:txBody>
                  <a:bodyPr rtlCol="0" anchor="ctr"/>
                  <a:lstStyle/>
                  <a:p>
                    <a:endParaRPr lang="en-US"/>
                  </a:p>
                </p:txBody>
              </p:sp>
              <p:sp>
                <p:nvSpPr>
                  <p:cNvPr id="97" name="Freeform: Shape 96">
                    <a:extLst>
                      <a:ext uri="{FF2B5EF4-FFF2-40B4-BE49-F238E27FC236}">
                        <a16:creationId xmlns:a16="http://schemas.microsoft.com/office/drawing/2014/main" id="{BAEC77B8-4E09-BF79-EB4D-B559D4723668}"/>
                      </a:ext>
                    </a:extLst>
                  </p:cNvPr>
                  <p:cNvSpPr/>
                  <p:nvPr/>
                </p:nvSpPr>
                <p:spPr>
                  <a:xfrm>
                    <a:off x="3577394" y="14665828"/>
                    <a:ext cx="172092" cy="220400"/>
                  </a:xfrm>
                  <a:custGeom>
                    <a:avLst/>
                    <a:gdLst>
                      <a:gd name="connsiteX0" fmla="*/ 166892 w 172092"/>
                      <a:gd name="connsiteY0" fmla="*/ 77323 h 220400"/>
                      <a:gd name="connsiteX1" fmla="*/ 160757 w 172092"/>
                      <a:gd name="connsiteY1" fmla="*/ 76877 h 220400"/>
                      <a:gd name="connsiteX2" fmla="*/ 146755 w 172092"/>
                      <a:gd name="connsiteY2" fmla="*/ 73530 h 220400"/>
                      <a:gd name="connsiteX3" fmla="*/ 130522 w 172092"/>
                      <a:gd name="connsiteY3" fmla="*/ 71521 h 220400"/>
                      <a:gd name="connsiteX4" fmla="*/ 104304 w 172092"/>
                      <a:gd name="connsiteY4" fmla="*/ 71521 h 220400"/>
                      <a:gd name="connsiteX5" fmla="*/ 79480 w 172092"/>
                      <a:gd name="connsiteY5" fmla="*/ 76207 h 220400"/>
                      <a:gd name="connsiteX6" fmla="*/ 68714 w 172092"/>
                      <a:gd name="connsiteY6" fmla="*/ 220352 h 220400"/>
                      <a:gd name="connsiteX7" fmla="*/ -290 w 172092"/>
                      <a:gd name="connsiteY7" fmla="*/ 215220 h 220400"/>
                      <a:gd name="connsiteX8" fmla="*/ 15775 w 172092"/>
                      <a:gd name="connsiteY8" fmla="*/ -49 h 220400"/>
                      <a:gd name="connsiteX9" fmla="*/ 84779 w 172092"/>
                      <a:gd name="connsiteY9" fmla="*/ 5083 h 220400"/>
                      <a:gd name="connsiteX10" fmla="*/ 82437 w 172092"/>
                      <a:gd name="connsiteY10" fmla="*/ 36713 h 220400"/>
                      <a:gd name="connsiteX11" fmla="*/ 124052 w 172092"/>
                      <a:gd name="connsiteY11" fmla="*/ 13786 h 220400"/>
                      <a:gd name="connsiteX12" fmla="*/ 155568 w 172092"/>
                      <a:gd name="connsiteY12" fmla="*/ 9601 h 220400"/>
                      <a:gd name="connsiteX13" fmla="*/ 163825 w 172092"/>
                      <a:gd name="connsiteY13" fmla="*/ 10383 h 220400"/>
                      <a:gd name="connsiteX14" fmla="*/ 171802 w 172092"/>
                      <a:gd name="connsiteY14" fmla="*/ 11554 h 220400"/>
                      <a:gd name="connsiteX15" fmla="*/ 166892 w 172092"/>
                      <a:gd name="connsiteY15" fmla="*/ 77323 h 22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092" h="220400">
                        <a:moveTo>
                          <a:pt x="166892" y="77323"/>
                        </a:moveTo>
                        <a:lnTo>
                          <a:pt x="160757" y="76877"/>
                        </a:lnTo>
                        <a:cubicBezTo>
                          <a:pt x="157912" y="75650"/>
                          <a:pt x="153225" y="74534"/>
                          <a:pt x="146755" y="73530"/>
                        </a:cubicBezTo>
                        <a:cubicBezTo>
                          <a:pt x="140284" y="72526"/>
                          <a:pt x="134874" y="71857"/>
                          <a:pt x="130522" y="71521"/>
                        </a:cubicBezTo>
                        <a:cubicBezTo>
                          <a:pt x="120703" y="70796"/>
                          <a:pt x="111946" y="70796"/>
                          <a:pt x="104304" y="71521"/>
                        </a:cubicBezTo>
                        <a:cubicBezTo>
                          <a:pt x="96660" y="72246"/>
                          <a:pt x="88406" y="73808"/>
                          <a:pt x="79480" y="76207"/>
                        </a:cubicBezTo>
                        <a:lnTo>
                          <a:pt x="68714" y="220352"/>
                        </a:lnTo>
                        <a:lnTo>
                          <a:pt x="-290" y="215220"/>
                        </a:lnTo>
                        <a:lnTo>
                          <a:pt x="15775" y="-49"/>
                        </a:lnTo>
                        <a:lnTo>
                          <a:pt x="84779" y="5083"/>
                        </a:lnTo>
                        <a:lnTo>
                          <a:pt x="82437" y="36713"/>
                        </a:lnTo>
                        <a:cubicBezTo>
                          <a:pt x="98613" y="24831"/>
                          <a:pt x="112448" y="17188"/>
                          <a:pt x="124052" y="13786"/>
                        </a:cubicBezTo>
                        <a:cubicBezTo>
                          <a:pt x="135599" y="10327"/>
                          <a:pt x="146142" y="8876"/>
                          <a:pt x="155568" y="9601"/>
                        </a:cubicBezTo>
                        <a:cubicBezTo>
                          <a:pt x="158023" y="9769"/>
                          <a:pt x="160757" y="10048"/>
                          <a:pt x="163825" y="10383"/>
                        </a:cubicBezTo>
                        <a:cubicBezTo>
                          <a:pt x="166838" y="10773"/>
                          <a:pt x="169514" y="11163"/>
                          <a:pt x="171802" y="11554"/>
                        </a:cubicBezTo>
                        <a:lnTo>
                          <a:pt x="166892" y="77323"/>
                        </a:lnTo>
                        <a:close/>
                      </a:path>
                    </a:pathLst>
                  </a:custGeom>
                  <a:solidFill>
                    <a:srgbClr val="F1F6F7"/>
                  </a:solidFill>
                  <a:ln w="23241" cap="rnd">
                    <a:solidFill>
                      <a:srgbClr val="023653"/>
                    </a:solidFill>
                    <a:prstDash val="solid"/>
                    <a:round/>
                  </a:ln>
                </p:spPr>
                <p:txBody>
                  <a:bodyPr rtlCol="0" anchor="ctr"/>
                  <a:lstStyle/>
                  <a:p>
                    <a:endParaRPr lang="en-US"/>
                  </a:p>
                </p:txBody>
              </p:sp>
              <p:sp>
                <p:nvSpPr>
                  <p:cNvPr id="98" name="Freeform: Shape 97">
                    <a:extLst>
                      <a:ext uri="{FF2B5EF4-FFF2-40B4-BE49-F238E27FC236}">
                        <a16:creationId xmlns:a16="http://schemas.microsoft.com/office/drawing/2014/main" id="{B83FC245-7690-4115-F7D3-7F56380B1B4F}"/>
                      </a:ext>
                    </a:extLst>
                  </p:cNvPr>
                  <p:cNvSpPr/>
                  <p:nvPr/>
                </p:nvSpPr>
                <p:spPr>
                  <a:xfrm>
                    <a:off x="3902015" y="14701275"/>
                    <a:ext cx="212854" cy="228821"/>
                  </a:xfrm>
                  <a:custGeom>
                    <a:avLst/>
                    <a:gdLst>
                      <a:gd name="connsiteX0" fmla="*/ 114847 w 212854"/>
                      <a:gd name="connsiteY0" fmla="*/ 227470 h 228821"/>
                      <a:gd name="connsiteX1" fmla="*/ 64307 w 212854"/>
                      <a:gd name="connsiteY1" fmla="*/ 214696 h 228821"/>
                      <a:gd name="connsiteX2" fmla="*/ 26485 w 212854"/>
                      <a:gd name="connsiteY2" fmla="*/ 189314 h 228821"/>
                      <a:gd name="connsiteX3" fmla="*/ 4284 w 212854"/>
                      <a:gd name="connsiteY3" fmla="*/ 151103 h 228821"/>
                      <a:gd name="connsiteX4" fmla="*/ 825 w 212854"/>
                      <a:gd name="connsiteY4" fmla="*/ 100339 h 228821"/>
                      <a:gd name="connsiteX5" fmla="*/ 16890 w 212854"/>
                      <a:gd name="connsiteY5" fmla="*/ 49799 h 228821"/>
                      <a:gd name="connsiteX6" fmla="*/ 49246 w 212854"/>
                      <a:gd name="connsiteY6" fmla="*/ 17055 h 228821"/>
                      <a:gd name="connsiteX7" fmla="*/ 91697 w 212854"/>
                      <a:gd name="connsiteY7" fmla="*/ 1937 h 228821"/>
                      <a:gd name="connsiteX8" fmla="*/ 139615 w 212854"/>
                      <a:gd name="connsiteY8" fmla="*/ 1268 h 228821"/>
                      <a:gd name="connsiteX9" fmla="*/ 179500 w 212854"/>
                      <a:gd name="connsiteY9" fmla="*/ 10807 h 228821"/>
                      <a:gd name="connsiteX10" fmla="*/ 212579 w 212854"/>
                      <a:gd name="connsiteY10" fmla="*/ 27318 h 228821"/>
                      <a:gd name="connsiteX11" fmla="*/ 205606 w 212854"/>
                      <a:gd name="connsiteY11" fmla="*/ 85947 h 228821"/>
                      <a:gd name="connsiteX12" fmla="*/ 195845 w 212854"/>
                      <a:gd name="connsiteY12" fmla="*/ 84775 h 228821"/>
                      <a:gd name="connsiteX13" fmla="*/ 187086 w 212854"/>
                      <a:gd name="connsiteY13" fmla="*/ 75627 h 228821"/>
                      <a:gd name="connsiteX14" fmla="*/ 174424 w 212854"/>
                      <a:gd name="connsiteY14" fmla="*/ 65029 h 228821"/>
                      <a:gd name="connsiteX15" fmla="*/ 158023 w 212854"/>
                      <a:gd name="connsiteY15" fmla="*/ 56103 h 228821"/>
                      <a:gd name="connsiteX16" fmla="*/ 136602 w 212854"/>
                      <a:gd name="connsiteY16" fmla="*/ 50636 h 228821"/>
                      <a:gd name="connsiteX17" fmla="*/ 92143 w 212854"/>
                      <a:gd name="connsiteY17" fmla="*/ 63187 h 228821"/>
                      <a:gd name="connsiteX18" fmla="*/ 71838 w 212854"/>
                      <a:gd name="connsiteY18" fmla="*/ 108763 h 228821"/>
                      <a:gd name="connsiteX19" fmla="*/ 81377 w 212854"/>
                      <a:gd name="connsiteY19" fmla="*/ 157517 h 228821"/>
                      <a:gd name="connsiteX20" fmla="*/ 122602 w 212854"/>
                      <a:gd name="connsiteY20" fmla="*/ 178659 h 228821"/>
                      <a:gd name="connsiteX21" fmla="*/ 146197 w 212854"/>
                      <a:gd name="connsiteY21" fmla="*/ 178548 h 228821"/>
                      <a:gd name="connsiteX22" fmla="*/ 164439 w 212854"/>
                      <a:gd name="connsiteY22" fmla="*/ 173584 h 228821"/>
                      <a:gd name="connsiteX23" fmla="*/ 176823 w 212854"/>
                      <a:gd name="connsiteY23" fmla="*/ 166889 h 228821"/>
                      <a:gd name="connsiteX24" fmla="*/ 186976 w 212854"/>
                      <a:gd name="connsiteY24" fmla="*/ 159805 h 228821"/>
                      <a:gd name="connsiteX25" fmla="*/ 196681 w 212854"/>
                      <a:gd name="connsiteY25" fmla="*/ 160920 h 228821"/>
                      <a:gd name="connsiteX26" fmla="*/ 189764 w 212854"/>
                      <a:gd name="connsiteY26" fmla="*/ 219549 h 228821"/>
                      <a:gd name="connsiteX27" fmla="*/ 154343 w 212854"/>
                      <a:gd name="connsiteY27" fmla="*/ 227526 h 228821"/>
                      <a:gd name="connsiteX28" fmla="*/ 114847 w 212854"/>
                      <a:gd name="connsiteY28" fmla="*/ 227470 h 2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2854" h="228821">
                        <a:moveTo>
                          <a:pt x="114847" y="227470"/>
                        </a:moveTo>
                        <a:cubicBezTo>
                          <a:pt x="96160" y="225294"/>
                          <a:pt x="79313" y="220999"/>
                          <a:pt x="64307" y="214696"/>
                        </a:cubicBezTo>
                        <a:cubicBezTo>
                          <a:pt x="49413" y="208448"/>
                          <a:pt x="36805" y="199969"/>
                          <a:pt x="26485" y="189314"/>
                        </a:cubicBezTo>
                        <a:cubicBezTo>
                          <a:pt x="16221" y="178715"/>
                          <a:pt x="8859" y="165941"/>
                          <a:pt x="4284" y="151103"/>
                        </a:cubicBezTo>
                        <a:cubicBezTo>
                          <a:pt x="-235" y="136208"/>
                          <a:pt x="-1407" y="119306"/>
                          <a:pt x="825" y="100339"/>
                        </a:cubicBezTo>
                        <a:cubicBezTo>
                          <a:pt x="3224" y="80369"/>
                          <a:pt x="8579" y="63522"/>
                          <a:pt x="16890" y="49799"/>
                        </a:cubicBezTo>
                        <a:cubicBezTo>
                          <a:pt x="25370" y="36076"/>
                          <a:pt x="36136" y="25143"/>
                          <a:pt x="49246" y="17055"/>
                        </a:cubicBezTo>
                        <a:cubicBezTo>
                          <a:pt x="61908" y="9356"/>
                          <a:pt x="76077" y="4335"/>
                          <a:pt x="91697" y="1937"/>
                        </a:cubicBezTo>
                        <a:cubicBezTo>
                          <a:pt x="107316" y="-462"/>
                          <a:pt x="123327" y="-685"/>
                          <a:pt x="139615" y="1268"/>
                        </a:cubicBezTo>
                        <a:cubicBezTo>
                          <a:pt x="154230" y="2996"/>
                          <a:pt x="167507" y="6176"/>
                          <a:pt x="179500" y="10807"/>
                        </a:cubicBezTo>
                        <a:cubicBezTo>
                          <a:pt x="191438" y="15493"/>
                          <a:pt x="202483" y="20959"/>
                          <a:pt x="212579" y="27318"/>
                        </a:cubicBezTo>
                        <a:lnTo>
                          <a:pt x="205606" y="85947"/>
                        </a:lnTo>
                        <a:lnTo>
                          <a:pt x="195845" y="84775"/>
                        </a:lnTo>
                        <a:cubicBezTo>
                          <a:pt x="193446" y="82154"/>
                          <a:pt x="190545" y="79141"/>
                          <a:pt x="187086" y="75627"/>
                        </a:cubicBezTo>
                        <a:cubicBezTo>
                          <a:pt x="183739" y="72113"/>
                          <a:pt x="179557" y="68599"/>
                          <a:pt x="174424" y="65029"/>
                        </a:cubicBezTo>
                        <a:cubicBezTo>
                          <a:pt x="169514" y="61569"/>
                          <a:pt x="164048" y="58613"/>
                          <a:pt x="158023" y="56103"/>
                        </a:cubicBezTo>
                        <a:cubicBezTo>
                          <a:pt x="152055" y="53425"/>
                          <a:pt x="144915" y="51640"/>
                          <a:pt x="136602" y="50636"/>
                        </a:cubicBezTo>
                        <a:cubicBezTo>
                          <a:pt x="118305" y="48460"/>
                          <a:pt x="103467" y="52645"/>
                          <a:pt x="92143" y="63187"/>
                        </a:cubicBezTo>
                        <a:cubicBezTo>
                          <a:pt x="80987" y="73619"/>
                          <a:pt x="74237" y="88792"/>
                          <a:pt x="71838" y="108763"/>
                        </a:cubicBezTo>
                        <a:cubicBezTo>
                          <a:pt x="69383" y="129403"/>
                          <a:pt x="72564" y="145636"/>
                          <a:pt x="81377" y="157517"/>
                        </a:cubicBezTo>
                        <a:cubicBezTo>
                          <a:pt x="90246" y="169399"/>
                          <a:pt x="104025" y="176484"/>
                          <a:pt x="122602" y="178659"/>
                        </a:cubicBezTo>
                        <a:cubicBezTo>
                          <a:pt x="131248" y="179720"/>
                          <a:pt x="139113" y="179664"/>
                          <a:pt x="146197" y="178548"/>
                        </a:cubicBezTo>
                        <a:cubicBezTo>
                          <a:pt x="153449" y="177377"/>
                          <a:pt x="159530" y="175703"/>
                          <a:pt x="164439" y="173584"/>
                        </a:cubicBezTo>
                        <a:cubicBezTo>
                          <a:pt x="169068" y="171519"/>
                          <a:pt x="173196" y="169288"/>
                          <a:pt x="176823" y="166889"/>
                        </a:cubicBezTo>
                        <a:cubicBezTo>
                          <a:pt x="180449" y="164490"/>
                          <a:pt x="183852" y="162148"/>
                          <a:pt x="186976" y="159805"/>
                        </a:cubicBezTo>
                        <a:lnTo>
                          <a:pt x="196681" y="160920"/>
                        </a:lnTo>
                        <a:lnTo>
                          <a:pt x="189764" y="219549"/>
                        </a:lnTo>
                        <a:cubicBezTo>
                          <a:pt x="178329" y="223343"/>
                          <a:pt x="166503" y="226020"/>
                          <a:pt x="154343" y="227526"/>
                        </a:cubicBezTo>
                        <a:cubicBezTo>
                          <a:pt x="142293" y="229200"/>
                          <a:pt x="129127" y="229200"/>
                          <a:pt x="114847" y="227470"/>
                        </a:cubicBezTo>
                        <a:close/>
                      </a:path>
                    </a:pathLst>
                  </a:custGeom>
                  <a:solidFill>
                    <a:srgbClr val="F1F6F7"/>
                  </a:solidFill>
                  <a:ln w="23241" cap="rnd">
                    <a:solidFill>
                      <a:srgbClr val="023653"/>
                    </a:solidFill>
                    <a:prstDash val="solid"/>
                    <a:round/>
                  </a:ln>
                </p:spPr>
                <p:txBody>
                  <a:bodyPr rtlCol="0" anchor="ctr"/>
                  <a:lstStyle/>
                  <a:p>
                    <a:endParaRPr lang="en-US"/>
                  </a:p>
                </p:txBody>
              </p:sp>
              <p:sp>
                <p:nvSpPr>
                  <p:cNvPr id="99" name="Freeform: Shape 98">
                    <a:extLst>
                      <a:ext uri="{FF2B5EF4-FFF2-40B4-BE49-F238E27FC236}">
                        <a16:creationId xmlns:a16="http://schemas.microsoft.com/office/drawing/2014/main" id="{FDAB25BA-494E-2BE2-6157-A9FF2B174956}"/>
                      </a:ext>
                    </a:extLst>
                  </p:cNvPr>
                  <p:cNvSpPr/>
                  <p:nvPr/>
                </p:nvSpPr>
                <p:spPr>
                  <a:xfrm>
                    <a:off x="4136792" y="14724568"/>
                    <a:ext cx="185312" cy="223469"/>
                  </a:xfrm>
                  <a:custGeom>
                    <a:avLst/>
                    <a:gdLst>
                      <a:gd name="connsiteX0" fmla="*/ 175789 w 185312"/>
                      <a:gd name="connsiteY0" fmla="*/ 87311 h 223469"/>
                      <a:gd name="connsiteX1" fmla="*/ 169654 w 185312"/>
                      <a:gd name="connsiteY1" fmla="*/ 86419 h 223469"/>
                      <a:gd name="connsiteX2" fmla="*/ 155931 w 185312"/>
                      <a:gd name="connsiteY2" fmla="*/ 82124 h 223469"/>
                      <a:gd name="connsiteX3" fmla="*/ 139864 w 185312"/>
                      <a:gd name="connsiteY3" fmla="*/ 79055 h 223469"/>
                      <a:gd name="connsiteX4" fmla="*/ 113702 w 185312"/>
                      <a:gd name="connsiteY4" fmla="*/ 77270 h 223469"/>
                      <a:gd name="connsiteX5" fmla="*/ 88600 w 185312"/>
                      <a:gd name="connsiteY5" fmla="*/ 80338 h 223469"/>
                      <a:gd name="connsiteX6" fmla="*/ 68238 w 185312"/>
                      <a:gd name="connsiteY6" fmla="*/ 223423 h 223469"/>
                      <a:gd name="connsiteX7" fmla="*/ -265 w 185312"/>
                      <a:gd name="connsiteY7" fmla="*/ 213661 h 223469"/>
                      <a:gd name="connsiteX8" fmla="*/ 30195 w 185312"/>
                      <a:gd name="connsiteY8" fmla="*/ -46 h 223469"/>
                      <a:gd name="connsiteX9" fmla="*/ 98697 w 185312"/>
                      <a:gd name="connsiteY9" fmla="*/ 9716 h 223469"/>
                      <a:gd name="connsiteX10" fmla="*/ 94177 w 185312"/>
                      <a:gd name="connsiteY10" fmla="*/ 41123 h 223469"/>
                      <a:gd name="connsiteX11" fmla="*/ 137242 w 185312"/>
                      <a:gd name="connsiteY11" fmla="*/ 21041 h 223469"/>
                      <a:gd name="connsiteX12" fmla="*/ 168983 w 185312"/>
                      <a:gd name="connsiteY12" fmla="*/ 18977 h 223469"/>
                      <a:gd name="connsiteX13" fmla="*/ 177183 w 185312"/>
                      <a:gd name="connsiteY13" fmla="*/ 20315 h 223469"/>
                      <a:gd name="connsiteX14" fmla="*/ 185048 w 185312"/>
                      <a:gd name="connsiteY14" fmla="*/ 22044 h 223469"/>
                      <a:gd name="connsiteX15" fmla="*/ 175789 w 185312"/>
                      <a:gd name="connsiteY15" fmla="*/ 87311 h 22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312" h="223469">
                        <a:moveTo>
                          <a:pt x="175789" y="87311"/>
                        </a:moveTo>
                        <a:lnTo>
                          <a:pt x="169654" y="86419"/>
                        </a:lnTo>
                        <a:cubicBezTo>
                          <a:pt x="166920" y="85024"/>
                          <a:pt x="162289" y="83574"/>
                          <a:pt x="155931" y="82124"/>
                        </a:cubicBezTo>
                        <a:cubicBezTo>
                          <a:pt x="149515" y="80729"/>
                          <a:pt x="144161" y="79725"/>
                          <a:pt x="139864" y="79055"/>
                        </a:cubicBezTo>
                        <a:cubicBezTo>
                          <a:pt x="130102" y="77716"/>
                          <a:pt x="121344" y="77103"/>
                          <a:pt x="113702" y="77270"/>
                        </a:cubicBezTo>
                        <a:cubicBezTo>
                          <a:pt x="106060" y="77493"/>
                          <a:pt x="97692" y="78498"/>
                          <a:pt x="88600" y="80338"/>
                        </a:cubicBezTo>
                        <a:lnTo>
                          <a:pt x="68238" y="223423"/>
                        </a:lnTo>
                        <a:lnTo>
                          <a:pt x="-265" y="213661"/>
                        </a:lnTo>
                        <a:lnTo>
                          <a:pt x="30195" y="-46"/>
                        </a:lnTo>
                        <a:lnTo>
                          <a:pt x="98697" y="9716"/>
                        </a:lnTo>
                        <a:lnTo>
                          <a:pt x="94177" y="41123"/>
                        </a:lnTo>
                        <a:cubicBezTo>
                          <a:pt x="111136" y="30356"/>
                          <a:pt x="125472" y="23662"/>
                          <a:pt x="137242" y="21041"/>
                        </a:cubicBezTo>
                        <a:cubicBezTo>
                          <a:pt x="149012" y="18307"/>
                          <a:pt x="159611" y="17638"/>
                          <a:pt x="168983" y="18977"/>
                        </a:cubicBezTo>
                        <a:cubicBezTo>
                          <a:pt x="171438" y="19311"/>
                          <a:pt x="174116" y="19757"/>
                          <a:pt x="177183" y="20315"/>
                        </a:cubicBezTo>
                        <a:cubicBezTo>
                          <a:pt x="180197" y="20873"/>
                          <a:pt x="182818" y="21431"/>
                          <a:pt x="185048" y="22044"/>
                        </a:cubicBezTo>
                        <a:lnTo>
                          <a:pt x="175789" y="87311"/>
                        </a:lnTo>
                        <a:close/>
                      </a:path>
                    </a:pathLst>
                  </a:custGeom>
                  <a:solidFill>
                    <a:srgbClr val="F1F6F7"/>
                  </a:solidFill>
                  <a:ln w="23241" cap="rnd">
                    <a:solidFill>
                      <a:srgbClr val="023653"/>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499DE067-9C23-E246-FED6-97ED5B4B203C}"/>
                      </a:ext>
                    </a:extLst>
                  </p:cNvPr>
                  <p:cNvSpPr/>
                  <p:nvPr/>
                </p:nvSpPr>
                <p:spPr>
                  <a:xfrm>
                    <a:off x="4329845" y="14761585"/>
                    <a:ext cx="231596" cy="233096"/>
                  </a:xfrm>
                  <a:custGeom>
                    <a:avLst/>
                    <a:gdLst>
                      <a:gd name="connsiteX0" fmla="*/ 225183 w 231596"/>
                      <a:gd name="connsiteY0" fmla="*/ 145408 h 233096"/>
                      <a:gd name="connsiteX1" fmla="*/ 68933 w 231596"/>
                      <a:gd name="connsiteY1" fmla="*/ 119580 h 233096"/>
                      <a:gd name="connsiteX2" fmla="*/ 81539 w 231596"/>
                      <a:gd name="connsiteY2" fmla="*/ 161027 h 233096"/>
                      <a:gd name="connsiteX3" fmla="*/ 131131 w 231596"/>
                      <a:gd name="connsiteY3" fmla="*/ 182839 h 233096"/>
                      <a:gd name="connsiteX4" fmla="*/ 174307 w 231596"/>
                      <a:gd name="connsiteY4" fmla="*/ 182002 h 233096"/>
                      <a:gd name="connsiteX5" fmla="*/ 209117 w 231596"/>
                      <a:gd name="connsiteY5" fmla="*/ 170622 h 233096"/>
                      <a:gd name="connsiteX6" fmla="*/ 216703 w 231596"/>
                      <a:gd name="connsiteY6" fmla="*/ 171849 h 233096"/>
                      <a:gd name="connsiteX7" fmla="*/ 207667 w 231596"/>
                      <a:gd name="connsiteY7" fmla="*/ 226684 h 233096"/>
                      <a:gd name="connsiteX8" fmla="*/ 161811 w 231596"/>
                      <a:gd name="connsiteY8" fmla="*/ 232932 h 233096"/>
                      <a:gd name="connsiteX9" fmla="*/ 115791 w 231596"/>
                      <a:gd name="connsiteY9" fmla="*/ 229641 h 233096"/>
                      <a:gd name="connsiteX10" fmla="*/ 22352 w 231596"/>
                      <a:gd name="connsiteY10" fmla="*/ 184568 h 233096"/>
                      <a:gd name="connsiteX11" fmla="*/ 1769 w 231596"/>
                      <a:gd name="connsiteY11" fmla="*/ 96820 h 233096"/>
                      <a:gd name="connsiteX12" fmla="*/ 47789 w 231596"/>
                      <a:gd name="connsiteY12" fmla="*/ 18668 h 233096"/>
                      <a:gd name="connsiteX13" fmla="*/ 141674 w 231596"/>
                      <a:gd name="connsiteY13" fmla="*/ 2435 h 233096"/>
                      <a:gd name="connsiteX14" fmla="*/ 215419 w 231596"/>
                      <a:gd name="connsiteY14" fmla="*/ 41706 h 233096"/>
                      <a:gd name="connsiteX15" fmla="*/ 229142 w 231596"/>
                      <a:gd name="connsiteY15" fmla="*/ 121532 h 233096"/>
                      <a:gd name="connsiteX16" fmla="*/ 225183 w 231596"/>
                      <a:gd name="connsiteY16" fmla="*/ 145408 h 233096"/>
                      <a:gd name="connsiteX17" fmla="*/ 163931 w 231596"/>
                      <a:gd name="connsiteY17" fmla="*/ 94198 h 233096"/>
                      <a:gd name="connsiteX18" fmla="*/ 158633 w 231596"/>
                      <a:gd name="connsiteY18" fmla="*/ 60170 h 233096"/>
                      <a:gd name="connsiteX19" fmla="*/ 129122 w 231596"/>
                      <a:gd name="connsiteY19" fmla="*/ 44216 h 233096"/>
                      <a:gd name="connsiteX20" fmla="*/ 94983 w 231596"/>
                      <a:gd name="connsiteY20" fmla="*/ 49070 h 233096"/>
                      <a:gd name="connsiteX21" fmla="*/ 75347 w 231596"/>
                      <a:gd name="connsiteY21" fmla="*/ 79527 h 233096"/>
                      <a:gd name="connsiteX22" fmla="*/ 163931 w 231596"/>
                      <a:gd name="connsiteY22" fmla="*/ 94198 h 23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1596" h="233096">
                        <a:moveTo>
                          <a:pt x="225183" y="145408"/>
                        </a:moveTo>
                        <a:lnTo>
                          <a:pt x="68933" y="119580"/>
                        </a:lnTo>
                        <a:cubicBezTo>
                          <a:pt x="67147" y="136427"/>
                          <a:pt x="71386" y="150261"/>
                          <a:pt x="81539" y="161027"/>
                        </a:cubicBezTo>
                        <a:cubicBezTo>
                          <a:pt x="91859" y="171794"/>
                          <a:pt x="108372" y="179101"/>
                          <a:pt x="131131" y="182839"/>
                        </a:cubicBezTo>
                        <a:cubicBezTo>
                          <a:pt x="145523" y="185237"/>
                          <a:pt x="159971" y="184958"/>
                          <a:pt x="174307" y="182002"/>
                        </a:cubicBezTo>
                        <a:cubicBezTo>
                          <a:pt x="188699" y="179046"/>
                          <a:pt x="200302" y="175252"/>
                          <a:pt x="209117" y="170622"/>
                        </a:cubicBezTo>
                        <a:lnTo>
                          <a:pt x="216703" y="171849"/>
                        </a:lnTo>
                        <a:lnTo>
                          <a:pt x="207667" y="226684"/>
                        </a:lnTo>
                        <a:cubicBezTo>
                          <a:pt x="191210" y="230310"/>
                          <a:pt x="175926" y="232430"/>
                          <a:pt x="161811" y="232932"/>
                        </a:cubicBezTo>
                        <a:cubicBezTo>
                          <a:pt x="147699" y="233434"/>
                          <a:pt x="132358" y="232375"/>
                          <a:pt x="115791" y="229641"/>
                        </a:cubicBezTo>
                        <a:cubicBezTo>
                          <a:pt x="73059" y="222557"/>
                          <a:pt x="41933" y="207550"/>
                          <a:pt x="22352" y="184568"/>
                        </a:cubicBezTo>
                        <a:cubicBezTo>
                          <a:pt x="2773" y="161585"/>
                          <a:pt x="-4089" y="132298"/>
                          <a:pt x="1769" y="96820"/>
                        </a:cubicBezTo>
                        <a:cubicBezTo>
                          <a:pt x="7570" y="61677"/>
                          <a:pt x="22911" y="35625"/>
                          <a:pt x="47789" y="18668"/>
                        </a:cubicBezTo>
                        <a:cubicBezTo>
                          <a:pt x="72836" y="1653"/>
                          <a:pt x="104131" y="-3758"/>
                          <a:pt x="141674" y="2435"/>
                        </a:cubicBezTo>
                        <a:cubicBezTo>
                          <a:pt x="176316" y="8180"/>
                          <a:pt x="200917" y="21233"/>
                          <a:pt x="215419" y="41706"/>
                        </a:cubicBezTo>
                        <a:cubicBezTo>
                          <a:pt x="229980" y="62067"/>
                          <a:pt x="234554" y="88620"/>
                          <a:pt x="229142" y="121532"/>
                        </a:cubicBezTo>
                        <a:lnTo>
                          <a:pt x="225183" y="145408"/>
                        </a:lnTo>
                        <a:close/>
                        <a:moveTo>
                          <a:pt x="163931" y="94198"/>
                        </a:moveTo>
                        <a:cubicBezTo>
                          <a:pt x="165883" y="79806"/>
                          <a:pt x="164099" y="68482"/>
                          <a:pt x="158633" y="60170"/>
                        </a:cubicBezTo>
                        <a:cubicBezTo>
                          <a:pt x="153109" y="51858"/>
                          <a:pt x="143291" y="46559"/>
                          <a:pt x="129122" y="44216"/>
                        </a:cubicBezTo>
                        <a:cubicBezTo>
                          <a:pt x="115958" y="42041"/>
                          <a:pt x="104577" y="43659"/>
                          <a:pt x="94983" y="49070"/>
                        </a:cubicBezTo>
                        <a:cubicBezTo>
                          <a:pt x="85388" y="54481"/>
                          <a:pt x="78861" y="64633"/>
                          <a:pt x="75347" y="79527"/>
                        </a:cubicBezTo>
                        <a:lnTo>
                          <a:pt x="163931" y="94198"/>
                        </a:lnTo>
                        <a:close/>
                      </a:path>
                    </a:pathLst>
                  </a:custGeom>
                  <a:solidFill>
                    <a:srgbClr val="F1F6F7"/>
                  </a:solidFill>
                  <a:ln w="23241" cap="rnd">
                    <a:solidFill>
                      <a:srgbClr val="023653"/>
                    </a:solidFill>
                    <a:prstDash val="solid"/>
                    <a:round/>
                  </a:ln>
                </p:spPr>
                <p:txBody>
                  <a:bodyPr rtlCol="0" anchor="ctr"/>
                  <a:lstStyle/>
                  <a:p>
                    <a:endParaRPr lang="en-US"/>
                  </a:p>
                </p:txBody>
              </p:sp>
              <p:sp>
                <p:nvSpPr>
                  <p:cNvPr id="101" name="Freeform: Shape 100">
                    <a:extLst>
                      <a:ext uri="{FF2B5EF4-FFF2-40B4-BE49-F238E27FC236}">
                        <a16:creationId xmlns:a16="http://schemas.microsoft.com/office/drawing/2014/main" id="{845DA240-6341-20B5-849B-661DC61C17F4}"/>
                      </a:ext>
                    </a:extLst>
                  </p:cNvPr>
                  <p:cNvSpPr/>
                  <p:nvPr/>
                </p:nvSpPr>
                <p:spPr>
                  <a:xfrm>
                    <a:off x="4582371" y="14802240"/>
                    <a:ext cx="230584" cy="244423"/>
                  </a:xfrm>
                  <a:custGeom>
                    <a:avLst/>
                    <a:gdLst>
                      <a:gd name="connsiteX0" fmla="*/ 144370 w 230584"/>
                      <a:gd name="connsiteY0" fmla="*/ 176326 h 244423"/>
                      <a:gd name="connsiteX1" fmla="*/ 152737 w 230584"/>
                      <a:gd name="connsiteY1" fmla="*/ 132145 h 244423"/>
                      <a:gd name="connsiteX2" fmla="*/ 122280 w 230584"/>
                      <a:gd name="connsiteY2" fmla="*/ 129746 h 244423"/>
                      <a:gd name="connsiteX3" fmla="*/ 97064 w 230584"/>
                      <a:gd name="connsiteY3" fmla="*/ 129691 h 244423"/>
                      <a:gd name="connsiteX4" fmla="*/ 79605 w 230584"/>
                      <a:gd name="connsiteY4" fmla="*/ 136161 h 244423"/>
                      <a:gd name="connsiteX5" fmla="*/ 71294 w 230584"/>
                      <a:gd name="connsiteY5" fmla="*/ 151223 h 244423"/>
                      <a:gd name="connsiteX6" fmla="*/ 70344 w 230584"/>
                      <a:gd name="connsiteY6" fmla="*/ 162212 h 244423"/>
                      <a:gd name="connsiteX7" fmla="*/ 74528 w 230584"/>
                      <a:gd name="connsiteY7" fmla="*/ 171194 h 244423"/>
                      <a:gd name="connsiteX8" fmla="*/ 83844 w 230584"/>
                      <a:gd name="connsiteY8" fmla="*/ 178836 h 244423"/>
                      <a:gd name="connsiteX9" fmla="*/ 102420 w 230584"/>
                      <a:gd name="connsiteY9" fmla="*/ 184080 h 244423"/>
                      <a:gd name="connsiteX10" fmla="*/ 123785 w 230584"/>
                      <a:gd name="connsiteY10" fmla="*/ 183801 h 244423"/>
                      <a:gd name="connsiteX11" fmla="*/ 144370 w 230584"/>
                      <a:gd name="connsiteY11" fmla="*/ 176326 h 244423"/>
                      <a:gd name="connsiteX12" fmla="*/ 138177 w 230584"/>
                      <a:gd name="connsiteY12" fmla="*/ 209182 h 244423"/>
                      <a:gd name="connsiteX13" fmla="*/ 122670 w 230584"/>
                      <a:gd name="connsiteY13" fmla="*/ 216658 h 244423"/>
                      <a:gd name="connsiteX14" fmla="*/ 105656 w 230584"/>
                      <a:gd name="connsiteY14" fmla="*/ 223017 h 244423"/>
                      <a:gd name="connsiteX15" fmla="*/ 83621 w 230584"/>
                      <a:gd name="connsiteY15" fmla="*/ 225694 h 244423"/>
                      <a:gd name="connsiteX16" fmla="*/ 59578 w 230584"/>
                      <a:gd name="connsiteY16" fmla="*/ 223518 h 244423"/>
                      <a:gd name="connsiteX17" fmla="*/ 12497 w 230584"/>
                      <a:gd name="connsiteY17" fmla="*/ 195292 h 244423"/>
                      <a:gd name="connsiteX18" fmla="*/ 1116 w 230584"/>
                      <a:gd name="connsiteY18" fmla="*/ 143636 h 244423"/>
                      <a:gd name="connsiteX19" fmla="*/ 18634 w 230584"/>
                      <a:gd name="connsiteY19" fmla="*/ 107656 h 244423"/>
                      <a:gd name="connsiteX20" fmla="*/ 52494 w 230584"/>
                      <a:gd name="connsiteY20" fmla="*/ 89972 h 244423"/>
                      <a:gd name="connsiteX21" fmla="*/ 101639 w 230584"/>
                      <a:gd name="connsiteY21" fmla="*/ 86737 h 244423"/>
                      <a:gd name="connsiteX22" fmla="*/ 160602 w 230584"/>
                      <a:gd name="connsiteY22" fmla="*/ 92371 h 244423"/>
                      <a:gd name="connsiteX23" fmla="*/ 160825 w 230584"/>
                      <a:gd name="connsiteY23" fmla="*/ 91256 h 244423"/>
                      <a:gd name="connsiteX24" fmla="*/ 151064 w 230584"/>
                      <a:gd name="connsiteY24" fmla="*/ 64368 h 244423"/>
                      <a:gd name="connsiteX25" fmla="*/ 110007 w 230584"/>
                      <a:gd name="connsiteY25" fmla="*/ 49585 h 244423"/>
                      <a:gd name="connsiteX26" fmla="*/ 72967 w 230584"/>
                      <a:gd name="connsiteY26" fmla="*/ 48860 h 244423"/>
                      <a:gd name="connsiteX27" fmla="*/ 43902 w 230584"/>
                      <a:gd name="connsiteY27" fmla="*/ 52765 h 244423"/>
                      <a:gd name="connsiteX28" fmla="*/ 37655 w 230584"/>
                      <a:gd name="connsiteY28" fmla="*/ 51538 h 244423"/>
                      <a:gd name="connsiteX29" fmla="*/ 47305 w 230584"/>
                      <a:gd name="connsiteY29" fmla="*/ 383 h 244423"/>
                      <a:gd name="connsiteX30" fmla="*/ 83510 w 230584"/>
                      <a:gd name="connsiteY30" fmla="*/ 328 h 244423"/>
                      <a:gd name="connsiteX31" fmla="*/ 132990 w 230584"/>
                      <a:gd name="connsiteY31" fmla="*/ 5572 h 244423"/>
                      <a:gd name="connsiteX32" fmla="*/ 213262 w 230584"/>
                      <a:gd name="connsiteY32" fmla="*/ 39321 h 244423"/>
                      <a:gd name="connsiteX33" fmla="*/ 228602 w 230584"/>
                      <a:gd name="connsiteY33" fmla="*/ 100069 h 244423"/>
                      <a:gd name="connsiteX34" fmla="*/ 201381 w 230584"/>
                      <a:gd name="connsiteY34" fmla="*/ 244382 h 244423"/>
                      <a:gd name="connsiteX35" fmla="*/ 133938 w 230584"/>
                      <a:gd name="connsiteY35" fmla="*/ 231663 h 244423"/>
                      <a:gd name="connsiteX36" fmla="*/ 138177 w 230584"/>
                      <a:gd name="connsiteY36" fmla="*/ 209182 h 24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0584" h="244423">
                        <a:moveTo>
                          <a:pt x="144370" y="176326"/>
                        </a:moveTo>
                        <a:lnTo>
                          <a:pt x="152737" y="132145"/>
                        </a:lnTo>
                        <a:cubicBezTo>
                          <a:pt x="143366" y="131141"/>
                          <a:pt x="133213" y="130360"/>
                          <a:pt x="122280" y="129746"/>
                        </a:cubicBezTo>
                        <a:cubicBezTo>
                          <a:pt x="111346" y="128965"/>
                          <a:pt x="102922" y="128965"/>
                          <a:pt x="97064" y="129691"/>
                        </a:cubicBezTo>
                        <a:cubicBezTo>
                          <a:pt x="89868" y="130527"/>
                          <a:pt x="84012" y="132703"/>
                          <a:pt x="79605" y="136161"/>
                        </a:cubicBezTo>
                        <a:cubicBezTo>
                          <a:pt x="75310" y="139508"/>
                          <a:pt x="72519" y="144529"/>
                          <a:pt x="71294" y="151223"/>
                        </a:cubicBezTo>
                        <a:cubicBezTo>
                          <a:pt x="70456" y="155630"/>
                          <a:pt x="70121" y="159312"/>
                          <a:pt x="70344" y="162212"/>
                        </a:cubicBezTo>
                        <a:cubicBezTo>
                          <a:pt x="70568" y="165113"/>
                          <a:pt x="71963" y="168125"/>
                          <a:pt x="74528" y="171194"/>
                        </a:cubicBezTo>
                        <a:cubicBezTo>
                          <a:pt x="76983" y="174261"/>
                          <a:pt x="80051" y="176828"/>
                          <a:pt x="83844" y="178836"/>
                        </a:cubicBezTo>
                        <a:cubicBezTo>
                          <a:pt x="87693" y="180732"/>
                          <a:pt x="93886" y="182462"/>
                          <a:pt x="102420" y="184080"/>
                        </a:cubicBezTo>
                        <a:cubicBezTo>
                          <a:pt x="109226" y="185363"/>
                          <a:pt x="116366" y="185251"/>
                          <a:pt x="123785" y="183801"/>
                        </a:cubicBezTo>
                        <a:cubicBezTo>
                          <a:pt x="131372" y="182350"/>
                          <a:pt x="138233" y="179896"/>
                          <a:pt x="144370" y="176326"/>
                        </a:cubicBezTo>
                        <a:close/>
                        <a:moveTo>
                          <a:pt x="138177" y="209182"/>
                        </a:moveTo>
                        <a:cubicBezTo>
                          <a:pt x="133994" y="211302"/>
                          <a:pt x="128861" y="213757"/>
                          <a:pt x="122670" y="216658"/>
                        </a:cubicBezTo>
                        <a:cubicBezTo>
                          <a:pt x="116533" y="219558"/>
                          <a:pt x="110843" y="221678"/>
                          <a:pt x="105656" y="223017"/>
                        </a:cubicBezTo>
                        <a:cubicBezTo>
                          <a:pt x="98404" y="224802"/>
                          <a:pt x="91040" y="225694"/>
                          <a:pt x="83621" y="225694"/>
                        </a:cubicBezTo>
                        <a:cubicBezTo>
                          <a:pt x="76145" y="225862"/>
                          <a:pt x="68170" y="225136"/>
                          <a:pt x="59578" y="223518"/>
                        </a:cubicBezTo>
                        <a:cubicBezTo>
                          <a:pt x="39440" y="219725"/>
                          <a:pt x="23765" y="210298"/>
                          <a:pt x="12497" y="195292"/>
                        </a:cubicBezTo>
                        <a:cubicBezTo>
                          <a:pt x="1229" y="180231"/>
                          <a:pt x="-2564" y="163049"/>
                          <a:pt x="1116" y="143636"/>
                        </a:cubicBezTo>
                        <a:cubicBezTo>
                          <a:pt x="4017" y="128184"/>
                          <a:pt x="9875" y="116135"/>
                          <a:pt x="18634" y="107656"/>
                        </a:cubicBezTo>
                        <a:cubicBezTo>
                          <a:pt x="27447" y="99121"/>
                          <a:pt x="38715" y="93208"/>
                          <a:pt x="52494" y="89972"/>
                        </a:cubicBezTo>
                        <a:cubicBezTo>
                          <a:pt x="66161" y="86682"/>
                          <a:pt x="82562" y="85566"/>
                          <a:pt x="101639" y="86737"/>
                        </a:cubicBezTo>
                        <a:cubicBezTo>
                          <a:pt x="120717" y="87853"/>
                          <a:pt x="140352" y="89694"/>
                          <a:pt x="160602" y="92371"/>
                        </a:cubicBezTo>
                        <a:lnTo>
                          <a:pt x="160825" y="91256"/>
                        </a:lnTo>
                        <a:cubicBezTo>
                          <a:pt x="163057" y="79541"/>
                          <a:pt x="159766" y="70560"/>
                          <a:pt x="151064" y="64368"/>
                        </a:cubicBezTo>
                        <a:cubicBezTo>
                          <a:pt x="142305" y="58008"/>
                          <a:pt x="128638" y="53099"/>
                          <a:pt x="110007" y="49585"/>
                        </a:cubicBezTo>
                        <a:cubicBezTo>
                          <a:pt x="98794" y="47465"/>
                          <a:pt x="86465" y="47186"/>
                          <a:pt x="72967" y="48860"/>
                        </a:cubicBezTo>
                        <a:cubicBezTo>
                          <a:pt x="59523" y="50366"/>
                          <a:pt x="49816" y="51649"/>
                          <a:pt x="43902" y="52765"/>
                        </a:cubicBezTo>
                        <a:lnTo>
                          <a:pt x="37655" y="51538"/>
                        </a:lnTo>
                        <a:lnTo>
                          <a:pt x="47305" y="383"/>
                        </a:lnTo>
                        <a:cubicBezTo>
                          <a:pt x="54837" y="-174"/>
                          <a:pt x="66886" y="-174"/>
                          <a:pt x="83510" y="328"/>
                        </a:cubicBezTo>
                        <a:cubicBezTo>
                          <a:pt x="100244" y="774"/>
                          <a:pt x="116756" y="2504"/>
                          <a:pt x="132990" y="5572"/>
                        </a:cubicBezTo>
                        <a:cubicBezTo>
                          <a:pt x="171647" y="12880"/>
                          <a:pt x="198424" y="24092"/>
                          <a:pt x="213262" y="39321"/>
                        </a:cubicBezTo>
                        <a:cubicBezTo>
                          <a:pt x="228269" y="54382"/>
                          <a:pt x="233400" y="74632"/>
                          <a:pt x="228602" y="100069"/>
                        </a:cubicBezTo>
                        <a:lnTo>
                          <a:pt x="201381" y="244382"/>
                        </a:lnTo>
                        <a:lnTo>
                          <a:pt x="133938" y="231663"/>
                        </a:lnTo>
                        <a:lnTo>
                          <a:pt x="138177" y="209182"/>
                        </a:lnTo>
                        <a:close/>
                      </a:path>
                    </a:pathLst>
                  </a:custGeom>
                  <a:solidFill>
                    <a:srgbClr val="F1F6F7"/>
                  </a:solidFill>
                  <a:ln w="23241" cap="rnd">
                    <a:solidFill>
                      <a:srgbClr val="023653"/>
                    </a:solidFill>
                    <a:prstDash val="solid"/>
                    <a:round/>
                  </a:ln>
                </p:spPr>
                <p:txBody>
                  <a:bodyPr rtlCol="0" anchor="ctr"/>
                  <a:lstStyle/>
                  <a:p>
                    <a:endParaRPr lang="en-US"/>
                  </a:p>
                </p:txBody>
              </p:sp>
              <p:sp>
                <p:nvSpPr>
                  <p:cNvPr id="102" name="Freeform: Shape 101">
                    <a:extLst>
                      <a:ext uri="{FF2B5EF4-FFF2-40B4-BE49-F238E27FC236}">
                        <a16:creationId xmlns:a16="http://schemas.microsoft.com/office/drawing/2014/main" id="{238DF958-7337-1305-EB6E-34B6BAF2F882}"/>
                      </a:ext>
                    </a:extLst>
                  </p:cNvPr>
                  <p:cNvSpPr/>
                  <p:nvPr/>
                </p:nvSpPr>
                <p:spPr>
                  <a:xfrm>
                    <a:off x="4845636" y="14847292"/>
                    <a:ext cx="377744" cy="285222"/>
                  </a:xfrm>
                  <a:custGeom>
                    <a:avLst/>
                    <a:gdLst>
                      <a:gd name="connsiteX0" fmla="*/ 238303 w 377744"/>
                      <a:gd name="connsiteY0" fmla="*/ 105783 h 285222"/>
                      <a:gd name="connsiteX1" fmla="*/ 206116 w 377744"/>
                      <a:gd name="connsiteY1" fmla="*/ 255395 h 285222"/>
                      <a:gd name="connsiteX2" fmla="*/ 138116 w 377744"/>
                      <a:gd name="connsiteY2" fmla="*/ 240724 h 285222"/>
                      <a:gd name="connsiteX3" fmla="*/ 160765 w 377744"/>
                      <a:gd name="connsiteY3" fmla="*/ 135293 h 285222"/>
                      <a:gd name="connsiteX4" fmla="*/ 165673 w 377744"/>
                      <a:gd name="connsiteY4" fmla="*/ 109018 h 285222"/>
                      <a:gd name="connsiteX5" fmla="*/ 165339 w 377744"/>
                      <a:gd name="connsiteY5" fmla="*/ 90498 h 285222"/>
                      <a:gd name="connsiteX6" fmla="*/ 157083 w 377744"/>
                      <a:gd name="connsiteY6" fmla="*/ 78505 h 285222"/>
                      <a:gd name="connsiteX7" fmla="*/ 138619 w 377744"/>
                      <a:gd name="connsiteY7" fmla="*/ 71141 h 285222"/>
                      <a:gd name="connsiteX8" fmla="*/ 118369 w 377744"/>
                      <a:gd name="connsiteY8" fmla="*/ 71141 h 285222"/>
                      <a:gd name="connsiteX9" fmla="*/ 99625 w 377744"/>
                      <a:gd name="connsiteY9" fmla="*/ 75938 h 285222"/>
                      <a:gd name="connsiteX10" fmla="*/ 67439 w 377744"/>
                      <a:gd name="connsiteY10" fmla="*/ 225551 h 285222"/>
                      <a:gd name="connsiteX11" fmla="*/ -228 w 377744"/>
                      <a:gd name="connsiteY11" fmla="*/ 210991 h 285222"/>
                      <a:gd name="connsiteX12" fmla="*/ 45180 w 377744"/>
                      <a:gd name="connsiteY12" fmla="*/ -39 h 285222"/>
                      <a:gd name="connsiteX13" fmla="*/ 112846 w 377744"/>
                      <a:gd name="connsiteY13" fmla="*/ 14521 h 285222"/>
                      <a:gd name="connsiteX14" fmla="*/ 107826 w 377744"/>
                      <a:gd name="connsiteY14" fmla="*/ 37783 h 285222"/>
                      <a:gd name="connsiteX15" fmla="*/ 145925 w 377744"/>
                      <a:gd name="connsiteY15" fmla="*/ 23558 h 285222"/>
                      <a:gd name="connsiteX16" fmla="*/ 182911 w 377744"/>
                      <a:gd name="connsiteY16" fmla="*/ 23446 h 285222"/>
                      <a:gd name="connsiteX17" fmla="*/ 217720 w 377744"/>
                      <a:gd name="connsiteY17" fmla="*/ 40795 h 285222"/>
                      <a:gd name="connsiteX18" fmla="*/ 236853 w 377744"/>
                      <a:gd name="connsiteY18" fmla="*/ 73428 h 285222"/>
                      <a:gd name="connsiteX19" fmla="*/ 282094 w 377744"/>
                      <a:gd name="connsiteY19" fmla="*/ 55020 h 285222"/>
                      <a:gd name="connsiteX20" fmla="*/ 321756 w 377744"/>
                      <a:gd name="connsiteY20" fmla="*/ 53346 h 285222"/>
                      <a:gd name="connsiteX21" fmla="*/ 369228 w 377744"/>
                      <a:gd name="connsiteY21" fmla="*/ 84976 h 285222"/>
                      <a:gd name="connsiteX22" fmla="*/ 374359 w 377744"/>
                      <a:gd name="connsiteY22" fmla="*/ 147844 h 285222"/>
                      <a:gd name="connsiteX23" fmla="*/ 344794 w 377744"/>
                      <a:gd name="connsiteY23" fmla="*/ 285183 h 285222"/>
                      <a:gd name="connsiteX24" fmla="*/ 276794 w 377744"/>
                      <a:gd name="connsiteY24" fmla="*/ 270568 h 285222"/>
                      <a:gd name="connsiteX25" fmla="*/ 299443 w 377744"/>
                      <a:gd name="connsiteY25" fmla="*/ 165137 h 285222"/>
                      <a:gd name="connsiteX26" fmla="*/ 304351 w 377744"/>
                      <a:gd name="connsiteY26" fmla="*/ 138695 h 285222"/>
                      <a:gd name="connsiteX27" fmla="*/ 304184 w 377744"/>
                      <a:gd name="connsiteY27" fmla="*/ 120343 h 285222"/>
                      <a:gd name="connsiteX28" fmla="*/ 296152 w 377744"/>
                      <a:gd name="connsiteY28" fmla="*/ 108405 h 285222"/>
                      <a:gd name="connsiteX29" fmla="*/ 277296 w 377744"/>
                      <a:gd name="connsiteY29" fmla="*/ 100986 h 285222"/>
                      <a:gd name="connsiteX30" fmla="*/ 260114 w 377744"/>
                      <a:gd name="connsiteY30" fmla="*/ 100428 h 285222"/>
                      <a:gd name="connsiteX31" fmla="*/ 238359 w 377744"/>
                      <a:gd name="connsiteY31" fmla="*/ 105783 h 2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7744" h="285222">
                        <a:moveTo>
                          <a:pt x="238303" y="105783"/>
                        </a:moveTo>
                        <a:lnTo>
                          <a:pt x="206116" y="255395"/>
                        </a:lnTo>
                        <a:lnTo>
                          <a:pt x="138116" y="240724"/>
                        </a:lnTo>
                        <a:lnTo>
                          <a:pt x="160765" y="135293"/>
                        </a:lnTo>
                        <a:cubicBezTo>
                          <a:pt x="162995" y="125028"/>
                          <a:pt x="164614" y="116270"/>
                          <a:pt x="165673" y="109018"/>
                        </a:cubicBezTo>
                        <a:cubicBezTo>
                          <a:pt x="166733" y="101655"/>
                          <a:pt x="166621" y="95463"/>
                          <a:pt x="165339" y="90498"/>
                        </a:cubicBezTo>
                        <a:cubicBezTo>
                          <a:pt x="164056" y="85478"/>
                          <a:pt x="161322" y="81461"/>
                          <a:pt x="157083" y="78505"/>
                        </a:cubicBezTo>
                        <a:cubicBezTo>
                          <a:pt x="153010" y="75381"/>
                          <a:pt x="146873" y="72926"/>
                          <a:pt x="138619" y="71141"/>
                        </a:cubicBezTo>
                        <a:cubicBezTo>
                          <a:pt x="131979" y="69747"/>
                          <a:pt x="125229" y="69747"/>
                          <a:pt x="118369" y="71141"/>
                        </a:cubicBezTo>
                        <a:cubicBezTo>
                          <a:pt x="111563" y="72425"/>
                          <a:pt x="105315" y="74042"/>
                          <a:pt x="99625" y="75938"/>
                        </a:cubicBezTo>
                        <a:lnTo>
                          <a:pt x="67439" y="225551"/>
                        </a:lnTo>
                        <a:lnTo>
                          <a:pt x="-228" y="210991"/>
                        </a:lnTo>
                        <a:lnTo>
                          <a:pt x="45180" y="-39"/>
                        </a:lnTo>
                        <a:lnTo>
                          <a:pt x="112846" y="14521"/>
                        </a:lnTo>
                        <a:lnTo>
                          <a:pt x="107826" y="37783"/>
                        </a:lnTo>
                        <a:cubicBezTo>
                          <a:pt x="121436" y="31145"/>
                          <a:pt x="134155" y="26403"/>
                          <a:pt x="145925" y="23558"/>
                        </a:cubicBezTo>
                        <a:cubicBezTo>
                          <a:pt x="157641" y="20713"/>
                          <a:pt x="169968" y="20713"/>
                          <a:pt x="182911" y="23446"/>
                        </a:cubicBezTo>
                        <a:cubicBezTo>
                          <a:pt x="196801" y="26459"/>
                          <a:pt x="208403" y="32260"/>
                          <a:pt x="217720" y="40795"/>
                        </a:cubicBezTo>
                        <a:cubicBezTo>
                          <a:pt x="227035" y="49219"/>
                          <a:pt x="233395" y="60096"/>
                          <a:pt x="236853" y="73428"/>
                        </a:cubicBezTo>
                        <a:cubicBezTo>
                          <a:pt x="252808" y="64950"/>
                          <a:pt x="267869" y="58813"/>
                          <a:pt x="282094" y="55020"/>
                        </a:cubicBezTo>
                        <a:cubicBezTo>
                          <a:pt x="296263" y="51282"/>
                          <a:pt x="309483" y="50725"/>
                          <a:pt x="321756" y="53346"/>
                        </a:cubicBezTo>
                        <a:cubicBezTo>
                          <a:pt x="344571" y="58255"/>
                          <a:pt x="360359" y="68799"/>
                          <a:pt x="369228" y="84976"/>
                        </a:cubicBezTo>
                        <a:cubicBezTo>
                          <a:pt x="378154" y="101209"/>
                          <a:pt x="379882" y="122184"/>
                          <a:pt x="374359" y="147844"/>
                        </a:cubicBezTo>
                        <a:lnTo>
                          <a:pt x="344794" y="285183"/>
                        </a:lnTo>
                        <a:lnTo>
                          <a:pt x="276794" y="270568"/>
                        </a:lnTo>
                        <a:lnTo>
                          <a:pt x="299443" y="165137"/>
                        </a:lnTo>
                        <a:cubicBezTo>
                          <a:pt x="301729" y="154761"/>
                          <a:pt x="303348" y="145947"/>
                          <a:pt x="304351" y="138695"/>
                        </a:cubicBezTo>
                        <a:cubicBezTo>
                          <a:pt x="305524" y="131444"/>
                          <a:pt x="305467" y="125363"/>
                          <a:pt x="304184" y="120343"/>
                        </a:cubicBezTo>
                        <a:cubicBezTo>
                          <a:pt x="303069" y="115378"/>
                          <a:pt x="300391" y="111417"/>
                          <a:pt x="296152" y="108405"/>
                        </a:cubicBezTo>
                        <a:cubicBezTo>
                          <a:pt x="291968" y="105281"/>
                          <a:pt x="285720" y="102827"/>
                          <a:pt x="277296" y="100986"/>
                        </a:cubicBezTo>
                        <a:cubicBezTo>
                          <a:pt x="271661" y="99814"/>
                          <a:pt x="265916" y="99591"/>
                          <a:pt x="260114" y="100428"/>
                        </a:cubicBezTo>
                        <a:cubicBezTo>
                          <a:pt x="254314" y="101153"/>
                          <a:pt x="247062" y="102938"/>
                          <a:pt x="238359" y="105783"/>
                        </a:cubicBezTo>
                        <a:close/>
                      </a:path>
                    </a:pathLst>
                  </a:custGeom>
                  <a:solidFill>
                    <a:srgbClr val="F1F6F7"/>
                  </a:solidFill>
                  <a:ln w="23241" cap="rnd">
                    <a:solidFill>
                      <a:srgbClr val="023653"/>
                    </a:solidFill>
                    <a:prstDash val="solid"/>
                    <a:round/>
                  </a:ln>
                </p:spPr>
                <p:txBody>
                  <a:bodyPr rtlCol="0" anchor="ctr"/>
                  <a:lstStyle/>
                  <a:p>
                    <a:endParaRPr lang="en-US"/>
                  </a:p>
                </p:txBody>
              </p:sp>
            </p:grpSp>
          </p:grpSp>
          <p:grpSp>
            <p:nvGrpSpPr>
              <p:cNvPr id="103" name="Graphic 45">
                <a:extLst>
                  <a:ext uri="{FF2B5EF4-FFF2-40B4-BE49-F238E27FC236}">
                    <a16:creationId xmlns:a16="http://schemas.microsoft.com/office/drawing/2014/main" id="{19B4BB43-16F4-D43F-C770-E1B0C5714220}"/>
                  </a:ext>
                </a:extLst>
              </p:cNvPr>
              <p:cNvGrpSpPr/>
              <p:nvPr/>
            </p:nvGrpSpPr>
            <p:grpSpPr>
              <a:xfrm>
                <a:off x="2999946" y="12598594"/>
                <a:ext cx="2171297" cy="918107"/>
                <a:chOff x="2999946" y="12598594"/>
                <a:chExt cx="2171297" cy="918107"/>
              </a:xfrm>
            </p:grpSpPr>
            <p:sp>
              <p:nvSpPr>
                <p:cNvPr id="104" name="Freeform: Shape 103">
                  <a:extLst>
                    <a:ext uri="{FF2B5EF4-FFF2-40B4-BE49-F238E27FC236}">
                      <a16:creationId xmlns:a16="http://schemas.microsoft.com/office/drawing/2014/main" id="{34FB5B9A-E5E1-F02B-55F5-6DDC50CA558F}"/>
                    </a:ext>
                  </a:extLst>
                </p:cNvPr>
                <p:cNvSpPr/>
                <p:nvPr/>
              </p:nvSpPr>
              <p:spPr>
                <a:xfrm>
                  <a:off x="2999946" y="12672524"/>
                  <a:ext cx="1899942" cy="844177"/>
                </a:xfrm>
                <a:custGeom>
                  <a:avLst/>
                  <a:gdLst>
                    <a:gd name="connsiteX0" fmla="*/ 1548365 w 1899942"/>
                    <a:gd name="connsiteY0" fmla="*/ 440488 h 844177"/>
                    <a:gd name="connsiteX1" fmla="*/ 561312 w 1899942"/>
                    <a:gd name="connsiteY1" fmla="*/ 823693 h 844177"/>
                    <a:gd name="connsiteX2" fmla="*/ 509305 w 1899942"/>
                    <a:gd name="connsiteY2" fmla="*/ 217444 h 844177"/>
                    <a:gd name="connsiteX3" fmla="*/ 1231259 w 1899942"/>
                    <a:gd name="connsiteY3" fmla="*/ 32617 h 844177"/>
                    <a:gd name="connsiteX4" fmla="*/ 1548365 w 1899942"/>
                    <a:gd name="connsiteY4" fmla="*/ 440488 h 84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942" h="844177">
                      <a:moveTo>
                        <a:pt x="1548365" y="440488"/>
                      </a:moveTo>
                      <a:cubicBezTo>
                        <a:pt x="1363367" y="658934"/>
                        <a:pt x="872571" y="880466"/>
                        <a:pt x="561312" y="823693"/>
                      </a:cubicBezTo>
                      <a:cubicBezTo>
                        <a:pt x="250061" y="766909"/>
                        <a:pt x="324299" y="435900"/>
                        <a:pt x="509305" y="217444"/>
                      </a:cubicBezTo>
                      <a:cubicBezTo>
                        <a:pt x="694303" y="-1002"/>
                        <a:pt x="920009" y="-24167"/>
                        <a:pt x="1231259" y="32617"/>
                      </a:cubicBezTo>
                      <a:cubicBezTo>
                        <a:pt x="1542510" y="89401"/>
                        <a:pt x="1733363" y="222042"/>
                        <a:pt x="1548365" y="440488"/>
                      </a:cubicBezTo>
                    </a:path>
                  </a:pathLst>
                </a:custGeom>
                <a:solidFill>
                  <a:srgbClr val="3C5BD1"/>
                </a:solidFill>
                <a:ln w="13522" cap="flat">
                  <a:noFill/>
                  <a:prstDash val="solid"/>
                  <a:miter/>
                </a:ln>
              </p:spPr>
              <p:txBody>
                <a:bodyPr rtlCol="0" anchor="ctr"/>
                <a:lstStyle/>
                <a:p>
                  <a:endParaRPr lang="en-US"/>
                </a:p>
              </p:txBody>
            </p:sp>
            <p:grpSp>
              <p:nvGrpSpPr>
                <p:cNvPr id="105" name="Graphic 45">
                  <a:extLst>
                    <a:ext uri="{FF2B5EF4-FFF2-40B4-BE49-F238E27FC236}">
                      <a16:creationId xmlns:a16="http://schemas.microsoft.com/office/drawing/2014/main" id="{3E0AD85B-C0C8-971C-B940-BD6B90895252}"/>
                    </a:ext>
                  </a:extLst>
                </p:cNvPr>
                <p:cNvGrpSpPr/>
                <p:nvPr/>
              </p:nvGrpSpPr>
              <p:grpSpPr>
                <a:xfrm>
                  <a:off x="3243627" y="12755548"/>
                  <a:ext cx="1551741" cy="569910"/>
                  <a:chOff x="3243627" y="12755548"/>
                  <a:chExt cx="1551741" cy="569910"/>
                </a:xfrm>
              </p:grpSpPr>
              <p:sp>
                <p:nvSpPr>
                  <p:cNvPr id="106" name="Freeform: Shape 105">
                    <a:extLst>
                      <a:ext uri="{FF2B5EF4-FFF2-40B4-BE49-F238E27FC236}">
                        <a16:creationId xmlns:a16="http://schemas.microsoft.com/office/drawing/2014/main" id="{5CF2E3EB-8EB7-6596-991A-C5EC05945D32}"/>
                      </a:ext>
                    </a:extLst>
                  </p:cNvPr>
                  <p:cNvSpPr/>
                  <p:nvPr/>
                </p:nvSpPr>
                <p:spPr>
                  <a:xfrm>
                    <a:off x="3267955" y="12765409"/>
                    <a:ext cx="1506912" cy="552828"/>
                  </a:xfrm>
                  <a:custGeom>
                    <a:avLst/>
                    <a:gdLst>
                      <a:gd name="connsiteX0" fmla="*/ 865499 w 1506912"/>
                      <a:gd name="connsiteY0" fmla="*/ 8818 h 552828"/>
                      <a:gd name="connsiteX1" fmla="*/ 822111 w 1506912"/>
                      <a:gd name="connsiteY1" fmla="*/ 51268 h 552828"/>
                      <a:gd name="connsiteX2" fmla="*/ 707536 w 1506912"/>
                      <a:gd name="connsiteY2" fmla="*/ 133866 h 552828"/>
                      <a:gd name="connsiteX3" fmla="*/ 486734 w 1506912"/>
                      <a:gd name="connsiteY3" fmla="*/ 250118 h 552828"/>
                      <a:gd name="connsiteX4" fmla="*/ 277377 w 1506912"/>
                      <a:gd name="connsiteY4" fmla="*/ 367716 h 552828"/>
                      <a:gd name="connsiteX5" fmla="*/ 111007 w 1506912"/>
                      <a:gd name="connsiteY5" fmla="*/ 527132 h 552828"/>
                      <a:gd name="connsiteX6" fmla="*/ 352886 w 1506912"/>
                      <a:gd name="connsiteY6" fmla="*/ 521169 h 552828"/>
                      <a:gd name="connsiteX7" fmla="*/ 830458 w 1506912"/>
                      <a:gd name="connsiteY7" fmla="*/ 546584 h 552828"/>
                      <a:gd name="connsiteX8" fmla="*/ 1071598 w 1506912"/>
                      <a:gd name="connsiteY8" fmla="*/ 386831 h 552828"/>
                      <a:gd name="connsiteX9" fmla="*/ 1073756 w 1506912"/>
                      <a:gd name="connsiteY9" fmla="*/ 261654 h 552828"/>
                      <a:gd name="connsiteX10" fmla="*/ 1022415 w 1506912"/>
                      <a:gd name="connsiteY10" fmla="*/ 171726 h 552828"/>
                      <a:gd name="connsiteX11" fmla="*/ 865502 w 1506912"/>
                      <a:gd name="connsiteY11" fmla="*/ 8814 h 55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912" h="552828">
                        <a:moveTo>
                          <a:pt x="865499" y="8818"/>
                        </a:moveTo>
                        <a:cubicBezTo>
                          <a:pt x="819099" y="8839"/>
                          <a:pt x="843061" y="29389"/>
                          <a:pt x="822111" y="51268"/>
                        </a:cubicBezTo>
                        <a:cubicBezTo>
                          <a:pt x="793192" y="81477"/>
                          <a:pt x="744290" y="78150"/>
                          <a:pt x="707536" y="133866"/>
                        </a:cubicBezTo>
                        <a:cubicBezTo>
                          <a:pt x="593559" y="156424"/>
                          <a:pt x="493836" y="198878"/>
                          <a:pt x="486734" y="250118"/>
                        </a:cubicBezTo>
                        <a:cubicBezTo>
                          <a:pt x="368523" y="268207"/>
                          <a:pt x="293452" y="317191"/>
                          <a:pt x="277377" y="367716"/>
                        </a:cubicBezTo>
                        <a:cubicBezTo>
                          <a:pt x="72811" y="401292"/>
                          <a:pt x="-15913" y="496725"/>
                          <a:pt x="111007" y="527132"/>
                        </a:cubicBezTo>
                        <a:cubicBezTo>
                          <a:pt x="155666" y="537260"/>
                          <a:pt x="233839" y="537702"/>
                          <a:pt x="352886" y="521169"/>
                        </a:cubicBezTo>
                        <a:cubicBezTo>
                          <a:pt x="414057" y="512674"/>
                          <a:pt x="490604" y="548256"/>
                          <a:pt x="830458" y="546584"/>
                        </a:cubicBezTo>
                        <a:cubicBezTo>
                          <a:pt x="1055261" y="545476"/>
                          <a:pt x="1253726" y="442864"/>
                          <a:pt x="1071598" y="386831"/>
                        </a:cubicBezTo>
                        <a:cubicBezTo>
                          <a:pt x="1145592" y="333097"/>
                          <a:pt x="1142369" y="284292"/>
                          <a:pt x="1073756" y="261654"/>
                        </a:cubicBezTo>
                        <a:cubicBezTo>
                          <a:pt x="1128843" y="214594"/>
                          <a:pt x="1092105" y="178021"/>
                          <a:pt x="1022415" y="171726"/>
                        </a:cubicBezTo>
                        <a:cubicBezTo>
                          <a:pt x="1080474" y="109868"/>
                          <a:pt x="1012069" y="8748"/>
                          <a:pt x="865502" y="8814"/>
                        </a:cubicBezTo>
                        <a:close/>
                      </a:path>
                    </a:pathLst>
                  </a:custGeom>
                  <a:solidFill>
                    <a:srgbClr val="F1F6F7"/>
                  </a:solidFill>
                  <a:ln w="5042"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6FA5DF4-399C-E282-79D0-4E232E9247F6}"/>
                      </a:ext>
                    </a:extLst>
                  </p:cNvPr>
                  <p:cNvSpPr/>
                  <p:nvPr/>
                </p:nvSpPr>
                <p:spPr>
                  <a:xfrm>
                    <a:off x="3292914" y="12798806"/>
                    <a:ext cx="1446589" cy="516745"/>
                  </a:xfrm>
                  <a:custGeom>
                    <a:avLst/>
                    <a:gdLst>
                      <a:gd name="connsiteX0" fmla="*/ 814651 w 1446589"/>
                      <a:gd name="connsiteY0" fmla="*/ 8304 h 516745"/>
                      <a:gd name="connsiteX1" fmla="*/ 822000 w 1446589"/>
                      <a:gd name="connsiteY1" fmla="*/ 55725 h 516745"/>
                      <a:gd name="connsiteX2" fmla="*/ 814651 w 1446589"/>
                      <a:gd name="connsiteY2" fmla="*/ 8304 h 516745"/>
                      <a:gd name="connsiteX3" fmla="*/ 1011748 w 1446589"/>
                      <a:gd name="connsiteY3" fmla="*/ 95915 h 516745"/>
                      <a:gd name="connsiteX4" fmla="*/ 491278 w 1446589"/>
                      <a:gd name="connsiteY4" fmla="*/ 181089 h 516745"/>
                      <a:gd name="connsiteX5" fmla="*/ 501963 w 1446589"/>
                      <a:gd name="connsiteY5" fmla="*/ 217553 h 516745"/>
                      <a:gd name="connsiteX6" fmla="*/ 955515 w 1446589"/>
                      <a:gd name="connsiteY6" fmla="*/ 148301 h 516745"/>
                      <a:gd name="connsiteX7" fmla="*/ 1011751 w 1446589"/>
                      <a:gd name="connsiteY7" fmla="*/ 95911 h 516745"/>
                      <a:gd name="connsiteX8" fmla="*/ 1074137 w 1446589"/>
                      <a:gd name="connsiteY8" fmla="*/ 182783 h 516745"/>
                      <a:gd name="connsiteX9" fmla="*/ 278756 w 1446589"/>
                      <a:gd name="connsiteY9" fmla="*/ 301578 h 516745"/>
                      <a:gd name="connsiteX10" fmla="*/ 266696 w 1446589"/>
                      <a:gd name="connsiteY10" fmla="*/ 343865 h 516745"/>
                      <a:gd name="connsiteX11" fmla="*/ 1006505 w 1446589"/>
                      <a:gd name="connsiteY11" fmla="*/ 238087 h 516745"/>
                      <a:gd name="connsiteX12" fmla="*/ 1074118 w 1446589"/>
                      <a:gd name="connsiteY12" fmla="*/ 182786 h 516745"/>
                      <a:gd name="connsiteX13" fmla="*/ 1088653 w 1446589"/>
                      <a:gd name="connsiteY13" fmla="*/ 300024 h 516745"/>
                      <a:gd name="connsiteX14" fmla="*/ 43748 w 1446589"/>
                      <a:gd name="connsiteY14" fmla="*/ 443508 h 516745"/>
                      <a:gd name="connsiteX15" fmla="*/ 221896 w 1446589"/>
                      <a:gd name="connsiteY15" fmla="*/ 496093 h 516745"/>
                      <a:gd name="connsiteX16" fmla="*/ 419629 w 1446589"/>
                      <a:gd name="connsiteY16" fmla="*/ 474353 h 516745"/>
                      <a:gd name="connsiteX17" fmla="*/ 347977 w 1446589"/>
                      <a:gd name="connsiteY17" fmla="*/ 486642 h 516745"/>
                      <a:gd name="connsiteX18" fmla="*/ 1014540 w 1446589"/>
                      <a:gd name="connsiteY18" fmla="*/ 484889 h 516745"/>
                      <a:gd name="connsiteX19" fmla="*/ 1097763 w 1446589"/>
                      <a:gd name="connsiteY19" fmla="*/ 425189 h 516745"/>
                      <a:gd name="connsiteX20" fmla="*/ 523279 w 1446589"/>
                      <a:gd name="connsiteY20" fmla="*/ 460092 h 516745"/>
                      <a:gd name="connsiteX21" fmla="*/ 1013889 w 1446589"/>
                      <a:gd name="connsiteY21" fmla="*/ 356744 h 516745"/>
                      <a:gd name="connsiteX22" fmla="*/ 1088659 w 1446589"/>
                      <a:gd name="connsiteY22" fmla="*/ 300017 h 51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46589" h="516745">
                        <a:moveTo>
                          <a:pt x="814651" y="8304"/>
                        </a:moveTo>
                        <a:cubicBezTo>
                          <a:pt x="814651" y="8304"/>
                          <a:pt x="767291" y="46699"/>
                          <a:pt x="822000" y="55725"/>
                        </a:cubicBezTo>
                        <a:cubicBezTo>
                          <a:pt x="889679" y="63450"/>
                          <a:pt x="903937" y="29086"/>
                          <a:pt x="814651" y="8304"/>
                        </a:cubicBezTo>
                        <a:close/>
                        <a:moveTo>
                          <a:pt x="1011748" y="95915"/>
                        </a:moveTo>
                        <a:cubicBezTo>
                          <a:pt x="934821" y="176230"/>
                          <a:pt x="497315" y="230059"/>
                          <a:pt x="491278" y="181089"/>
                        </a:cubicBezTo>
                        <a:cubicBezTo>
                          <a:pt x="476857" y="198118"/>
                          <a:pt x="474305" y="218646"/>
                          <a:pt x="501963" y="217553"/>
                        </a:cubicBezTo>
                        <a:cubicBezTo>
                          <a:pt x="696720" y="209854"/>
                          <a:pt x="830264" y="186765"/>
                          <a:pt x="955515" y="148301"/>
                        </a:cubicBezTo>
                        <a:cubicBezTo>
                          <a:pt x="1006012" y="132790"/>
                          <a:pt x="1011914" y="113247"/>
                          <a:pt x="1011751" y="95911"/>
                        </a:cubicBezTo>
                        <a:close/>
                        <a:moveTo>
                          <a:pt x="1074137" y="182783"/>
                        </a:moveTo>
                        <a:cubicBezTo>
                          <a:pt x="957712" y="292208"/>
                          <a:pt x="268759" y="365966"/>
                          <a:pt x="278756" y="301578"/>
                        </a:cubicBezTo>
                        <a:cubicBezTo>
                          <a:pt x="264334" y="318607"/>
                          <a:pt x="239567" y="344173"/>
                          <a:pt x="266696" y="343865"/>
                        </a:cubicBezTo>
                        <a:cubicBezTo>
                          <a:pt x="582664" y="340288"/>
                          <a:pt x="874733" y="284291"/>
                          <a:pt x="1006505" y="238087"/>
                        </a:cubicBezTo>
                        <a:cubicBezTo>
                          <a:pt x="1055579" y="220882"/>
                          <a:pt x="1074281" y="200120"/>
                          <a:pt x="1074118" y="182786"/>
                        </a:cubicBezTo>
                        <a:close/>
                        <a:moveTo>
                          <a:pt x="1088653" y="300024"/>
                        </a:moveTo>
                        <a:cubicBezTo>
                          <a:pt x="981690" y="401771"/>
                          <a:pt x="79420" y="513583"/>
                          <a:pt x="43748" y="443508"/>
                        </a:cubicBezTo>
                        <a:cubicBezTo>
                          <a:pt x="15792" y="487035"/>
                          <a:pt x="115578" y="505765"/>
                          <a:pt x="221896" y="496093"/>
                        </a:cubicBezTo>
                        <a:cubicBezTo>
                          <a:pt x="288421" y="490039"/>
                          <a:pt x="354852" y="482661"/>
                          <a:pt x="419629" y="474353"/>
                        </a:cubicBezTo>
                        <a:cubicBezTo>
                          <a:pt x="389780" y="479359"/>
                          <a:pt x="365432" y="483513"/>
                          <a:pt x="347977" y="486642"/>
                        </a:cubicBezTo>
                        <a:cubicBezTo>
                          <a:pt x="646214" y="509398"/>
                          <a:pt x="856199" y="527390"/>
                          <a:pt x="1014540" y="484889"/>
                        </a:cubicBezTo>
                        <a:cubicBezTo>
                          <a:pt x="1066031" y="471068"/>
                          <a:pt x="1097926" y="442525"/>
                          <a:pt x="1097763" y="425189"/>
                        </a:cubicBezTo>
                        <a:cubicBezTo>
                          <a:pt x="971902" y="532473"/>
                          <a:pt x="691470" y="487444"/>
                          <a:pt x="523279" y="460092"/>
                        </a:cubicBezTo>
                        <a:cubicBezTo>
                          <a:pt x="738006" y="428527"/>
                          <a:pt x="922939" y="388636"/>
                          <a:pt x="1013889" y="356744"/>
                        </a:cubicBezTo>
                        <a:cubicBezTo>
                          <a:pt x="1062962" y="339539"/>
                          <a:pt x="1088822" y="317353"/>
                          <a:pt x="1088659" y="300017"/>
                        </a:cubicBezTo>
                        <a:close/>
                      </a:path>
                    </a:pathLst>
                  </a:custGeom>
                  <a:solidFill>
                    <a:srgbClr val="CADFEE"/>
                  </a:solidFill>
                  <a:ln w="1334"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C28C19B-EB2C-0000-7EF2-5E3D0ADAB8A1}"/>
                      </a:ext>
                    </a:extLst>
                  </p:cNvPr>
                  <p:cNvSpPr/>
                  <p:nvPr/>
                </p:nvSpPr>
                <p:spPr>
                  <a:xfrm>
                    <a:off x="3376746" y="12768387"/>
                    <a:ext cx="1282538" cy="493903"/>
                  </a:xfrm>
                  <a:custGeom>
                    <a:avLst/>
                    <a:gdLst>
                      <a:gd name="connsiteX0" fmla="*/ 759431 w 1282538"/>
                      <a:gd name="connsiteY0" fmla="*/ 7503 h 493903"/>
                      <a:gd name="connsiteX1" fmla="*/ 744870 w 1282538"/>
                      <a:gd name="connsiteY1" fmla="*/ 7979 h 493903"/>
                      <a:gd name="connsiteX2" fmla="*/ 915738 w 1282538"/>
                      <a:gd name="connsiteY2" fmla="*/ 76167 h 493903"/>
                      <a:gd name="connsiteX3" fmla="*/ 759415 w 1282538"/>
                      <a:gd name="connsiteY3" fmla="*/ 7503 h 493903"/>
                      <a:gd name="connsiteX4" fmla="*/ 758132 w 1282538"/>
                      <a:gd name="connsiteY4" fmla="*/ 125655 h 493903"/>
                      <a:gd name="connsiteX5" fmla="*/ 756554 w 1282538"/>
                      <a:gd name="connsiteY5" fmla="*/ 125623 h 493903"/>
                      <a:gd name="connsiteX6" fmla="*/ 715914 w 1282538"/>
                      <a:gd name="connsiteY6" fmla="*/ 129790 h 493903"/>
                      <a:gd name="connsiteX7" fmla="*/ 616427 w 1282538"/>
                      <a:gd name="connsiteY7" fmla="*/ 124549 h 493903"/>
                      <a:gd name="connsiteX8" fmla="*/ 618953 w 1282538"/>
                      <a:gd name="connsiteY8" fmla="*/ 167143 h 493903"/>
                      <a:gd name="connsiteX9" fmla="*/ 758132 w 1282538"/>
                      <a:gd name="connsiteY9" fmla="*/ 125655 h 493903"/>
                      <a:gd name="connsiteX10" fmla="*/ 922566 w 1282538"/>
                      <a:gd name="connsiteY10" fmla="*/ 170806 h 493903"/>
                      <a:gd name="connsiteX11" fmla="*/ 861967 w 1282538"/>
                      <a:gd name="connsiteY11" fmla="*/ 181703 h 493903"/>
                      <a:gd name="connsiteX12" fmla="*/ 411040 w 1282538"/>
                      <a:gd name="connsiteY12" fmla="*/ 247859 h 493903"/>
                      <a:gd name="connsiteX13" fmla="*/ 306941 w 1282538"/>
                      <a:gd name="connsiteY13" fmla="*/ 286638 h 493903"/>
                      <a:gd name="connsiteX14" fmla="*/ 913615 w 1282538"/>
                      <a:gd name="connsiteY14" fmla="*/ 204844 h 493903"/>
                      <a:gd name="connsiteX15" fmla="*/ 922567 w 1282538"/>
                      <a:gd name="connsiteY15" fmla="*/ 170805 h 493903"/>
                      <a:gd name="connsiteX16" fmla="*/ 975061 w 1282538"/>
                      <a:gd name="connsiteY16" fmla="*/ 266810 h 493903"/>
                      <a:gd name="connsiteX17" fmla="*/ 903176 w 1282538"/>
                      <a:gd name="connsiteY17" fmla="*/ 282389 h 493903"/>
                      <a:gd name="connsiteX18" fmla="*/ 146000 w 1282538"/>
                      <a:gd name="connsiteY18" fmla="*/ 373626 h 493903"/>
                      <a:gd name="connsiteX19" fmla="*/ 86970 w 1282538"/>
                      <a:gd name="connsiteY19" fmla="*/ 411775 h 493903"/>
                      <a:gd name="connsiteX20" fmla="*/ 959509 w 1282538"/>
                      <a:gd name="connsiteY20" fmla="*/ 293030 h 493903"/>
                      <a:gd name="connsiteX21" fmla="*/ 975073 w 1282538"/>
                      <a:gd name="connsiteY21" fmla="*/ 266815 h 493903"/>
                      <a:gd name="connsiteX22" fmla="*/ 960236 w 1282538"/>
                      <a:gd name="connsiteY22" fmla="*/ 390452 h 493903"/>
                      <a:gd name="connsiteX23" fmla="*/ 949804 w 1282538"/>
                      <a:gd name="connsiteY23" fmla="*/ 392031 h 493903"/>
                      <a:gd name="connsiteX24" fmla="*/ 516557 w 1282538"/>
                      <a:gd name="connsiteY24" fmla="*/ 475888 h 493903"/>
                      <a:gd name="connsiteX25" fmla="*/ 796444 w 1282538"/>
                      <a:gd name="connsiteY25" fmla="*/ 464437 h 493903"/>
                      <a:gd name="connsiteX26" fmla="*/ 960236 w 1282538"/>
                      <a:gd name="connsiteY26" fmla="*/ 390451 h 4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82538" h="493903">
                        <a:moveTo>
                          <a:pt x="759431" y="7503"/>
                        </a:moveTo>
                        <a:cubicBezTo>
                          <a:pt x="754256" y="7338"/>
                          <a:pt x="749385" y="7483"/>
                          <a:pt x="744870" y="7979"/>
                        </a:cubicBezTo>
                        <a:cubicBezTo>
                          <a:pt x="744870" y="7979"/>
                          <a:pt x="800099" y="65856"/>
                          <a:pt x="915738" y="76167"/>
                        </a:cubicBezTo>
                        <a:cubicBezTo>
                          <a:pt x="980801" y="81967"/>
                          <a:pt x="837021" y="9981"/>
                          <a:pt x="759415" y="7503"/>
                        </a:cubicBezTo>
                        <a:close/>
                        <a:moveTo>
                          <a:pt x="758132" y="125655"/>
                        </a:moveTo>
                        <a:cubicBezTo>
                          <a:pt x="757646" y="125637"/>
                          <a:pt x="757120" y="125626"/>
                          <a:pt x="756554" y="125623"/>
                        </a:cubicBezTo>
                        <a:cubicBezTo>
                          <a:pt x="749152" y="125580"/>
                          <a:pt x="736046" y="126824"/>
                          <a:pt x="715914" y="129790"/>
                        </a:cubicBezTo>
                        <a:cubicBezTo>
                          <a:pt x="675561" y="135732"/>
                          <a:pt x="647795" y="133086"/>
                          <a:pt x="616427" y="124549"/>
                        </a:cubicBezTo>
                        <a:cubicBezTo>
                          <a:pt x="359784" y="182183"/>
                          <a:pt x="499995" y="184503"/>
                          <a:pt x="618953" y="167143"/>
                        </a:cubicBezTo>
                        <a:cubicBezTo>
                          <a:pt x="694656" y="156097"/>
                          <a:pt x="789252" y="126768"/>
                          <a:pt x="758132" y="125655"/>
                        </a:cubicBezTo>
                        <a:close/>
                        <a:moveTo>
                          <a:pt x="922566" y="170806"/>
                        </a:moveTo>
                        <a:cubicBezTo>
                          <a:pt x="908994" y="170449"/>
                          <a:pt x="889018" y="173408"/>
                          <a:pt x="861967" y="181703"/>
                        </a:cubicBezTo>
                        <a:cubicBezTo>
                          <a:pt x="765730" y="211193"/>
                          <a:pt x="572506" y="246523"/>
                          <a:pt x="411040" y="247859"/>
                        </a:cubicBezTo>
                        <a:cubicBezTo>
                          <a:pt x="331851" y="257224"/>
                          <a:pt x="257492" y="285328"/>
                          <a:pt x="306941" y="286638"/>
                        </a:cubicBezTo>
                        <a:cubicBezTo>
                          <a:pt x="608449" y="294624"/>
                          <a:pt x="775407" y="244614"/>
                          <a:pt x="913615" y="204844"/>
                        </a:cubicBezTo>
                        <a:cubicBezTo>
                          <a:pt x="950303" y="194291"/>
                          <a:pt x="957266" y="171717"/>
                          <a:pt x="922567" y="170805"/>
                        </a:cubicBezTo>
                        <a:close/>
                        <a:moveTo>
                          <a:pt x="975061" y="266810"/>
                        </a:moveTo>
                        <a:cubicBezTo>
                          <a:pt x="963571" y="266500"/>
                          <a:pt x="940765" y="270869"/>
                          <a:pt x="903176" y="282389"/>
                        </a:cubicBezTo>
                        <a:cubicBezTo>
                          <a:pt x="716971" y="330472"/>
                          <a:pt x="465869" y="385074"/>
                          <a:pt x="146000" y="373626"/>
                        </a:cubicBezTo>
                        <a:cubicBezTo>
                          <a:pt x="66811" y="382992"/>
                          <a:pt x="39399" y="408465"/>
                          <a:pt x="86970" y="411775"/>
                        </a:cubicBezTo>
                        <a:cubicBezTo>
                          <a:pt x="445389" y="436712"/>
                          <a:pt x="864920" y="347892"/>
                          <a:pt x="959509" y="293030"/>
                        </a:cubicBezTo>
                        <a:cubicBezTo>
                          <a:pt x="983402" y="279167"/>
                          <a:pt x="993001" y="267299"/>
                          <a:pt x="975073" y="266815"/>
                        </a:cubicBezTo>
                        <a:close/>
                        <a:moveTo>
                          <a:pt x="960236" y="390452"/>
                        </a:moveTo>
                        <a:cubicBezTo>
                          <a:pt x="957891" y="390358"/>
                          <a:pt x="954431" y="390851"/>
                          <a:pt x="949804" y="392031"/>
                        </a:cubicBezTo>
                        <a:cubicBezTo>
                          <a:pt x="770936" y="437610"/>
                          <a:pt x="651585" y="456712"/>
                          <a:pt x="516557" y="475888"/>
                        </a:cubicBezTo>
                        <a:cubicBezTo>
                          <a:pt x="438971" y="486908"/>
                          <a:pt x="593004" y="497834"/>
                          <a:pt x="796444" y="464437"/>
                        </a:cubicBezTo>
                        <a:cubicBezTo>
                          <a:pt x="902844" y="446969"/>
                          <a:pt x="982926" y="391353"/>
                          <a:pt x="960236" y="390451"/>
                        </a:cubicBezTo>
                        <a:close/>
                      </a:path>
                    </a:pathLst>
                  </a:custGeom>
                  <a:solidFill>
                    <a:srgbClr val="FFFFFF"/>
                  </a:solidFill>
                  <a:ln w="133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906E87F-10F6-C7EF-237E-D386AC4FC37A}"/>
                      </a:ext>
                    </a:extLst>
                  </p:cNvPr>
                  <p:cNvSpPr/>
                  <p:nvPr/>
                </p:nvSpPr>
                <p:spPr>
                  <a:xfrm>
                    <a:off x="3243627" y="12755548"/>
                    <a:ext cx="1551741" cy="569910"/>
                  </a:xfrm>
                  <a:custGeom>
                    <a:avLst/>
                    <a:gdLst>
                      <a:gd name="connsiteX0" fmla="*/ 843132 w 1551741"/>
                      <a:gd name="connsiteY0" fmla="*/ 34797 h 569910"/>
                      <a:gd name="connsiteX1" fmla="*/ 800839 w 1551741"/>
                      <a:gd name="connsiteY1" fmla="*/ 78850 h 569910"/>
                      <a:gd name="connsiteX2" fmla="*/ 721397 w 1551741"/>
                      <a:gd name="connsiteY2" fmla="*/ 138665 h 569910"/>
                      <a:gd name="connsiteX3" fmla="*/ 501818 w 1551741"/>
                      <a:gd name="connsiteY3" fmla="*/ 258188 h 569910"/>
                      <a:gd name="connsiteX4" fmla="*/ 288627 w 1551741"/>
                      <a:gd name="connsiteY4" fmla="*/ 374837 h 569910"/>
                      <a:gd name="connsiteX5" fmla="*/ 121232 w 1551741"/>
                      <a:gd name="connsiteY5" fmla="*/ 542537 h 569910"/>
                      <a:gd name="connsiteX6" fmla="*/ 337240 w 1551741"/>
                      <a:gd name="connsiteY6" fmla="*/ 541697 h 569910"/>
                      <a:gd name="connsiteX7" fmla="*/ 504539 w 1551741"/>
                      <a:gd name="connsiteY7" fmla="*/ 549694 h 569910"/>
                      <a:gd name="connsiteX8" fmla="*/ 1051533 w 1551741"/>
                      <a:gd name="connsiteY8" fmla="*/ 538583 h 569910"/>
                      <a:gd name="connsiteX9" fmla="*/ 1159271 w 1551741"/>
                      <a:gd name="connsiteY9" fmla="*/ 485695 h 569910"/>
                      <a:gd name="connsiteX10" fmla="*/ 1112213 w 1551741"/>
                      <a:gd name="connsiteY10" fmla="*/ 393439 h 569910"/>
                      <a:gd name="connsiteX11" fmla="*/ 1113550 w 1551741"/>
                      <a:gd name="connsiteY11" fmla="*/ 267860 h 569910"/>
                      <a:gd name="connsiteX12" fmla="*/ 1066333 w 1551741"/>
                      <a:gd name="connsiteY12" fmla="*/ 173703 h 569910"/>
                      <a:gd name="connsiteX13" fmla="*/ 910836 w 1551741"/>
                      <a:gd name="connsiteY13" fmla="*/ 9866 h 569910"/>
                      <a:gd name="connsiteX14" fmla="*/ 843141 w 1551741"/>
                      <a:gd name="connsiteY14" fmla="*/ 34793 h 569910"/>
                      <a:gd name="connsiteX15" fmla="*/ 1040058 w 1551741"/>
                      <a:gd name="connsiteY15" fmla="*/ 168403 h 569910"/>
                      <a:gd name="connsiteX16" fmla="*/ 538593 w 1551741"/>
                      <a:gd name="connsiteY16" fmla="*/ 240107 h 569910"/>
                      <a:gd name="connsiteX17" fmla="*/ 723987 w 1551741"/>
                      <a:gd name="connsiteY17" fmla="*/ 153110 h 569910"/>
                      <a:gd name="connsiteX18" fmla="*/ 852274 w 1551741"/>
                      <a:gd name="connsiteY18" fmla="*/ 142303 h 569910"/>
                      <a:gd name="connsiteX19" fmla="*/ 818378 w 1551741"/>
                      <a:gd name="connsiteY19" fmla="*/ 88787 h 569910"/>
                      <a:gd name="connsiteX20" fmla="*/ 877047 w 1551741"/>
                      <a:gd name="connsiteY20" fmla="*/ 26420 h 569910"/>
                      <a:gd name="connsiteX21" fmla="*/ 1040065 w 1551741"/>
                      <a:gd name="connsiteY21" fmla="*/ 168403 h 569910"/>
                      <a:gd name="connsiteX22" fmla="*/ 1050444 w 1551741"/>
                      <a:gd name="connsiteY22" fmla="*/ 189966 h 569910"/>
                      <a:gd name="connsiteX23" fmla="*/ 1092145 w 1551741"/>
                      <a:gd name="connsiteY23" fmla="*/ 259585 h 569910"/>
                      <a:gd name="connsiteX24" fmla="*/ 326153 w 1551741"/>
                      <a:gd name="connsiteY24" fmla="*/ 360055 h 569910"/>
                      <a:gd name="connsiteX25" fmla="*/ 503669 w 1551741"/>
                      <a:gd name="connsiteY25" fmla="*/ 272721 h 569910"/>
                      <a:gd name="connsiteX26" fmla="*/ 816699 w 1551741"/>
                      <a:gd name="connsiteY26" fmla="*/ 241390 h 569910"/>
                      <a:gd name="connsiteX27" fmla="*/ 1050419 w 1551741"/>
                      <a:gd name="connsiteY27" fmla="*/ 189965 h 569910"/>
                      <a:gd name="connsiteX28" fmla="*/ 1094932 w 1551741"/>
                      <a:gd name="connsiteY28" fmla="*/ 284458 h 569910"/>
                      <a:gd name="connsiteX29" fmla="*/ 1096583 w 1551741"/>
                      <a:gd name="connsiteY29" fmla="*/ 381061 h 569910"/>
                      <a:gd name="connsiteX30" fmla="*/ 357194 w 1551741"/>
                      <a:gd name="connsiteY30" fmla="*/ 525469 h 569910"/>
                      <a:gd name="connsiteX31" fmla="*/ 252301 w 1551741"/>
                      <a:gd name="connsiteY31" fmla="*/ 395998 h 569910"/>
                      <a:gd name="connsiteX32" fmla="*/ 706506 w 1551741"/>
                      <a:gd name="connsiteY32" fmla="*/ 367059 h 569910"/>
                      <a:gd name="connsiteX33" fmla="*/ 1094938 w 1551741"/>
                      <a:gd name="connsiteY33" fmla="*/ 284458 h 569910"/>
                      <a:gd name="connsiteX34" fmla="*/ 1093505 w 1551741"/>
                      <a:gd name="connsiteY34" fmla="*/ 410337 h 569910"/>
                      <a:gd name="connsiteX35" fmla="*/ 1044761 w 1551741"/>
                      <a:gd name="connsiteY35" fmla="*/ 524825 h 569910"/>
                      <a:gd name="connsiteX36" fmla="*/ 437700 w 1551741"/>
                      <a:gd name="connsiteY36" fmla="*/ 525722 h 569910"/>
                      <a:gd name="connsiteX37" fmla="*/ 1093499 w 1551741"/>
                      <a:gd name="connsiteY37" fmla="*/ 410337 h 5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1741" h="569910">
                        <a:moveTo>
                          <a:pt x="843132" y="34797"/>
                        </a:moveTo>
                        <a:cubicBezTo>
                          <a:pt x="846487" y="54977"/>
                          <a:pt x="835075" y="63395"/>
                          <a:pt x="800839" y="78850"/>
                        </a:cubicBezTo>
                        <a:cubicBezTo>
                          <a:pt x="773137" y="91357"/>
                          <a:pt x="735378" y="109041"/>
                          <a:pt x="721397" y="138665"/>
                        </a:cubicBezTo>
                        <a:cubicBezTo>
                          <a:pt x="598490" y="161585"/>
                          <a:pt x="498376" y="205597"/>
                          <a:pt x="501818" y="258188"/>
                        </a:cubicBezTo>
                        <a:cubicBezTo>
                          <a:pt x="386783" y="269857"/>
                          <a:pt x="303225" y="315068"/>
                          <a:pt x="288627" y="374837"/>
                        </a:cubicBezTo>
                        <a:cubicBezTo>
                          <a:pt x="71143" y="406687"/>
                          <a:pt x="-8949" y="511779"/>
                          <a:pt x="121232" y="542537"/>
                        </a:cubicBezTo>
                        <a:cubicBezTo>
                          <a:pt x="166397" y="553209"/>
                          <a:pt x="237699" y="554184"/>
                          <a:pt x="337240" y="541697"/>
                        </a:cubicBezTo>
                        <a:cubicBezTo>
                          <a:pt x="374491" y="537027"/>
                          <a:pt x="422833" y="544403"/>
                          <a:pt x="504539" y="549694"/>
                        </a:cubicBezTo>
                        <a:cubicBezTo>
                          <a:pt x="742337" y="565090"/>
                          <a:pt x="911834" y="575235"/>
                          <a:pt x="1051533" y="538583"/>
                        </a:cubicBezTo>
                        <a:cubicBezTo>
                          <a:pt x="1102602" y="525185"/>
                          <a:pt x="1139119" y="505573"/>
                          <a:pt x="1159271" y="485695"/>
                        </a:cubicBezTo>
                        <a:cubicBezTo>
                          <a:pt x="1197265" y="448217"/>
                          <a:pt x="1177647" y="409975"/>
                          <a:pt x="1112213" y="393439"/>
                        </a:cubicBezTo>
                        <a:cubicBezTo>
                          <a:pt x="1199503" y="337614"/>
                          <a:pt x="1188688" y="287634"/>
                          <a:pt x="1113550" y="267860"/>
                        </a:cubicBezTo>
                        <a:cubicBezTo>
                          <a:pt x="1174660" y="214083"/>
                          <a:pt x="1133095" y="178988"/>
                          <a:pt x="1066333" y="173703"/>
                        </a:cubicBezTo>
                        <a:cubicBezTo>
                          <a:pt x="1139861" y="108935"/>
                          <a:pt x="1054153" y="26395"/>
                          <a:pt x="910836" y="9866"/>
                        </a:cubicBezTo>
                        <a:cubicBezTo>
                          <a:pt x="882211" y="6565"/>
                          <a:pt x="839812" y="14791"/>
                          <a:pt x="843141" y="34793"/>
                        </a:cubicBezTo>
                        <a:close/>
                        <a:moveTo>
                          <a:pt x="1040058" y="168403"/>
                        </a:moveTo>
                        <a:cubicBezTo>
                          <a:pt x="1003851" y="204182"/>
                          <a:pt x="536205" y="291450"/>
                          <a:pt x="538593" y="240107"/>
                        </a:cubicBezTo>
                        <a:cubicBezTo>
                          <a:pt x="540516" y="198616"/>
                          <a:pt x="659796" y="163067"/>
                          <a:pt x="723987" y="153110"/>
                        </a:cubicBezTo>
                        <a:cubicBezTo>
                          <a:pt x="752668" y="148660"/>
                          <a:pt x="790413" y="155374"/>
                          <a:pt x="852274" y="142303"/>
                        </a:cubicBezTo>
                        <a:cubicBezTo>
                          <a:pt x="756041" y="142363"/>
                          <a:pt x="736023" y="125849"/>
                          <a:pt x="818378" y="88787"/>
                        </a:cubicBezTo>
                        <a:cubicBezTo>
                          <a:pt x="865276" y="65468"/>
                          <a:pt x="881504" y="51364"/>
                          <a:pt x="877047" y="26420"/>
                        </a:cubicBezTo>
                        <a:cubicBezTo>
                          <a:pt x="1008711" y="29963"/>
                          <a:pt x="1092223" y="116856"/>
                          <a:pt x="1040065" y="168403"/>
                        </a:cubicBezTo>
                        <a:close/>
                        <a:moveTo>
                          <a:pt x="1050444" y="189966"/>
                        </a:moveTo>
                        <a:cubicBezTo>
                          <a:pt x="1104664" y="200898"/>
                          <a:pt x="1126774" y="228283"/>
                          <a:pt x="1092145" y="259585"/>
                        </a:cubicBezTo>
                        <a:cubicBezTo>
                          <a:pt x="1025662" y="319676"/>
                          <a:pt x="311195" y="426509"/>
                          <a:pt x="326153" y="360055"/>
                        </a:cubicBezTo>
                        <a:cubicBezTo>
                          <a:pt x="335952" y="316687"/>
                          <a:pt x="434606" y="280390"/>
                          <a:pt x="503669" y="272721"/>
                        </a:cubicBezTo>
                        <a:cubicBezTo>
                          <a:pt x="561728" y="266273"/>
                          <a:pt x="649632" y="270503"/>
                          <a:pt x="816699" y="241390"/>
                        </a:cubicBezTo>
                        <a:cubicBezTo>
                          <a:pt x="951078" y="217973"/>
                          <a:pt x="1030323" y="185912"/>
                          <a:pt x="1050419" y="189965"/>
                        </a:cubicBezTo>
                        <a:close/>
                        <a:moveTo>
                          <a:pt x="1094932" y="284458"/>
                        </a:moveTo>
                        <a:cubicBezTo>
                          <a:pt x="1152926" y="305877"/>
                          <a:pt x="1147910" y="346327"/>
                          <a:pt x="1096583" y="381061"/>
                        </a:cubicBezTo>
                        <a:cubicBezTo>
                          <a:pt x="1040225" y="419199"/>
                          <a:pt x="666713" y="482758"/>
                          <a:pt x="357194" y="525469"/>
                        </a:cubicBezTo>
                        <a:cubicBezTo>
                          <a:pt x="33145" y="570185"/>
                          <a:pt x="31686" y="444684"/>
                          <a:pt x="252301" y="395998"/>
                        </a:cubicBezTo>
                        <a:cubicBezTo>
                          <a:pt x="311365" y="382963"/>
                          <a:pt x="401318" y="413057"/>
                          <a:pt x="706506" y="367059"/>
                        </a:cubicBezTo>
                        <a:cubicBezTo>
                          <a:pt x="1014831" y="320588"/>
                          <a:pt x="1079816" y="278873"/>
                          <a:pt x="1094938" y="284458"/>
                        </a:cubicBezTo>
                        <a:close/>
                        <a:moveTo>
                          <a:pt x="1093505" y="410337"/>
                        </a:moveTo>
                        <a:cubicBezTo>
                          <a:pt x="1173382" y="436333"/>
                          <a:pt x="1155483" y="495942"/>
                          <a:pt x="1044761" y="524825"/>
                        </a:cubicBezTo>
                        <a:cubicBezTo>
                          <a:pt x="877469" y="568461"/>
                          <a:pt x="622052" y="540508"/>
                          <a:pt x="437700" y="525722"/>
                        </a:cubicBezTo>
                        <a:cubicBezTo>
                          <a:pt x="991338" y="449635"/>
                          <a:pt x="1072786" y="403595"/>
                          <a:pt x="1093499" y="410337"/>
                        </a:cubicBezTo>
                        <a:close/>
                      </a:path>
                    </a:pathLst>
                  </a:custGeom>
                  <a:solidFill>
                    <a:srgbClr val="023653"/>
                  </a:solidFill>
                  <a:ln w="5042" cap="flat">
                    <a:noFill/>
                    <a:prstDash val="solid"/>
                    <a:miter/>
                  </a:ln>
                </p:spPr>
                <p:txBody>
                  <a:bodyPr rtlCol="0" anchor="ctr"/>
                  <a:lstStyle/>
                  <a:p>
                    <a:endParaRPr lang="en-US"/>
                  </a:p>
                </p:txBody>
              </p:sp>
            </p:grpSp>
            <p:grpSp>
              <p:nvGrpSpPr>
                <p:cNvPr id="110" name="Graphic 45">
                  <a:extLst>
                    <a:ext uri="{FF2B5EF4-FFF2-40B4-BE49-F238E27FC236}">
                      <a16:creationId xmlns:a16="http://schemas.microsoft.com/office/drawing/2014/main" id="{BA95DF31-D17E-8D54-3663-3E00466BB301}"/>
                    </a:ext>
                  </a:extLst>
                </p:cNvPr>
                <p:cNvGrpSpPr/>
                <p:nvPr/>
              </p:nvGrpSpPr>
              <p:grpSpPr>
                <a:xfrm>
                  <a:off x="3535750" y="12598594"/>
                  <a:ext cx="1635493" cy="232456"/>
                  <a:chOff x="3535750" y="12598594"/>
                  <a:chExt cx="1635493" cy="232456"/>
                </a:xfrm>
                <a:solidFill>
                  <a:srgbClr val="F1F6F7"/>
                </a:solidFill>
              </p:grpSpPr>
              <p:sp>
                <p:nvSpPr>
                  <p:cNvPr id="111" name="Freeform: Shape 110">
                    <a:extLst>
                      <a:ext uri="{FF2B5EF4-FFF2-40B4-BE49-F238E27FC236}">
                        <a16:creationId xmlns:a16="http://schemas.microsoft.com/office/drawing/2014/main" id="{DA2C0970-3CEB-239A-121F-A39D5E587645}"/>
                      </a:ext>
                    </a:extLst>
                  </p:cNvPr>
                  <p:cNvSpPr/>
                  <p:nvPr/>
                </p:nvSpPr>
                <p:spPr>
                  <a:xfrm>
                    <a:off x="3535750" y="12598594"/>
                    <a:ext cx="215654" cy="97258"/>
                  </a:xfrm>
                  <a:custGeom>
                    <a:avLst/>
                    <a:gdLst>
                      <a:gd name="connsiteX0" fmla="*/ 163513 w 215654"/>
                      <a:gd name="connsiteY0" fmla="*/ 64354 h 97258"/>
                      <a:gd name="connsiteX1" fmla="*/ 126010 w 215654"/>
                      <a:gd name="connsiteY1" fmla="*/ 86778 h 97258"/>
                      <a:gd name="connsiteX2" fmla="*/ 63900 w 215654"/>
                      <a:gd name="connsiteY2" fmla="*/ 95605 h 97258"/>
                      <a:gd name="connsiteX3" fmla="*/ 30125 w 215654"/>
                      <a:gd name="connsiteY3" fmla="*/ 93679 h 97258"/>
                      <a:gd name="connsiteX4" fmla="*/ 8345 w 215654"/>
                      <a:gd name="connsiteY4" fmla="*/ 88963 h 97258"/>
                      <a:gd name="connsiteX5" fmla="*/ 26447 w 215654"/>
                      <a:gd name="connsiteY5" fmla="*/ 65499 h 97258"/>
                      <a:gd name="connsiteX6" fmla="*/ 30722 w 215654"/>
                      <a:gd name="connsiteY6" fmla="*/ 65472 h 97258"/>
                      <a:gd name="connsiteX7" fmla="*/ 36227 w 215654"/>
                      <a:gd name="connsiteY7" fmla="*/ 68746 h 97258"/>
                      <a:gd name="connsiteX8" fmla="*/ 46487 w 215654"/>
                      <a:gd name="connsiteY8" fmla="*/ 72448 h 97258"/>
                      <a:gd name="connsiteX9" fmla="*/ 60587 w 215654"/>
                      <a:gd name="connsiteY9" fmla="*/ 75482 h 97258"/>
                      <a:gd name="connsiteX10" fmla="*/ 79429 w 215654"/>
                      <a:gd name="connsiteY10" fmla="*/ 76604 h 97258"/>
                      <a:gd name="connsiteX11" fmla="*/ 101325 w 215654"/>
                      <a:gd name="connsiteY11" fmla="*/ 74606 h 97258"/>
                      <a:gd name="connsiteX12" fmla="*/ 112236 w 215654"/>
                      <a:gd name="connsiteY12" fmla="*/ 69009 h 97258"/>
                      <a:gd name="connsiteX13" fmla="*/ 111913 w 215654"/>
                      <a:gd name="connsiteY13" fmla="*/ 64370 h 97258"/>
                      <a:gd name="connsiteX14" fmla="*/ 99264 w 215654"/>
                      <a:gd name="connsiteY14" fmla="*/ 61623 h 97258"/>
                      <a:gd name="connsiteX15" fmla="*/ 86224 w 215654"/>
                      <a:gd name="connsiteY15" fmla="*/ 60226 h 97258"/>
                      <a:gd name="connsiteX16" fmla="*/ 71634 w 215654"/>
                      <a:gd name="connsiteY16" fmla="*/ 58305 h 97258"/>
                      <a:gd name="connsiteX17" fmla="*/ 49615 w 215654"/>
                      <a:gd name="connsiteY17" fmla="*/ 48717 h 97258"/>
                      <a:gd name="connsiteX18" fmla="*/ 52852 w 215654"/>
                      <a:gd name="connsiteY18" fmla="*/ 32055 h 97258"/>
                      <a:gd name="connsiteX19" fmla="*/ 89205 w 215654"/>
                      <a:gd name="connsiteY19" fmla="*/ 10589 h 97258"/>
                      <a:gd name="connsiteX20" fmla="*/ 150601 w 215654"/>
                      <a:gd name="connsiteY20" fmla="*/ 1583 h 97258"/>
                      <a:gd name="connsiteX21" fmla="*/ 180402 w 215654"/>
                      <a:gd name="connsiteY21" fmla="*/ 3402 h 97258"/>
                      <a:gd name="connsiteX22" fmla="*/ 200710 w 215654"/>
                      <a:gd name="connsiteY22" fmla="*/ 7502 h 97258"/>
                      <a:gd name="connsiteX23" fmla="*/ 183388 w 215654"/>
                      <a:gd name="connsiteY23" fmla="*/ 30000 h 97258"/>
                      <a:gd name="connsiteX24" fmla="*/ 179335 w 215654"/>
                      <a:gd name="connsiteY24" fmla="*/ 30032 h 97258"/>
                      <a:gd name="connsiteX25" fmla="*/ 160920 w 215654"/>
                      <a:gd name="connsiteY25" fmla="*/ 23163 h 97258"/>
                      <a:gd name="connsiteX26" fmla="*/ 136071 w 215654"/>
                      <a:gd name="connsiteY26" fmla="*/ 20606 h 97258"/>
                      <a:gd name="connsiteX27" fmla="*/ 115428 w 215654"/>
                      <a:gd name="connsiteY27" fmla="*/ 22676 h 97258"/>
                      <a:gd name="connsiteX28" fmla="*/ 103563 w 215654"/>
                      <a:gd name="connsiteY28" fmla="*/ 28112 h 97258"/>
                      <a:gd name="connsiteX29" fmla="*/ 103359 w 215654"/>
                      <a:gd name="connsiteY29" fmla="*/ 32928 h 97258"/>
                      <a:gd name="connsiteX30" fmla="*/ 117359 w 215654"/>
                      <a:gd name="connsiteY30" fmla="*/ 36124 h 97258"/>
                      <a:gd name="connsiteX31" fmla="*/ 131407 w 215654"/>
                      <a:gd name="connsiteY31" fmla="*/ 37753 h 97258"/>
                      <a:gd name="connsiteX32" fmla="*/ 146497 w 215654"/>
                      <a:gd name="connsiteY32" fmla="*/ 39661 h 97258"/>
                      <a:gd name="connsiteX33" fmla="*/ 166744 w 215654"/>
                      <a:gd name="connsiteY33" fmla="*/ 48721 h 97258"/>
                      <a:gd name="connsiteX34" fmla="*/ 163513 w 215654"/>
                      <a:gd name="connsiteY34" fmla="*/ 64354 h 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654" h="97258">
                        <a:moveTo>
                          <a:pt x="163513" y="64354"/>
                        </a:moveTo>
                        <a:cubicBezTo>
                          <a:pt x="156447" y="73541"/>
                          <a:pt x="143939" y="81024"/>
                          <a:pt x="126010" y="86778"/>
                        </a:cubicBezTo>
                        <a:cubicBezTo>
                          <a:pt x="108157" y="92487"/>
                          <a:pt x="87460" y="95422"/>
                          <a:pt x="63900" y="95605"/>
                        </a:cubicBezTo>
                        <a:cubicBezTo>
                          <a:pt x="50852" y="95729"/>
                          <a:pt x="39595" y="95071"/>
                          <a:pt x="30125" y="93679"/>
                        </a:cubicBezTo>
                        <a:cubicBezTo>
                          <a:pt x="20656" y="92287"/>
                          <a:pt x="13415" y="90707"/>
                          <a:pt x="8345" y="88963"/>
                        </a:cubicBezTo>
                        <a:lnTo>
                          <a:pt x="26447" y="65499"/>
                        </a:lnTo>
                        <a:lnTo>
                          <a:pt x="30722" y="65472"/>
                        </a:lnTo>
                        <a:cubicBezTo>
                          <a:pt x="32290" y="66464"/>
                          <a:pt x="34150" y="67556"/>
                          <a:pt x="36227" y="68746"/>
                        </a:cubicBezTo>
                        <a:cubicBezTo>
                          <a:pt x="38474" y="69870"/>
                          <a:pt x="41900" y="71112"/>
                          <a:pt x="46487" y="72448"/>
                        </a:cubicBezTo>
                        <a:cubicBezTo>
                          <a:pt x="50415" y="73631"/>
                          <a:pt x="55127" y="74642"/>
                          <a:pt x="60587" y="75482"/>
                        </a:cubicBezTo>
                        <a:cubicBezTo>
                          <a:pt x="66121" y="76277"/>
                          <a:pt x="72396" y="76643"/>
                          <a:pt x="79429" y="76604"/>
                        </a:cubicBezTo>
                        <a:cubicBezTo>
                          <a:pt x="88645" y="76516"/>
                          <a:pt x="95945" y="75851"/>
                          <a:pt x="101325" y="74606"/>
                        </a:cubicBezTo>
                        <a:cubicBezTo>
                          <a:pt x="106708" y="73316"/>
                          <a:pt x="110357" y="71450"/>
                          <a:pt x="112236" y="69009"/>
                        </a:cubicBezTo>
                        <a:cubicBezTo>
                          <a:pt x="113881" y="66844"/>
                          <a:pt x="113799" y="65298"/>
                          <a:pt x="111913" y="64370"/>
                        </a:cubicBezTo>
                        <a:cubicBezTo>
                          <a:pt x="110123" y="63373"/>
                          <a:pt x="105888" y="62465"/>
                          <a:pt x="99264" y="61623"/>
                        </a:cubicBezTo>
                        <a:cubicBezTo>
                          <a:pt x="96137" y="61183"/>
                          <a:pt x="91790" y="60718"/>
                          <a:pt x="86224" y="60226"/>
                        </a:cubicBezTo>
                        <a:cubicBezTo>
                          <a:pt x="80771" y="59691"/>
                          <a:pt x="75895" y="59050"/>
                          <a:pt x="71634" y="58305"/>
                        </a:cubicBezTo>
                        <a:cubicBezTo>
                          <a:pt x="59990" y="56282"/>
                          <a:pt x="52613" y="53086"/>
                          <a:pt x="49615" y="48717"/>
                        </a:cubicBezTo>
                        <a:cubicBezTo>
                          <a:pt x="46659" y="44256"/>
                          <a:pt x="47743" y="38710"/>
                          <a:pt x="52852" y="32055"/>
                        </a:cubicBezTo>
                        <a:cubicBezTo>
                          <a:pt x="59466" y="23489"/>
                          <a:pt x="71571" y="16349"/>
                          <a:pt x="89205" y="10589"/>
                        </a:cubicBezTo>
                        <a:cubicBezTo>
                          <a:pt x="107008" y="4762"/>
                          <a:pt x="127447" y="1775"/>
                          <a:pt x="150601" y="1583"/>
                        </a:cubicBezTo>
                        <a:cubicBezTo>
                          <a:pt x="161537" y="1508"/>
                          <a:pt x="171484" y="2115"/>
                          <a:pt x="180402" y="3402"/>
                        </a:cubicBezTo>
                        <a:cubicBezTo>
                          <a:pt x="189471" y="4646"/>
                          <a:pt x="196259" y="6005"/>
                          <a:pt x="200710" y="7502"/>
                        </a:cubicBezTo>
                        <a:lnTo>
                          <a:pt x="183388" y="30000"/>
                        </a:lnTo>
                        <a:lnTo>
                          <a:pt x="179335" y="30032"/>
                        </a:lnTo>
                        <a:cubicBezTo>
                          <a:pt x="174589" y="27194"/>
                          <a:pt x="168489" y="24890"/>
                          <a:pt x="160920" y="23163"/>
                        </a:cubicBezTo>
                        <a:cubicBezTo>
                          <a:pt x="153465" y="21392"/>
                          <a:pt x="145194" y="20540"/>
                          <a:pt x="136071" y="20606"/>
                        </a:cubicBezTo>
                        <a:cubicBezTo>
                          <a:pt x="128482" y="20680"/>
                          <a:pt x="121627" y="21355"/>
                          <a:pt x="115428" y="22676"/>
                        </a:cubicBezTo>
                        <a:cubicBezTo>
                          <a:pt x="109324" y="23975"/>
                          <a:pt x="105381" y="25787"/>
                          <a:pt x="103563" y="28112"/>
                        </a:cubicBezTo>
                        <a:cubicBezTo>
                          <a:pt x="101919" y="30231"/>
                          <a:pt x="101889" y="31821"/>
                          <a:pt x="103359" y="32928"/>
                        </a:cubicBezTo>
                        <a:cubicBezTo>
                          <a:pt x="104849" y="34013"/>
                          <a:pt x="109522" y="35070"/>
                          <a:pt x="117359" y="36124"/>
                        </a:cubicBezTo>
                        <a:cubicBezTo>
                          <a:pt x="121685" y="36659"/>
                          <a:pt x="126380" y="37202"/>
                          <a:pt x="131407" y="37753"/>
                        </a:cubicBezTo>
                        <a:cubicBezTo>
                          <a:pt x="136567" y="38236"/>
                          <a:pt x="141590" y="38879"/>
                          <a:pt x="146497" y="39661"/>
                        </a:cubicBezTo>
                        <a:cubicBezTo>
                          <a:pt x="157333" y="41527"/>
                          <a:pt x="164107" y="44547"/>
                          <a:pt x="166744" y="48721"/>
                        </a:cubicBezTo>
                        <a:cubicBezTo>
                          <a:pt x="169456" y="52849"/>
                          <a:pt x="168347" y="58067"/>
                          <a:pt x="163513" y="64354"/>
                        </a:cubicBezTo>
                        <a:close/>
                      </a:path>
                    </a:pathLst>
                  </a:custGeom>
                  <a:solidFill>
                    <a:srgbClr val="F1F6F7"/>
                  </a:solidFill>
                  <a:ln w="13496" cap="rnd">
                    <a:solidFill>
                      <a:srgbClr val="023653"/>
                    </a:solidFill>
                    <a:prstDash val="solid"/>
                    <a:round/>
                  </a:ln>
                </p:spPr>
                <p:txBody>
                  <a:bodyPr rtlCol="0" anchor="ctr"/>
                  <a:lstStyle/>
                  <a:p>
                    <a:endParaRPr lang="en-US"/>
                  </a:p>
                </p:txBody>
              </p:sp>
              <p:sp>
                <p:nvSpPr>
                  <p:cNvPr id="112" name="Freeform: Shape 111">
                    <a:extLst>
                      <a:ext uri="{FF2B5EF4-FFF2-40B4-BE49-F238E27FC236}">
                        <a16:creationId xmlns:a16="http://schemas.microsoft.com/office/drawing/2014/main" id="{2BD1715F-069A-77D6-FC8E-6F5346103BF7}"/>
                      </a:ext>
                    </a:extLst>
                  </p:cNvPr>
                  <p:cNvSpPr/>
                  <p:nvPr/>
                </p:nvSpPr>
                <p:spPr>
                  <a:xfrm>
                    <a:off x="3695653" y="12599174"/>
                    <a:ext cx="236719" cy="97805"/>
                  </a:xfrm>
                  <a:custGeom>
                    <a:avLst/>
                    <a:gdLst>
                      <a:gd name="connsiteX0" fmla="*/ 196843 w 236719"/>
                      <a:gd name="connsiteY0" fmla="*/ 50376 h 97805"/>
                      <a:gd name="connsiteX1" fmla="*/ 147111 w 236719"/>
                      <a:gd name="connsiteY1" fmla="*/ 84618 h 97805"/>
                      <a:gd name="connsiteX2" fmla="*/ 78671 w 236719"/>
                      <a:gd name="connsiteY2" fmla="*/ 96166 h 97805"/>
                      <a:gd name="connsiteX3" fmla="*/ 31275 w 236719"/>
                      <a:gd name="connsiteY3" fmla="*/ 82512 h 97805"/>
                      <a:gd name="connsiteX4" fmla="*/ 39818 w 236719"/>
                      <a:gd name="connsiteY4" fmla="*/ 47499 h 97805"/>
                      <a:gd name="connsiteX5" fmla="*/ 89644 w 236719"/>
                      <a:gd name="connsiteY5" fmla="*/ 13189 h 97805"/>
                      <a:gd name="connsiteX6" fmla="*/ 158047 w 236719"/>
                      <a:gd name="connsiteY6" fmla="*/ 1639 h 97805"/>
                      <a:gd name="connsiteX7" fmla="*/ 205367 w 236719"/>
                      <a:gd name="connsiteY7" fmla="*/ 15386 h 97805"/>
                      <a:gd name="connsiteX8" fmla="*/ 196843 w 236719"/>
                      <a:gd name="connsiteY8" fmla="*/ 50376 h 97805"/>
                      <a:gd name="connsiteX9" fmla="*/ 122138 w 236719"/>
                      <a:gd name="connsiteY9" fmla="*/ 70966 h 97805"/>
                      <a:gd name="connsiteX10" fmla="*/ 135630 w 236719"/>
                      <a:gd name="connsiteY10" fmla="*/ 62943 h 97805"/>
                      <a:gd name="connsiteX11" fmla="*/ 149104 w 236719"/>
                      <a:gd name="connsiteY11" fmla="*/ 49654 h 97805"/>
                      <a:gd name="connsiteX12" fmla="*/ 157856 w 236719"/>
                      <a:gd name="connsiteY12" fmla="*/ 36477 h 97805"/>
                      <a:gd name="connsiteX13" fmla="*/ 158588 w 236719"/>
                      <a:gd name="connsiteY13" fmla="*/ 27881 h 97805"/>
                      <a:gd name="connsiteX14" fmla="*/ 152629 w 236719"/>
                      <a:gd name="connsiteY14" fmla="*/ 23100 h 97805"/>
                      <a:gd name="connsiteX15" fmla="*/ 141353 w 236719"/>
                      <a:gd name="connsiteY15" fmla="*/ 21529 h 97805"/>
                      <a:gd name="connsiteX16" fmla="*/ 128551 w 236719"/>
                      <a:gd name="connsiteY16" fmla="*/ 22430 h 97805"/>
                      <a:gd name="connsiteX17" fmla="*/ 114976 w 236719"/>
                      <a:gd name="connsiteY17" fmla="*/ 26684 h 97805"/>
                      <a:gd name="connsiteX18" fmla="*/ 101100 w 236719"/>
                      <a:gd name="connsiteY18" fmla="*/ 35027 h 97805"/>
                      <a:gd name="connsiteX19" fmla="*/ 87284 w 236719"/>
                      <a:gd name="connsiteY19" fmla="*/ 48543 h 97805"/>
                      <a:gd name="connsiteX20" fmla="*/ 78812 w 236719"/>
                      <a:gd name="connsiteY20" fmla="*/ 61258 h 97805"/>
                      <a:gd name="connsiteX21" fmla="*/ 78020 w 236719"/>
                      <a:gd name="connsiteY21" fmla="*/ 69922 h 97805"/>
                      <a:gd name="connsiteX22" fmla="*/ 83946 w 236719"/>
                      <a:gd name="connsiteY22" fmla="*/ 74610 h 97805"/>
                      <a:gd name="connsiteX23" fmla="*/ 95772 w 236719"/>
                      <a:gd name="connsiteY23" fmla="*/ 76285 h 97805"/>
                      <a:gd name="connsiteX24" fmla="*/ 108711 w 236719"/>
                      <a:gd name="connsiteY24" fmla="*/ 75223 h 97805"/>
                      <a:gd name="connsiteX25" fmla="*/ 122138 w 236719"/>
                      <a:gd name="connsiteY25" fmla="*/ 70966 h 9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6719" h="97805">
                        <a:moveTo>
                          <a:pt x="196843" y="50376"/>
                        </a:moveTo>
                        <a:cubicBezTo>
                          <a:pt x="184570" y="65000"/>
                          <a:pt x="167975" y="76421"/>
                          <a:pt x="147111" y="84618"/>
                        </a:cubicBezTo>
                        <a:cubicBezTo>
                          <a:pt x="126325" y="92769"/>
                          <a:pt x="103537" y="96619"/>
                          <a:pt x="78671" y="96166"/>
                        </a:cubicBezTo>
                        <a:cubicBezTo>
                          <a:pt x="53807" y="95714"/>
                          <a:pt x="38033" y="91148"/>
                          <a:pt x="31275" y="82512"/>
                        </a:cubicBezTo>
                        <a:cubicBezTo>
                          <a:pt x="24686" y="73809"/>
                          <a:pt x="27526" y="62146"/>
                          <a:pt x="39818" y="47499"/>
                        </a:cubicBezTo>
                        <a:cubicBezTo>
                          <a:pt x="52169" y="32783"/>
                          <a:pt x="68783" y="21338"/>
                          <a:pt x="89644" y="13189"/>
                        </a:cubicBezTo>
                        <a:cubicBezTo>
                          <a:pt x="110579" y="5041"/>
                          <a:pt x="133368" y="1191"/>
                          <a:pt x="158047" y="1639"/>
                        </a:cubicBezTo>
                        <a:cubicBezTo>
                          <a:pt x="183097" y="2095"/>
                          <a:pt x="198851" y="6685"/>
                          <a:pt x="205367" y="15386"/>
                        </a:cubicBezTo>
                        <a:cubicBezTo>
                          <a:pt x="211956" y="24089"/>
                          <a:pt x="209151" y="35753"/>
                          <a:pt x="196843" y="50376"/>
                        </a:cubicBezTo>
                        <a:close/>
                        <a:moveTo>
                          <a:pt x="122138" y="70966"/>
                        </a:moveTo>
                        <a:cubicBezTo>
                          <a:pt x="127023" y="68752"/>
                          <a:pt x="131502" y="66085"/>
                          <a:pt x="135630" y="62943"/>
                        </a:cubicBezTo>
                        <a:cubicBezTo>
                          <a:pt x="139854" y="59732"/>
                          <a:pt x="144352" y="55311"/>
                          <a:pt x="149104" y="49654"/>
                        </a:cubicBezTo>
                        <a:cubicBezTo>
                          <a:pt x="153487" y="44434"/>
                          <a:pt x="156410" y="40050"/>
                          <a:pt x="157856" y="36477"/>
                        </a:cubicBezTo>
                        <a:cubicBezTo>
                          <a:pt x="159300" y="32904"/>
                          <a:pt x="159552" y="30031"/>
                          <a:pt x="158588" y="27881"/>
                        </a:cubicBezTo>
                        <a:cubicBezTo>
                          <a:pt x="157682" y="25663"/>
                          <a:pt x="155677" y="24076"/>
                          <a:pt x="152629" y="23100"/>
                        </a:cubicBezTo>
                        <a:cubicBezTo>
                          <a:pt x="149524" y="22145"/>
                          <a:pt x="145773" y="21599"/>
                          <a:pt x="141353" y="21529"/>
                        </a:cubicBezTo>
                        <a:cubicBezTo>
                          <a:pt x="136935" y="21460"/>
                          <a:pt x="132668" y="21745"/>
                          <a:pt x="128551" y="22430"/>
                        </a:cubicBezTo>
                        <a:cubicBezTo>
                          <a:pt x="124526" y="23095"/>
                          <a:pt x="120007" y="24520"/>
                          <a:pt x="114976" y="26684"/>
                        </a:cubicBezTo>
                        <a:cubicBezTo>
                          <a:pt x="110452" y="28696"/>
                          <a:pt x="105838" y="31477"/>
                          <a:pt x="101100" y="35027"/>
                        </a:cubicBezTo>
                        <a:cubicBezTo>
                          <a:pt x="96454" y="38603"/>
                          <a:pt x="91862" y="43093"/>
                          <a:pt x="87284" y="48543"/>
                        </a:cubicBezTo>
                        <a:cubicBezTo>
                          <a:pt x="83213" y="53395"/>
                          <a:pt x="80370" y="57640"/>
                          <a:pt x="78812" y="61258"/>
                        </a:cubicBezTo>
                        <a:cubicBezTo>
                          <a:pt x="77291" y="64829"/>
                          <a:pt x="77041" y="67702"/>
                          <a:pt x="78020" y="69922"/>
                        </a:cubicBezTo>
                        <a:cubicBezTo>
                          <a:pt x="79023" y="72026"/>
                          <a:pt x="80992" y="73612"/>
                          <a:pt x="83946" y="74610"/>
                        </a:cubicBezTo>
                        <a:cubicBezTo>
                          <a:pt x="86993" y="75633"/>
                          <a:pt x="90929" y="76184"/>
                          <a:pt x="95772" y="76285"/>
                        </a:cubicBezTo>
                        <a:cubicBezTo>
                          <a:pt x="99932" y="76349"/>
                          <a:pt x="104238" y="76019"/>
                          <a:pt x="108711" y="75223"/>
                        </a:cubicBezTo>
                        <a:cubicBezTo>
                          <a:pt x="113279" y="74407"/>
                          <a:pt x="117760" y="72980"/>
                          <a:pt x="122138" y="70966"/>
                        </a:cubicBezTo>
                        <a:close/>
                      </a:path>
                    </a:pathLst>
                  </a:custGeom>
                  <a:solidFill>
                    <a:srgbClr val="F1F6F7"/>
                  </a:solidFill>
                  <a:ln w="13496" cap="rnd">
                    <a:solidFill>
                      <a:srgbClr val="023653"/>
                    </a:solidFill>
                    <a:prstDash val="solid"/>
                    <a:round/>
                  </a:ln>
                </p:spPr>
                <p:txBody>
                  <a:bodyPr rtlCol="0" anchor="ctr"/>
                  <a:lstStyle/>
                  <a:p>
                    <a:endParaRPr lang="en-US"/>
                  </a:p>
                </p:txBody>
              </p:sp>
              <p:sp>
                <p:nvSpPr>
                  <p:cNvPr id="113" name="Freeform: Shape 112">
                    <a:extLst>
                      <a:ext uri="{FF2B5EF4-FFF2-40B4-BE49-F238E27FC236}">
                        <a16:creationId xmlns:a16="http://schemas.microsoft.com/office/drawing/2014/main" id="{1414645E-8C00-EC92-A901-A573E8B7E9E1}"/>
                      </a:ext>
                    </a:extLst>
                  </p:cNvPr>
                  <p:cNvSpPr/>
                  <p:nvPr/>
                </p:nvSpPr>
                <p:spPr>
                  <a:xfrm>
                    <a:off x="3885010" y="12606301"/>
                    <a:ext cx="225785" cy="95692"/>
                  </a:xfrm>
                  <a:custGeom>
                    <a:avLst/>
                    <a:gdLst>
                      <a:gd name="connsiteX0" fmla="*/ 141804 w 225785"/>
                      <a:gd name="connsiteY0" fmla="*/ 95420 h 95692"/>
                      <a:gd name="connsiteX1" fmla="*/ 96973 w 225785"/>
                      <a:gd name="connsiteY1" fmla="*/ 93308 h 95692"/>
                      <a:gd name="connsiteX2" fmla="*/ 105916 w 225785"/>
                      <a:gd name="connsiteY2" fmla="*/ 83504 h 95692"/>
                      <a:gd name="connsiteX3" fmla="*/ 74731 w 225785"/>
                      <a:gd name="connsiteY3" fmla="*/ 91624 h 95692"/>
                      <a:gd name="connsiteX4" fmla="*/ 47251 w 225785"/>
                      <a:gd name="connsiteY4" fmla="*/ 93551 h 95692"/>
                      <a:gd name="connsiteX5" fmla="*/ 19187 w 225785"/>
                      <a:gd name="connsiteY5" fmla="*/ 83414 h 95692"/>
                      <a:gd name="connsiteX6" fmla="*/ 29516 w 225785"/>
                      <a:gd name="connsiteY6" fmla="*/ 57845 h 95692"/>
                      <a:gd name="connsiteX7" fmla="*/ 82198 w 225785"/>
                      <a:gd name="connsiteY7" fmla="*/ 79 h 95692"/>
                      <a:gd name="connsiteX8" fmla="*/ 127345 w 225785"/>
                      <a:gd name="connsiteY8" fmla="*/ 2174 h 95692"/>
                      <a:gd name="connsiteX9" fmla="*/ 87155 w 225785"/>
                      <a:gd name="connsiteY9" fmla="*/ 46210 h 95692"/>
                      <a:gd name="connsiteX10" fmla="*/ 77577 w 225785"/>
                      <a:gd name="connsiteY10" fmla="*/ 57474 h 95692"/>
                      <a:gd name="connsiteX11" fmla="*/ 74099 w 225785"/>
                      <a:gd name="connsiteY11" fmla="*/ 64959 h 95692"/>
                      <a:gd name="connsiteX12" fmla="*/ 77309 w 225785"/>
                      <a:gd name="connsiteY12" fmla="*/ 69566 h 95692"/>
                      <a:gd name="connsiteX13" fmla="*/ 89566 w 225785"/>
                      <a:gd name="connsiteY13" fmla="*/ 71532 h 95692"/>
                      <a:gd name="connsiteX14" fmla="*/ 103472 w 225785"/>
                      <a:gd name="connsiteY14" fmla="*/ 70794 h 95692"/>
                      <a:gd name="connsiteX15" fmla="*/ 120559 w 225785"/>
                      <a:gd name="connsiteY15" fmla="*/ 67456 h 95692"/>
                      <a:gd name="connsiteX16" fmla="*/ 177937 w 225785"/>
                      <a:gd name="connsiteY16" fmla="*/ 4547 h 95692"/>
                      <a:gd name="connsiteX17" fmla="*/ 222787 w 225785"/>
                      <a:gd name="connsiteY17" fmla="*/ 6636 h 95692"/>
                      <a:gd name="connsiteX18" fmla="*/ 141841 w 225785"/>
                      <a:gd name="connsiteY18" fmla="*/ 95421 h 9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785" h="95692">
                        <a:moveTo>
                          <a:pt x="141804" y="95420"/>
                        </a:moveTo>
                        <a:lnTo>
                          <a:pt x="96973" y="93308"/>
                        </a:lnTo>
                        <a:lnTo>
                          <a:pt x="105916" y="83504"/>
                        </a:lnTo>
                        <a:cubicBezTo>
                          <a:pt x="93922" y="87137"/>
                          <a:pt x="83539" y="89844"/>
                          <a:pt x="74731" y="91624"/>
                        </a:cubicBezTo>
                        <a:cubicBezTo>
                          <a:pt x="65963" y="93359"/>
                          <a:pt x="56816" y="93986"/>
                          <a:pt x="47251" y="93551"/>
                        </a:cubicBezTo>
                        <a:cubicBezTo>
                          <a:pt x="31796" y="92828"/>
                          <a:pt x="22429" y="89449"/>
                          <a:pt x="19187" y="83414"/>
                        </a:cubicBezTo>
                        <a:cubicBezTo>
                          <a:pt x="16056" y="77382"/>
                          <a:pt x="19467" y="68866"/>
                          <a:pt x="29516" y="57845"/>
                        </a:cubicBezTo>
                        <a:lnTo>
                          <a:pt x="82198" y="79"/>
                        </a:lnTo>
                        <a:lnTo>
                          <a:pt x="127345" y="2174"/>
                        </a:lnTo>
                        <a:lnTo>
                          <a:pt x="87155" y="46210"/>
                        </a:lnTo>
                        <a:cubicBezTo>
                          <a:pt x="83100" y="50688"/>
                          <a:pt x="79889" y="54434"/>
                          <a:pt x="77577" y="57474"/>
                        </a:cubicBezTo>
                        <a:cubicBezTo>
                          <a:pt x="75361" y="60446"/>
                          <a:pt x="74220" y="62949"/>
                          <a:pt x="74099" y="64959"/>
                        </a:cubicBezTo>
                        <a:cubicBezTo>
                          <a:pt x="73920" y="66991"/>
                          <a:pt x="74983" y="68534"/>
                          <a:pt x="77309" y="69566"/>
                        </a:cubicBezTo>
                        <a:cubicBezTo>
                          <a:pt x="79724" y="70623"/>
                          <a:pt x="83804" y="71270"/>
                          <a:pt x="89566" y="71532"/>
                        </a:cubicBezTo>
                        <a:cubicBezTo>
                          <a:pt x="93370" y="71705"/>
                          <a:pt x="98004" y="71475"/>
                          <a:pt x="103472" y="70794"/>
                        </a:cubicBezTo>
                        <a:cubicBezTo>
                          <a:pt x="108940" y="70114"/>
                          <a:pt x="114667" y="68994"/>
                          <a:pt x="120559" y="67456"/>
                        </a:cubicBezTo>
                        <a:lnTo>
                          <a:pt x="177937" y="4547"/>
                        </a:lnTo>
                        <a:lnTo>
                          <a:pt x="222787" y="6636"/>
                        </a:lnTo>
                        <a:lnTo>
                          <a:pt x="141841" y="95421"/>
                        </a:lnTo>
                        <a:close/>
                      </a:path>
                    </a:pathLst>
                  </a:custGeom>
                  <a:solidFill>
                    <a:srgbClr val="F1F6F7"/>
                  </a:solidFill>
                  <a:ln w="13496" cap="rnd">
                    <a:solidFill>
                      <a:srgbClr val="023653"/>
                    </a:solidFill>
                    <a:prstDash val="solid"/>
                    <a:round/>
                  </a:ln>
                </p:spPr>
                <p:txBody>
                  <a:bodyPr rtlCol="0" anchor="ctr"/>
                  <a:lstStyle/>
                  <a:p>
                    <a:endParaRPr lang="en-US"/>
                  </a:p>
                </p:txBody>
              </p:sp>
              <p:sp>
                <p:nvSpPr>
                  <p:cNvPr id="114" name="Freeform: Shape 113">
                    <a:extLst>
                      <a:ext uri="{FF2B5EF4-FFF2-40B4-BE49-F238E27FC236}">
                        <a16:creationId xmlns:a16="http://schemas.microsoft.com/office/drawing/2014/main" id="{3BB56DE5-D6D5-5F77-664A-49DAEFBDFCA0}"/>
                      </a:ext>
                    </a:extLst>
                  </p:cNvPr>
                  <p:cNvSpPr/>
                  <p:nvPr/>
                </p:nvSpPr>
                <p:spPr>
                  <a:xfrm>
                    <a:off x="4066828" y="12615799"/>
                    <a:ext cx="190974" cy="93230"/>
                  </a:xfrm>
                  <a:custGeom>
                    <a:avLst/>
                    <a:gdLst>
                      <a:gd name="connsiteX0" fmla="*/ 160716 w 190974"/>
                      <a:gd name="connsiteY0" fmla="*/ 34215 h 93230"/>
                      <a:gd name="connsiteX1" fmla="*/ 156806 w 190974"/>
                      <a:gd name="connsiteY1" fmla="*/ 33946 h 93230"/>
                      <a:gd name="connsiteX2" fmla="*/ 148694 w 190974"/>
                      <a:gd name="connsiteY2" fmla="*/ 32371 h 93230"/>
                      <a:gd name="connsiteX3" fmla="*/ 138638 w 190974"/>
                      <a:gd name="connsiteY3" fmla="*/ 31317 h 93230"/>
                      <a:gd name="connsiteX4" fmla="*/ 121263 w 190974"/>
                      <a:gd name="connsiteY4" fmla="*/ 30952 h 93230"/>
                      <a:gd name="connsiteX5" fmla="*/ 103176 w 190974"/>
                      <a:gd name="connsiteY5" fmla="*/ 32538 h 93230"/>
                      <a:gd name="connsiteX6" fmla="*/ 45730 w 190974"/>
                      <a:gd name="connsiteY6" fmla="*/ 91795 h 93230"/>
                      <a:gd name="connsiteX7" fmla="*/ 1791 w 190974"/>
                      <a:gd name="connsiteY7" fmla="*/ 88719 h 93230"/>
                      <a:gd name="connsiteX8" fmla="*/ 87573 w 190974"/>
                      <a:gd name="connsiteY8" fmla="*/ 224 h 93230"/>
                      <a:gd name="connsiteX9" fmla="*/ 131512 w 190974"/>
                      <a:gd name="connsiteY9" fmla="*/ 3299 h 93230"/>
                      <a:gd name="connsiteX10" fmla="*/ 118920 w 190974"/>
                      <a:gd name="connsiteY10" fmla="*/ 16302 h 93230"/>
                      <a:gd name="connsiteX11" fmla="*/ 154501 w 190974"/>
                      <a:gd name="connsiteY11" fmla="*/ 7433 h 93230"/>
                      <a:gd name="connsiteX12" fmla="*/ 176848 w 190974"/>
                      <a:gd name="connsiteY12" fmla="*/ 6147 h 93230"/>
                      <a:gd name="connsiteX13" fmla="*/ 182047 w 190974"/>
                      <a:gd name="connsiteY13" fmla="*/ 6584 h 93230"/>
                      <a:gd name="connsiteX14" fmla="*/ 186925 w 190974"/>
                      <a:gd name="connsiteY14" fmla="*/ 7178 h 93230"/>
                      <a:gd name="connsiteX15" fmla="*/ 160716 w 190974"/>
                      <a:gd name="connsiteY15" fmla="*/ 34215 h 9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974" h="93230">
                        <a:moveTo>
                          <a:pt x="160716" y="34215"/>
                        </a:moveTo>
                        <a:lnTo>
                          <a:pt x="156806" y="33946"/>
                        </a:lnTo>
                        <a:cubicBezTo>
                          <a:pt x="155349" y="33400"/>
                          <a:pt x="152632" y="32875"/>
                          <a:pt x="148694" y="32371"/>
                        </a:cubicBezTo>
                        <a:cubicBezTo>
                          <a:pt x="144757" y="31867"/>
                          <a:pt x="141405" y="31516"/>
                          <a:pt x="138638" y="31317"/>
                        </a:cubicBezTo>
                        <a:cubicBezTo>
                          <a:pt x="132384" y="30882"/>
                          <a:pt x="126580" y="30760"/>
                          <a:pt x="121263" y="30952"/>
                        </a:cubicBezTo>
                        <a:cubicBezTo>
                          <a:pt x="115944" y="31145"/>
                          <a:pt x="109928" y="31674"/>
                          <a:pt x="103176" y="32538"/>
                        </a:cubicBezTo>
                        <a:lnTo>
                          <a:pt x="45730" y="91795"/>
                        </a:lnTo>
                        <a:lnTo>
                          <a:pt x="1791" y="88719"/>
                        </a:lnTo>
                        <a:lnTo>
                          <a:pt x="87573" y="224"/>
                        </a:lnTo>
                        <a:lnTo>
                          <a:pt x="131512" y="3299"/>
                        </a:lnTo>
                        <a:lnTo>
                          <a:pt x="118920" y="16302"/>
                        </a:lnTo>
                        <a:cubicBezTo>
                          <a:pt x="133787" y="11631"/>
                          <a:pt x="145624" y="8673"/>
                          <a:pt x="154501" y="7433"/>
                        </a:cubicBezTo>
                        <a:cubicBezTo>
                          <a:pt x="163361" y="6168"/>
                          <a:pt x="170854" y="5717"/>
                          <a:pt x="176848" y="6147"/>
                        </a:cubicBezTo>
                        <a:cubicBezTo>
                          <a:pt x="178416" y="6250"/>
                          <a:pt x="180131" y="6403"/>
                          <a:pt x="182047" y="6584"/>
                        </a:cubicBezTo>
                        <a:cubicBezTo>
                          <a:pt x="183908" y="6787"/>
                          <a:pt x="185545" y="6985"/>
                          <a:pt x="186925" y="7178"/>
                        </a:cubicBezTo>
                        <a:lnTo>
                          <a:pt x="160716" y="34215"/>
                        </a:lnTo>
                        <a:close/>
                      </a:path>
                    </a:pathLst>
                  </a:custGeom>
                  <a:solidFill>
                    <a:srgbClr val="F1F6F7"/>
                  </a:solidFill>
                  <a:ln w="13496" cap="rnd">
                    <a:solidFill>
                      <a:srgbClr val="023653"/>
                    </a:solidFill>
                    <a:prstDash val="solid"/>
                    <a:round/>
                  </a:ln>
                </p:spPr>
                <p:txBody>
                  <a:bodyPr rtlCol="0" anchor="ctr"/>
                  <a:lstStyle/>
                  <a:p>
                    <a:endParaRPr lang="en-US"/>
                  </a:p>
                </p:txBody>
              </p:sp>
              <p:sp>
                <p:nvSpPr>
                  <p:cNvPr id="115" name="Freeform: Shape 114">
                    <a:extLst>
                      <a:ext uri="{FF2B5EF4-FFF2-40B4-BE49-F238E27FC236}">
                        <a16:creationId xmlns:a16="http://schemas.microsoft.com/office/drawing/2014/main" id="{5AE58681-E5B1-5C8D-F289-796D2357401C}"/>
                      </a:ext>
                    </a:extLst>
                  </p:cNvPr>
                  <p:cNvSpPr/>
                  <p:nvPr/>
                </p:nvSpPr>
                <p:spPr>
                  <a:xfrm>
                    <a:off x="4266649" y="12634927"/>
                    <a:ext cx="220927" cy="97267"/>
                  </a:xfrm>
                  <a:custGeom>
                    <a:avLst/>
                    <a:gdLst>
                      <a:gd name="connsiteX0" fmla="*/ 76749 w 220927"/>
                      <a:gd name="connsiteY0" fmla="*/ 95370 h 97267"/>
                      <a:gd name="connsiteX1" fmla="*/ 47713 w 220927"/>
                      <a:gd name="connsiteY1" fmla="*/ 89402 h 97267"/>
                      <a:gd name="connsiteX2" fmla="*/ 31507 w 220927"/>
                      <a:gd name="connsiteY2" fmla="*/ 78415 h 97267"/>
                      <a:gd name="connsiteX3" fmla="*/ 30131 w 220927"/>
                      <a:gd name="connsiteY3" fmla="*/ 62357 h 97267"/>
                      <a:gd name="connsiteX4" fmla="*/ 45556 w 220927"/>
                      <a:gd name="connsiteY4" fmla="*/ 41388 h 97267"/>
                      <a:gd name="connsiteX5" fmla="*/ 73843 w 220927"/>
                      <a:gd name="connsiteY5" fmla="*/ 20782 h 97267"/>
                      <a:gd name="connsiteX6" fmla="*/ 106714 w 220927"/>
                      <a:gd name="connsiteY6" fmla="*/ 7737 h 97267"/>
                      <a:gd name="connsiteX7" fmla="*/ 140124 w 220927"/>
                      <a:gd name="connsiteY7" fmla="*/ 2098 h 97267"/>
                      <a:gd name="connsiteX8" fmla="*/ 172114 w 220927"/>
                      <a:gd name="connsiteY8" fmla="*/ 2489 h 97267"/>
                      <a:gd name="connsiteX9" fmla="*/ 195217 w 220927"/>
                      <a:gd name="connsiteY9" fmla="*/ 6976 h 97267"/>
                      <a:gd name="connsiteX10" fmla="*/ 211376 w 220927"/>
                      <a:gd name="connsiteY10" fmla="*/ 14241 h 97267"/>
                      <a:gd name="connsiteX11" fmla="*/ 186292 w 220927"/>
                      <a:gd name="connsiteY11" fmla="*/ 38307 h 97267"/>
                      <a:gd name="connsiteX12" fmla="*/ 180232 w 220927"/>
                      <a:gd name="connsiteY12" fmla="*/ 37688 h 97267"/>
                      <a:gd name="connsiteX13" fmla="*/ 177620 w 220927"/>
                      <a:gd name="connsiteY13" fmla="*/ 33796 h 97267"/>
                      <a:gd name="connsiteX14" fmla="*/ 172928 w 220927"/>
                      <a:gd name="connsiteY14" fmla="*/ 29252 h 97267"/>
                      <a:gd name="connsiteX15" fmla="*/ 165174 w 220927"/>
                      <a:gd name="connsiteY15" fmla="*/ 25345 h 97267"/>
                      <a:gd name="connsiteX16" fmla="*/ 152886 w 220927"/>
                      <a:gd name="connsiteY16" fmla="*/ 22794 h 97267"/>
                      <a:gd name="connsiteX17" fmla="*/ 119041 w 220927"/>
                      <a:gd name="connsiteY17" fmla="*/ 27348 h 97267"/>
                      <a:gd name="connsiteX18" fmla="*/ 89678 w 220927"/>
                      <a:gd name="connsiteY18" fmla="*/ 45848 h 97267"/>
                      <a:gd name="connsiteX19" fmla="*/ 78983 w 220927"/>
                      <a:gd name="connsiteY19" fmla="*/ 66074 h 97267"/>
                      <a:gd name="connsiteX20" fmla="*/ 98924 w 220927"/>
                      <a:gd name="connsiteY20" fmla="*/ 75361 h 97267"/>
                      <a:gd name="connsiteX21" fmla="*/ 114600 w 220927"/>
                      <a:gd name="connsiteY21" fmla="*/ 75644 h 97267"/>
                      <a:gd name="connsiteX22" fmla="*/ 128422 w 220927"/>
                      <a:gd name="connsiteY22" fmla="*/ 73852 h 97267"/>
                      <a:gd name="connsiteX23" fmla="*/ 138965 w 220927"/>
                      <a:gd name="connsiteY23" fmla="*/ 71265 h 97267"/>
                      <a:gd name="connsiteX24" fmla="*/ 148167 w 220927"/>
                      <a:gd name="connsiteY24" fmla="*/ 68487 h 97267"/>
                      <a:gd name="connsiteX25" fmla="*/ 154209 w 220927"/>
                      <a:gd name="connsiteY25" fmla="*/ 69082 h 97267"/>
                      <a:gd name="connsiteX26" fmla="*/ 129162 w 220927"/>
                      <a:gd name="connsiteY26" fmla="*/ 93148 h 97267"/>
                      <a:gd name="connsiteX27" fmla="*/ 102903 w 220927"/>
                      <a:gd name="connsiteY27" fmla="*/ 95943 h 97267"/>
                      <a:gd name="connsiteX28" fmla="*/ 76749 w 220927"/>
                      <a:gd name="connsiteY28" fmla="*/ 95370 h 9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0927" h="97267">
                        <a:moveTo>
                          <a:pt x="76749" y="95370"/>
                        </a:moveTo>
                        <a:cubicBezTo>
                          <a:pt x="65124" y="94213"/>
                          <a:pt x="55458" y="92208"/>
                          <a:pt x="47713" y="89402"/>
                        </a:cubicBezTo>
                        <a:cubicBezTo>
                          <a:pt x="40023" y="86619"/>
                          <a:pt x="34627" y="82949"/>
                          <a:pt x="31507" y="78415"/>
                        </a:cubicBezTo>
                        <a:cubicBezTo>
                          <a:pt x="28404" y="73903"/>
                          <a:pt x="27983" y="68536"/>
                          <a:pt x="30131" y="62357"/>
                        </a:cubicBezTo>
                        <a:cubicBezTo>
                          <a:pt x="32334" y="56156"/>
                          <a:pt x="37457" y="49173"/>
                          <a:pt x="45556" y="41388"/>
                        </a:cubicBezTo>
                        <a:cubicBezTo>
                          <a:pt x="54116" y="33191"/>
                          <a:pt x="63545" y="26322"/>
                          <a:pt x="73843" y="20782"/>
                        </a:cubicBezTo>
                        <a:cubicBezTo>
                          <a:pt x="84252" y="15244"/>
                          <a:pt x="95203" y="10888"/>
                          <a:pt x="106714" y="7737"/>
                        </a:cubicBezTo>
                        <a:cubicBezTo>
                          <a:pt x="117793" y="4741"/>
                          <a:pt x="128935" y="2869"/>
                          <a:pt x="140124" y="2098"/>
                        </a:cubicBezTo>
                        <a:cubicBezTo>
                          <a:pt x="151312" y="1327"/>
                          <a:pt x="162001" y="1458"/>
                          <a:pt x="172114" y="2489"/>
                        </a:cubicBezTo>
                        <a:cubicBezTo>
                          <a:pt x="181196" y="3405"/>
                          <a:pt x="188885" y="4901"/>
                          <a:pt x="195217" y="6976"/>
                        </a:cubicBezTo>
                        <a:cubicBezTo>
                          <a:pt x="201492" y="9073"/>
                          <a:pt x="206904" y="11480"/>
                          <a:pt x="211376" y="14241"/>
                        </a:cubicBezTo>
                        <a:lnTo>
                          <a:pt x="186292" y="38307"/>
                        </a:lnTo>
                        <a:lnTo>
                          <a:pt x="180232" y="37688"/>
                        </a:lnTo>
                        <a:cubicBezTo>
                          <a:pt x="179557" y="36574"/>
                          <a:pt x="178686" y="35293"/>
                          <a:pt x="177620" y="33796"/>
                        </a:cubicBezTo>
                        <a:cubicBezTo>
                          <a:pt x="176629" y="32301"/>
                          <a:pt x="175083" y="30795"/>
                          <a:pt x="172928" y="29252"/>
                        </a:cubicBezTo>
                        <a:cubicBezTo>
                          <a:pt x="170881" y="27758"/>
                          <a:pt x="168290" y="26463"/>
                          <a:pt x="165174" y="25345"/>
                        </a:cubicBezTo>
                        <a:cubicBezTo>
                          <a:pt x="162153" y="24158"/>
                          <a:pt x="158044" y="23323"/>
                          <a:pt x="152886" y="22794"/>
                        </a:cubicBezTo>
                        <a:cubicBezTo>
                          <a:pt x="141519" y="21642"/>
                          <a:pt x="130226" y="23160"/>
                          <a:pt x="119041" y="27348"/>
                        </a:cubicBezTo>
                        <a:cubicBezTo>
                          <a:pt x="108007" y="31491"/>
                          <a:pt x="98238" y="37651"/>
                          <a:pt x="89678" y="45848"/>
                        </a:cubicBezTo>
                        <a:cubicBezTo>
                          <a:pt x="80847" y="54320"/>
                          <a:pt x="77289" y="61055"/>
                          <a:pt x="78983" y="66074"/>
                        </a:cubicBezTo>
                        <a:cubicBezTo>
                          <a:pt x="80713" y="71094"/>
                          <a:pt x="87372" y="74206"/>
                          <a:pt x="98924" y="75361"/>
                        </a:cubicBezTo>
                        <a:cubicBezTo>
                          <a:pt x="104284" y="75919"/>
                          <a:pt x="109516" y="76005"/>
                          <a:pt x="114600" y="75644"/>
                        </a:cubicBezTo>
                        <a:cubicBezTo>
                          <a:pt x="119815" y="75262"/>
                          <a:pt x="124429" y="74657"/>
                          <a:pt x="128422" y="73852"/>
                        </a:cubicBezTo>
                        <a:cubicBezTo>
                          <a:pt x="132210" y="73066"/>
                          <a:pt x="135725" y="72203"/>
                          <a:pt x="138965" y="71265"/>
                        </a:cubicBezTo>
                        <a:cubicBezTo>
                          <a:pt x="142206" y="70327"/>
                          <a:pt x="145278" y="69409"/>
                          <a:pt x="148167" y="68487"/>
                        </a:cubicBezTo>
                        <a:lnTo>
                          <a:pt x="154209" y="69082"/>
                        </a:lnTo>
                        <a:lnTo>
                          <a:pt x="129162" y="93148"/>
                        </a:lnTo>
                        <a:cubicBezTo>
                          <a:pt x="120260" y="94553"/>
                          <a:pt x="111488" y="95491"/>
                          <a:pt x="102903" y="95943"/>
                        </a:cubicBezTo>
                        <a:cubicBezTo>
                          <a:pt x="94334" y="96465"/>
                          <a:pt x="85608" y="96281"/>
                          <a:pt x="76749" y="95370"/>
                        </a:cubicBezTo>
                        <a:close/>
                      </a:path>
                    </a:pathLst>
                  </a:custGeom>
                  <a:solidFill>
                    <a:srgbClr val="F1F6F7"/>
                  </a:solidFill>
                  <a:ln w="13496" cap="rnd">
                    <a:solidFill>
                      <a:srgbClr val="023653"/>
                    </a:solidFill>
                    <a:prstDash val="solid"/>
                    <a:round/>
                  </a:ln>
                </p:spPr>
                <p:txBody>
                  <a:bodyPr rtlCol="0" anchor="ctr"/>
                  <a:lstStyle/>
                  <a:p>
                    <a:endParaRPr lang="en-US"/>
                  </a:p>
                </p:txBody>
              </p:sp>
              <p:sp>
                <p:nvSpPr>
                  <p:cNvPr id="116" name="Freeform: Shape 115">
                    <a:extLst>
                      <a:ext uri="{FF2B5EF4-FFF2-40B4-BE49-F238E27FC236}">
                        <a16:creationId xmlns:a16="http://schemas.microsoft.com/office/drawing/2014/main" id="{98B7D34A-C149-C502-04C8-5FA98D917AA6}"/>
                      </a:ext>
                    </a:extLst>
                  </p:cNvPr>
                  <p:cNvSpPr/>
                  <p:nvPr/>
                </p:nvSpPr>
                <p:spPr>
                  <a:xfrm>
                    <a:off x="4415978" y="12647795"/>
                    <a:ext cx="200807" cy="94678"/>
                  </a:xfrm>
                  <a:custGeom>
                    <a:avLst/>
                    <a:gdLst>
                      <a:gd name="connsiteX0" fmla="*/ 164181 w 200807"/>
                      <a:gd name="connsiteY0" fmla="*/ 38454 h 94678"/>
                      <a:gd name="connsiteX1" fmla="*/ 160426 w 200807"/>
                      <a:gd name="connsiteY1" fmla="*/ 38001 h 94678"/>
                      <a:gd name="connsiteX2" fmla="*/ 152831 w 200807"/>
                      <a:gd name="connsiteY2" fmla="*/ 36039 h 94678"/>
                      <a:gd name="connsiteX3" fmla="*/ 143254 w 200807"/>
                      <a:gd name="connsiteY3" fmla="*/ 34551 h 94678"/>
                      <a:gd name="connsiteX4" fmla="*/ 126539 w 200807"/>
                      <a:gd name="connsiteY4" fmla="*/ 33451 h 94678"/>
                      <a:gd name="connsiteX5" fmla="*/ 108833 w 200807"/>
                      <a:gd name="connsiteY5" fmla="*/ 34366 h 94678"/>
                      <a:gd name="connsiteX6" fmla="*/ 45398 w 200807"/>
                      <a:gd name="connsiteY6" fmla="*/ 93053 h 94678"/>
                      <a:gd name="connsiteX7" fmla="*/ 3407 w 200807"/>
                      <a:gd name="connsiteY7" fmla="*/ 88076 h 94678"/>
                      <a:gd name="connsiteX8" fmla="*/ 98183 w 200807"/>
                      <a:gd name="connsiteY8" fmla="*/ 424 h 94678"/>
                      <a:gd name="connsiteX9" fmla="*/ 140173 w 200807"/>
                      <a:gd name="connsiteY9" fmla="*/ 5401 h 94678"/>
                      <a:gd name="connsiteX10" fmla="*/ 126216 w 200807"/>
                      <a:gd name="connsiteY10" fmla="*/ 18282 h 94678"/>
                      <a:gd name="connsiteX11" fmla="*/ 161765 w 200807"/>
                      <a:gd name="connsiteY11" fmla="*/ 10605 h 94678"/>
                      <a:gd name="connsiteX12" fmla="*/ 183521 w 200807"/>
                      <a:gd name="connsiteY12" fmla="*/ 10196 h 94678"/>
                      <a:gd name="connsiteX13" fmla="*/ 188488 w 200807"/>
                      <a:gd name="connsiteY13" fmla="*/ 10862 h 94678"/>
                      <a:gd name="connsiteX14" fmla="*/ 193097 w 200807"/>
                      <a:gd name="connsiteY14" fmla="*/ 11684 h 94678"/>
                      <a:gd name="connsiteX15" fmla="*/ 164181 w 200807"/>
                      <a:gd name="connsiteY15" fmla="*/ 38454 h 9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807" h="94678">
                        <a:moveTo>
                          <a:pt x="164181" y="38454"/>
                        </a:moveTo>
                        <a:lnTo>
                          <a:pt x="160426" y="38001"/>
                        </a:lnTo>
                        <a:cubicBezTo>
                          <a:pt x="159101" y="37388"/>
                          <a:pt x="156539" y="36726"/>
                          <a:pt x="152831" y="36039"/>
                        </a:cubicBezTo>
                        <a:cubicBezTo>
                          <a:pt x="149066" y="35375"/>
                          <a:pt x="145868" y="34887"/>
                          <a:pt x="143254" y="34551"/>
                        </a:cubicBezTo>
                        <a:cubicBezTo>
                          <a:pt x="137252" y="33863"/>
                          <a:pt x="131662" y="33488"/>
                          <a:pt x="126539" y="33451"/>
                        </a:cubicBezTo>
                        <a:cubicBezTo>
                          <a:pt x="121396" y="33437"/>
                          <a:pt x="115501" y="33734"/>
                          <a:pt x="108833" y="34366"/>
                        </a:cubicBezTo>
                        <a:lnTo>
                          <a:pt x="45398" y="93053"/>
                        </a:lnTo>
                        <a:lnTo>
                          <a:pt x="3407" y="88076"/>
                        </a:lnTo>
                        <a:lnTo>
                          <a:pt x="98183" y="424"/>
                        </a:lnTo>
                        <a:lnTo>
                          <a:pt x="140173" y="5401"/>
                        </a:lnTo>
                        <a:lnTo>
                          <a:pt x="126216" y="18282"/>
                        </a:lnTo>
                        <a:cubicBezTo>
                          <a:pt x="141213" y="14081"/>
                          <a:pt x="153050" y="11521"/>
                          <a:pt x="161765" y="10605"/>
                        </a:cubicBezTo>
                        <a:cubicBezTo>
                          <a:pt x="170520" y="9642"/>
                          <a:pt x="177778" y="9514"/>
                          <a:pt x="183521" y="10196"/>
                        </a:cubicBezTo>
                        <a:cubicBezTo>
                          <a:pt x="185031" y="10368"/>
                          <a:pt x="186650" y="10589"/>
                          <a:pt x="188488" y="10862"/>
                        </a:cubicBezTo>
                        <a:cubicBezTo>
                          <a:pt x="190291" y="11134"/>
                          <a:pt x="191833" y="11400"/>
                          <a:pt x="193097" y="11684"/>
                        </a:cubicBezTo>
                        <a:lnTo>
                          <a:pt x="164181" y="38454"/>
                        </a:lnTo>
                        <a:close/>
                      </a:path>
                    </a:pathLst>
                  </a:custGeom>
                  <a:solidFill>
                    <a:srgbClr val="F1F6F7"/>
                  </a:solidFill>
                  <a:ln w="13496" cap="rnd">
                    <a:solidFill>
                      <a:srgbClr val="023653"/>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8DDDC7AC-3E1A-E0CB-98E8-9BA3359AA9CC}"/>
                      </a:ext>
                    </a:extLst>
                  </p:cNvPr>
                  <p:cNvSpPr/>
                  <p:nvPr/>
                </p:nvSpPr>
                <p:spPr>
                  <a:xfrm>
                    <a:off x="4527637" y="12665739"/>
                    <a:ext cx="234840" cy="99290"/>
                  </a:xfrm>
                  <a:custGeom>
                    <a:avLst/>
                    <a:gdLst>
                      <a:gd name="connsiteX0" fmla="*/ 179992 w 234840"/>
                      <a:gd name="connsiteY0" fmla="*/ 63084 h 99290"/>
                      <a:gd name="connsiteX1" fmla="*/ 85457 w 234840"/>
                      <a:gd name="connsiteY1" fmla="*/ 50264 h 99290"/>
                      <a:gd name="connsiteX2" fmla="*/ 79345 w 234840"/>
                      <a:gd name="connsiteY2" fmla="*/ 67521 h 99290"/>
                      <a:gd name="connsiteX3" fmla="*/ 104598 w 234840"/>
                      <a:gd name="connsiteY3" fmla="*/ 77201 h 99290"/>
                      <a:gd name="connsiteX4" fmla="*/ 133503 w 234840"/>
                      <a:gd name="connsiteY4" fmla="*/ 77457 h 99290"/>
                      <a:gd name="connsiteX5" fmla="*/ 160545 w 234840"/>
                      <a:gd name="connsiteY5" fmla="*/ 73252 h 99290"/>
                      <a:gd name="connsiteX6" fmla="*/ 165144 w 234840"/>
                      <a:gd name="connsiteY6" fmla="*/ 73863 h 99290"/>
                      <a:gd name="connsiteX7" fmla="*/ 140016 w 234840"/>
                      <a:gd name="connsiteY7" fmla="*/ 96337 h 99290"/>
                      <a:gd name="connsiteX8" fmla="*/ 107446 w 234840"/>
                      <a:gd name="connsiteY8" fmla="*/ 98273 h 99290"/>
                      <a:gd name="connsiteX9" fmla="*/ 78096 w 234840"/>
                      <a:gd name="connsiteY9" fmla="*/ 96276 h 99290"/>
                      <a:gd name="connsiteX10" fmla="*/ 31904 w 234840"/>
                      <a:gd name="connsiteY10" fmla="*/ 76399 h 99290"/>
                      <a:gd name="connsiteX11" fmla="*/ 48890 w 234840"/>
                      <a:gd name="connsiteY11" fmla="*/ 39949 h 99290"/>
                      <a:gd name="connsiteX12" fmla="*/ 106666 w 234840"/>
                      <a:gd name="connsiteY12" fmla="*/ 8381 h 99290"/>
                      <a:gd name="connsiteX13" fmla="*/ 174551 w 234840"/>
                      <a:gd name="connsiteY13" fmla="*/ 2997 h 99290"/>
                      <a:gd name="connsiteX14" fmla="*/ 209716 w 234840"/>
                      <a:gd name="connsiteY14" fmla="*/ 20209 h 99290"/>
                      <a:gd name="connsiteX15" fmla="*/ 190949 w 234840"/>
                      <a:gd name="connsiteY15" fmla="*/ 53299 h 99290"/>
                      <a:gd name="connsiteX16" fmla="*/ 179992 w 234840"/>
                      <a:gd name="connsiteY16" fmla="*/ 63084 h 99290"/>
                      <a:gd name="connsiteX17" fmla="*/ 157273 w 234840"/>
                      <a:gd name="connsiteY17" fmla="*/ 41126 h 99290"/>
                      <a:gd name="connsiteX18" fmla="*/ 165639 w 234840"/>
                      <a:gd name="connsiteY18" fmla="*/ 27028 h 99290"/>
                      <a:gd name="connsiteX19" fmla="*/ 151650 w 234840"/>
                      <a:gd name="connsiteY19" fmla="*/ 20042 h 99290"/>
                      <a:gd name="connsiteX20" fmla="*/ 127331 w 234840"/>
                      <a:gd name="connsiteY20" fmla="*/ 21567 h 99290"/>
                      <a:gd name="connsiteX21" fmla="*/ 103688 w 234840"/>
                      <a:gd name="connsiteY21" fmla="*/ 33846 h 99290"/>
                      <a:gd name="connsiteX22" fmla="*/ 157273 w 234840"/>
                      <a:gd name="connsiteY22" fmla="*/ 41126 h 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4840" h="99290">
                        <a:moveTo>
                          <a:pt x="179992" y="63084"/>
                        </a:moveTo>
                        <a:lnTo>
                          <a:pt x="85457" y="50264"/>
                        </a:lnTo>
                        <a:cubicBezTo>
                          <a:pt x="78394" y="57182"/>
                          <a:pt x="76374" y="62943"/>
                          <a:pt x="79345" y="67521"/>
                        </a:cubicBezTo>
                        <a:cubicBezTo>
                          <a:pt x="82426" y="72102"/>
                          <a:pt x="90819" y="75344"/>
                          <a:pt x="104598" y="77201"/>
                        </a:cubicBezTo>
                        <a:cubicBezTo>
                          <a:pt x="113298" y="78390"/>
                          <a:pt x="122971" y="78476"/>
                          <a:pt x="133503" y="77457"/>
                        </a:cubicBezTo>
                        <a:cubicBezTo>
                          <a:pt x="144073" y="76439"/>
                          <a:pt x="153087" y="75037"/>
                          <a:pt x="160545" y="73252"/>
                        </a:cubicBezTo>
                        <a:lnTo>
                          <a:pt x="165144" y="73863"/>
                        </a:lnTo>
                        <a:lnTo>
                          <a:pt x="140016" y="96337"/>
                        </a:lnTo>
                        <a:cubicBezTo>
                          <a:pt x="127844" y="97602"/>
                          <a:pt x="116975" y="98263"/>
                          <a:pt x="107446" y="98273"/>
                        </a:cubicBezTo>
                        <a:cubicBezTo>
                          <a:pt x="97918" y="98284"/>
                          <a:pt x="88122" y="97633"/>
                          <a:pt x="78096" y="96276"/>
                        </a:cubicBezTo>
                        <a:cubicBezTo>
                          <a:pt x="52250" y="92762"/>
                          <a:pt x="36860" y="86144"/>
                          <a:pt x="31904" y="76399"/>
                        </a:cubicBezTo>
                        <a:cubicBezTo>
                          <a:pt x="26951" y="66655"/>
                          <a:pt x="32625" y="54489"/>
                          <a:pt x="48890" y="39949"/>
                        </a:cubicBezTo>
                        <a:cubicBezTo>
                          <a:pt x="65001" y="25546"/>
                          <a:pt x="84260" y="15023"/>
                          <a:pt x="106666" y="8381"/>
                        </a:cubicBezTo>
                        <a:cubicBezTo>
                          <a:pt x="129204" y="1717"/>
                          <a:pt x="151832" y="-77"/>
                          <a:pt x="174551" y="2997"/>
                        </a:cubicBezTo>
                        <a:cubicBezTo>
                          <a:pt x="195503" y="5848"/>
                          <a:pt x="207251" y="11570"/>
                          <a:pt x="209716" y="20209"/>
                        </a:cubicBezTo>
                        <a:cubicBezTo>
                          <a:pt x="212259" y="28803"/>
                          <a:pt x="206023" y="39810"/>
                          <a:pt x="190949" y="53299"/>
                        </a:cubicBezTo>
                        <a:lnTo>
                          <a:pt x="179992" y="63084"/>
                        </a:lnTo>
                        <a:close/>
                        <a:moveTo>
                          <a:pt x="157273" y="41126"/>
                        </a:moveTo>
                        <a:cubicBezTo>
                          <a:pt x="163590" y="35222"/>
                          <a:pt x="166360" y="30530"/>
                          <a:pt x="165639" y="27028"/>
                        </a:cubicBezTo>
                        <a:cubicBezTo>
                          <a:pt x="164879" y="23526"/>
                          <a:pt x="160222" y="21205"/>
                          <a:pt x="151650" y="20042"/>
                        </a:cubicBezTo>
                        <a:cubicBezTo>
                          <a:pt x="143685" y="18962"/>
                          <a:pt x="135578" y="19471"/>
                          <a:pt x="127331" y="21567"/>
                        </a:cubicBezTo>
                        <a:cubicBezTo>
                          <a:pt x="119084" y="23664"/>
                          <a:pt x="111215" y="27757"/>
                          <a:pt x="103688" y="33846"/>
                        </a:cubicBezTo>
                        <a:lnTo>
                          <a:pt x="157273" y="41126"/>
                        </a:lnTo>
                        <a:close/>
                      </a:path>
                    </a:pathLst>
                  </a:custGeom>
                  <a:solidFill>
                    <a:srgbClr val="F1F6F7"/>
                  </a:solidFill>
                  <a:ln w="13496" cap="rnd">
                    <a:solidFill>
                      <a:srgbClr val="023653"/>
                    </a:solidFill>
                    <a:prstDash val="solid"/>
                    <a:round/>
                  </a:ln>
                </p:spPr>
                <p:txBody>
                  <a:bodyPr rtlCol="0" anchor="ctr"/>
                  <a:lstStyle/>
                  <a:p>
                    <a:endParaRPr lang="en-US"/>
                  </a:p>
                </p:txBody>
              </p:sp>
              <p:sp>
                <p:nvSpPr>
                  <p:cNvPr id="118" name="Freeform: Shape 117">
                    <a:extLst>
                      <a:ext uri="{FF2B5EF4-FFF2-40B4-BE49-F238E27FC236}">
                        <a16:creationId xmlns:a16="http://schemas.microsoft.com/office/drawing/2014/main" id="{5CF98717-EE8E-145B-30AF-48F14ACD788D}"/>
                      </a:ext>
                    </a:extLst>
                  </p:cNvPr>
                  <p:cNvSpPr/>
                  <p:nvPr/>
                </p:nvSpPr>
                <p:spPr>
                  <a:xfrm>
                    <a:off x="4676848" y="12686009"/>
                    <a:ext cx="238123" cy="103945"/>
                  </a:xfrm>
                  <a:custGeom>
                    <a:avLst/>
                    <a:gdLst>
                      <a:gd name="connsiteX0" fmla="*/ 119591 w 238123"/>
                      <a:gd name="connsiteY0" fmla="*/ 74700 h 103945"/>
                      <a:gd name="connsiteX1" fmla="*/ 140557 w 238123"/>
                      <a:gd name="connsiteY1" fmla="*/ 56608 h 103945"/>
                      <a:gd name="connsiteX2" fmla="*/ 121209 w 238123"/>
                      <a:gd name="connsiteY2" fmla="*/ 55195 h 103945"/>
                      <a:gd name="connsiteX3" fmla="*/ 104518 w 238123"/>
                      <a:gd name="connsiteY3" fmla="*/ 54822 h 103945"/>
                      <a:gd name="connsiteX4" fmla="*/ 90689 w 238123"/>
                      <a:gd name="connsiteY4" fmla="*/ 57245 h 103945"/>
                      <a:gd name="connsiteX5" fmla="*/ 79924 w 238123"/>
                      <a:gd name="connsiteY5" fmla="*/ 63337 h 103945"/>
                      <a:gd name="connsiteX6" fmla="*/ 75459 w 238123"/>
                      <a:gd name="connsiteY6" fmla="*/ 67853 h 103945"/>
                      <a:gd name="connsiteX7" fmla="*/ 75097 w 238123"/>
                      <a:gd name="connsiteY7" fmla="*/ 71613 h 103945"/>
                      <a:gd name="connsiteX8" fmla="*/ 78603 w 238123"/>
                      <a:gd name="connsiteY8" fmla="*/ 74892 h 103945"/>
                      <a:gd name="connsiteX9" fmla="*/ 89084 w 238123"/>
                      <a:gd name="connsiteY9" fmla="*/ 77312 h 103945"/>
                      <a:gd name="connsiteX10" fmla="*/ 103340 w 238123"/>
                      <a:gd name="connsiteY10" fmla="*/ 77494 h 103945"/>
                      <a:gd name="connsiteX11" fmla="*/ 119591 w 238123"/>
                      <a:gd name="connsiteY11" fmla="*/ 74700 h 103945"/>
                      <a:gd name="connsiteX12" fmla="*/ 104019 w 238123"/>
                      <a:gd name="connsiteY12" fmla="*/ 88155 h 103945"/>
                      <a:gd name="connsiteX13" fmla="*/ 91133 w 238123"/>
                      <a:gd name="connsiteY13" fmla="*/ 91020 h 103945"/>
                      <a:gd name="connsiteX14" fmla="*/ 77638 w 238123"/>
                      <a:gd name="connsiteY14" fmla="*/ 93404 h 103945"/>
                      <a:gd name="connsiteX15" fmla="*/ 62101 w 238123"/>
                      <a:gd name="connsiteY15" fmla="*/ 94201 h 103945"/>
                      <a:gd name="connsiteX16" fmla="*/ 46926 w 238123"/>
                      <a:gd name="connsiteY16" fmla="*/ 92969 h 103945"/>
                      <a:gd name="connsiteX17" fmla="*/ 25577 w 238123"/>
                      <a:gd name="connsiteY17" fmla="*/ 80681 h 103945"/>
                      <a:gd name="connsiteX18" fmla="*/ 36064 w 238123"/>
                      <a:gd name="connsiteY18" fmla="*/ 59233 h 103945"/>
                      <a:gd name="connsiteX19" fmla="*/ 60231 w 238123"/>
                      <a:gd name="connsiteY19" fmla="*/ 44649 h 103945"/>
                      <a:gd name="connsiteX20" fmla="*/ 88843 w 238123"/>
                      <a:gd name="connsiteY20" fmla="*/ 37832 h 103945"/>
                      <a:gd name="connsiteX21" fmla="*/ 122541 w 238123"/>
                      <a:gd name="connsiteY21" fmla="*/ 37183 h 103945"/>
                      <a:gd name="connsiteX22" fmla="*/ 159651 w 238123"/>
                      <a:gd name="connsiteY22" fmla="*/ 40326 h 103945"/>
                      <a:gd name="connsiteX23" fmla="*/ 160188 w 238123"/>
                      <a:gd name="connsiteY23" fmla="*/ 39869 h 103945"/>
                      <a:gd name="connsiteX24" fmla="*/ 163104 w 238123"/>
                      <a:gd name="connsiteY24" fmla="*/ 28652 h 103945"/>
                      <a:gd name="connsiteX25" fmla="*/ 141055 w 238123"/>
                      <a:gd name="connsiteY25" fmla="*/ 21988 h 103945"/>
                      <a:gd name="connsiteX26" fmla="*/ 116760 w 238123"/>
                      <a:gd name="connsiteY26" fmla="*/ 21173 h 103945"/>
                      <a:gd name="connsiteX27" fmla="*/ 96136 w 238123"/>
                      <a:gd name="connsiteY27" fmla="*/ 22378 h 103945"/>
                      <a:gd name="connsiteX28" fmla="*/ 92423 w 238123"/>
                      <a:gd name="connsiteY28" fmla="*/ 21785 h 103945"/>
                      <a:gd name="connsiteX29" fmla="*/ 116673 w 238123"/>
                      <a:gd name="connsiteY29" fmla="*/ 837 h 103945"/>
                      <a:gd name="connsiteX30" fmla="*/ 140686 w 238123"/>
                      <a:gd name="connsiteY30" fmla="*/ 1318 h 103945"/>
                      <a:gd name="connsiteX31" fmla="*/ 171647 w 238123"/>
                      <a:gd name="connsiteY31" fmla="*/ 4168 h 103945"/>
                      <a:gd name="connsiteX32" fmla="*/ 213066 w 238123"/>
                      <a:gd name="connsiteY32" fmla="*/ 19195 h 103945"/>
                      <a:gd name="connsiteX33" fmla="*/ 202029 w 238123"/>
                      <a:gd name="connsiteY33" fmla="*/ 44445 h 103945"/>
                      <a:gd name="connsiteX34" fmla="*/ 133620 w 238123"/>
                      <a:gd name="connsiteY34" fmla="*/ 103542 h 103945"/>
                      <a:gd name="connsiteX35" fmla="*/ 93363 w 238123"/>
                      <a:gd name="connsiteY35" fmla="*/ 97361 h 103945"/>
                      <a:gd name="connsiteX36" fmla="*/ 104019 w 238123"/>
                      <a:gd name="connsiteY36" fmla="*/ 88155 h 10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8123" h="103945">
                        <a:moveTo>
                          <a:pt x="119591" y="74700"/>
                        </a:moveTo>
                        <a:lnTo>
                          <a:pt x="140557" y="56608"/>
                        </a:lnTo>
                        <a:cubicBezTo>
                          <a:pt x="134696" y="56064"/>
                          <a:pt x="128241" y="55601"/>
                          <a:pt x="121209" y="55195"/>
                        </a:cubicBezTo>
                        <a:cubicBezTo>
                          <a:pt x="114235" y="54722"/>
                          <a:pt x="108653" y="54604"/>
                          <a:pt x="104518" y="54822"/>
                        </a:cubicBezTo>
                        <a:cubicBezTo>
                          <a:pt x="99457" y="55066"/>
                          <a:pt x="94817" y="55881"/>
                          <a:pt x="90689" y="57245"/>
                        </a:cubicBezTo>
                        <a:cubicBezTo>
                          <a:pt x="86674" y="58565"/>
                          <a:pt x="83073" y="60595"/>
                          <a:pt x="79924" y="63337"/>
                        </a:cubicBezTo>
                        <a:cubicBezTo>
                          <a:pt x="77831" y="65142"/>
                          <a:pt x="76323" y="66655"/>
                          <a:pt x="75459" y="67853"/>
                        </a:cubicBezTo>
                        <a:cubicBezTo>
                          <a:pt x="74595" y="69051"/>
                          <a:pt x="74468" y="70312"/>
                          <a:pt x="75097" y="71613"/>
                        </a:cubicBezTo>
                        <a:cubicBezTo>
                          <a:pt x="75653" y="72911"/>
                          <a:pt x="76790" y="74012"/>
                          <a:pt x="78603" y="74892"/>
                        </a:cubicBezTo>
                        <a:cubicBezTo>
                          <a:pt x="80492" y="75727"/>
                          <a:pt x="83993" y="76526"/>
                          <a:pt x="89084" y="77312"/>
                        </a:cubicBezTo>
                        <a:cubicBezTo>
                          <a:pt x="93147" y="77935"/>
                          <a:pt x="97917" y="77989"/>
                          <a:pt x="103340" y="77494"/>
                        </a:cubicBezTo>
                        <a:cubicBezTo>
                          <a:pt x="108875" y="77002"/>
                          <a:pt x="114278" y="76086"/>
                          <a:pt x="119591" y="74700"/>
                        </a:cubicBezTo>
                        <a:close/>
                        <a:moveTo>
                          <a:pt x="104019" y="88155"/>
                        </a:moveTo>
                        <a:cubicBezTo>
                          <a:pt x="100507" y="88970"/>
                          <a:pt x="96249" y="89911"/>
                          <a:pt x="91133" y="91020"/>
                        </a:cubicBezTo>
                        <a:cubicBezTo>
                          <a:pt x="86054" y="92130"/>
                          <a:pt x="81543" y="92924"/>
                          <a:pt x="77638" y="93404"/>
                        </a:cubicBezTo>
                        <a:cubicBezTo>
                          <a:pt x="72209" y="94039"/>
                          <a:pt x="67017" y="94304"/>
                          <a:pt x="62101" y="94201"/>
                        </a:cubicBezTo>
                        <a:cubicBezTo>
                          <a:pt x="57088" y="94166"/>
                          <a:pt x="52056" y="93756"/>
                          <a:pt x="46926" y="92969"/>
                        </a:cubicBezTo>
                        <a:cubicBezTo>
                          <a:pt x="34905" y="91126"/>
                          <a:pt x="27807" y="87022"/>
                          <a:pt x="25577" y="80681"/>
                        </a:cubicBezTo>
                        <a:cubicBezTo>
                          <a:pt x="23366" y="74317"/>
                          <a:pt x="26849" y="67183"/>
                          <a:pt x="36064" y="59233"/>
                        </a:cubicBezTo>
                        <a:cubicBezTo>
                          <a:pt x="43380" y="52905"/>
                          <a:pt x="51467" y="48021"/>
                          <a:pt x="60231" y="44649"/>
                        </a:cubicBezTo>
                        <a:cubicBezTo>
                          <a:pt x="69051" y="41254"/>
                          <a:pt x="78582" y="38974"/>
                          <a:pt x="88843" y="37832"/>
                        </a:cubicBezTo>
                        <a:cubicBezTo>
                          <a:pt x="99049" y="36666"/>
                          <a:pt x="110308" y="36434"/>
                          <a:pt x="122541" y="37183"/>
                        </a:cubicBezTo>
                        <a:cubicBezTo>
                          <a:pt x="134796" y="37908"/>
                          <a:pt x="147166" y="38940"/>
                          <a:pt x="159651" y="40326"/>
                        </a:cubicBezTo>
                        <a:lnTo>
                          <a:pt x="160188" y="39869"/>
                        </a:lnTo>
                        <a:cubicBezTo>
                          <a:pt x="165756" y="35072"/>
                          <a:pt x="166710" y="31325"/>
                          <a:pt x="163104" y="28652"/>
                        </a:cubicBezTo>
                        <a:cubicBezTo>
                          <a:pt x="159519" y="25909"/>
                          <a:pt x="152175" y="23696"/>
                          <a:pt x="141055" y="21988"/>
                        </a:cubicBezTo>
                        <a:cubicBezTo>
                          <a:pt x="134363" y="20958"/>
                          <a:pt x="126290" y="20671"/>
                          <a:pt x="116760" y="21173"/>
                        </a:cubicBezTo>
                        <a:cubicBezTo>
                          <a:pt x="107325" y="21607"/>
                          <a:pt x="100444" y="22000"/>
                          <a:pt x="96136" y="22378"/>
                        </a:cubicBezTo>
                        <a:lnTo>
                          <a:pt x="92423" y="21785"/>
                        </a:lnTo>
                        <a:lnTo>
                          <a:pt x="116673" y="837"/>
                        </a:lnTo>
                        <a:cubicBezTo>
                          <a:pt x="121859" y="712"/>
                          <a:pt x="129845" y="880"/>
                          <a:pt x="140686" y="1318"/>
                        </a:cubicBezTo>
                        <a:cubicBezTo>
                          <a:pt x="151621" y="1735"/>
                          <a:pt x="161959" y="2678"/>
                          <a:pt x="171647" y="4168"/>
                        </a:cubicBezTo>
                        <a:cubicBezTo>
                          <a:pt x="194716" y="7718"/>
                          <a:pt x="208548" y="12712"/>
                          <a:pt x="213066" y="19195"/>
                        </a:cubicBezTo>
                        <a:cubicBezTo>
                          <a:pt x="217754" y="25611"/>
                          <a:pt x="214087" y="34028"/>
                          <a:pt x="202029" y="44445"/>
                        </a:cubicBezTo>
                        <a:lnTo>
                          <a:pt x="133620" y="103542"/>
                        </a:lnTo>
                        <a:lnTo>
                          <a:pt x="93363" y="97361"/>
                        </a:lnTo>
                        <a:lnTo>
                          <a:pt x="104019" y="88155"/>
                        </a:lnTo>
                        <a:close/>
                      </a:path>
                    </a:pathLst>
                  </a:custGeom>
                  <a:solidFill>
                    <a:srgbClr val="F1F6F7"/>
                  </a:solidFill>
                  <a:ln w="13496" cap="rnd">
                    <a:solidFill>
                      <a:srgbClr val="023653"/>
                    </a:solidFill>
                    <a:prstDash val="solid"/>
                    <a:round/>
                  </a:ln>
                </p:spPr>
                <p:txBody>
                  <a:bodyPr rtlCol="0" anchor="ctr"/>
                  <a:lstStyle/>
                  <a:p>
                    <a:endParaRPr lang="en-US"/>
                  </a:p>
                </p:txBody>
              </p:sp>
              <p:sp>
                <p:nvSpPr>
                  <p:cNvPr id="119" name="Freeform: Shape 118">
                    <a:extLst>
                      <a:ext uri="{FF2B5EF4-FFF2-40B4-BE49-F238E27FC236}">
                        <a16:creationId xmlns:a16="http://schemas.microsoft.com/office/drawing/2014/main" id="{0A43A391-EDD2-8375-F4BF-F500C614539F}"/>
                      </a:ext>
                    </a:extLst>
                  </p:cNvPr>
                  <p:cNvSpPr/>
                  <p:nvPr/>
                </p:nvSpPr>
                <p:spPr>
                  <a:xfrm>
                    <a:off x="4821354" y="12708242"/>
                    <a:ext cx="349889" cy="122808"/>
                  </a:xfrm>
                  <a:custGeom>
                    <a:avLst/>
                    <a:gdLst>
                      <a:gd name="connsiteX0" fmla="*/ 220695 w 349889"/>
                      <a:gd name="connsiteY0" fmla="*/ 46933 h 122808"/>
                      <a:gd name="connsiteX1" fmla="*/ 147145 w 349889"/>
                      <a:gd name="connsiteY1" fmla="*/ 108145 h 122808"/>
                      <a:gd name="connsiteX2" fmla="*/ 107201 w 349889"/>
                      <a:gd name="connsiteY2" fmla="*/ 101152 h 122808"/>
                      <a:gd name="connsiteX3" fmla="*/ 159009 w 349889"/>
                      <a:gd name="connsiteY3" fmla="*/ 58016 h 122808"/>
                      <a:gd name="connsiteX4" fmla="*/ 171432 w 349889"/>
                      <a:gd name="connsiteY4" fmla="*/ 47256 h 122808"/>
                      <a:gd name="connsiteX5" fmla="*/ 177675 w 349889"/>
                      <a:gd name="connsiteY5" fmla="*/ 39618 h 122808"/>
                      <a:gd name="connsiteX6" fmla="*/ 176389 w 349889"/>
                      <a:gd name="connsiteY6" fmla="*/ 34560 h 122808"/>
                      <a:gd name="connsiteX7" fmla="*/ 166723 w 349889"/>
                      <a:gd name="connsiteY7" fmla="*/ 31269 h 122808"/>
                      <a:gd name="connsiteX8" fmla="*/ 153303 w 349889"/>
                      <a:gd name="connsiteY8" fmla="*/ 30987 h 122808"/>
                      <a:gd name="connsiteX9" fmla="*/ 139207 w 349889"/>
                      <a:gd name="connsiteY9" fmla="*/ 32703 h 122808"/>
                      <a:gd name="connsiteX10" fmla="*/ 65657 w 349889"/>
                      <a:gd name="connsiteY10" fmla="*/ 93915 h 122808"/>
                      <a:gd name="connsiteX11" fmla="*/ 25895 w 349889"/>
                      <a:gd name="connsiteY11" fmla="*/ 86972 h 122808"/>
                      <a:gd name="connsiteX12" fmla="*/ 129643 w 349889"/>
                      <a:gd name="connsiteY12" fmla="*/ 632 h 122808"/>
                      <a:gd name="connsiteX13" fmla="*/ 169405 w 349889"/>
                      <a:gd name="connsiteY13" fmla="*/ 7575 h 122808"/>
                      <a:gd name="connsiteX14" fmla="*/ 157959 w 349889"/>
                      <a:gd name="connsiteY14" fmla="*/ 17092 h 122808"/>
                      <a:gd name="connsiteX15" fmla="*/ 188173 w 349889"/>
                      <a:gd name="connsiteY15" fmla="*/ 11760 h 122808"/>
                      <a:gd name="connsiteX16" fmla="*/ 212723 w 349889"/>
                      <a:gd name="connsiteY16" fmla="*/ 12229 h 122808"/>
                      <a:gd name="connsiteX17" fmla="*/ 229736 w 349889"/>
                      <a:gd name="connsiteY17" fmla="*/ 19863 h 122808"/>
                      <a:gd name="connsiteX18" fmla="*/ 231026 w 349889"/>
                      <a:gd name="connsiteY18" fmla="*/ 33579 h 122808"/>
                      <a:gd name="connsiteX19" fmla="*/ 267433 w 349889"/>
                      <a:gd name="connsiteY19" fmla="*/ 26622 h 122808"/>
                      <a:gd name="connsiteX20" fmla="*/ 294302 w 349889"/>
                      <a:gd name="connsiteY20" fmla="*/ 26484 h 122808"/>
                      <a:gd name="connsiteX21" fmla="*/ 314724 w 349889"/>
                      <a:gd name="connsiteY21" fmla="*/ 40181 h 122808"/>
                      <a:gd name="connsiteX22" fmla="*/ 296181 w 349889"/>
                      <a:gd name="connsiteY22" fmla="*/ 66162 h 122808"/>
                      <a:gd name="connsiteX23" fmla="*/ 228652 w 349889"/>
                      <a:gd name="connsiteY23" fmla="*/ 122353 h 122808"/>
                      <a:gd name="connsiteX24" fmla="*/ 188689 w 349889"/>
                      <a:gd name="connsiteY24" fmla="*/ 115382 h 122808"/>
                      <a:gd name="connsiteX25" fmla="*/ 240497 w 349889"/>
                      <a:gd name="connsiteY25" fmla="*/ 72246 h 122808"/>
                      <a:gd name="connsiteX26" fmla="*/ 252978 w 349889"/>
                      <a:gd name="connsiteY26" fmla="*/ 61417 h 122808"/>
                      <a:gd name="connsiteX27" fmla="*/ 259273 w 349889"/>
                      <a:gd name="connsiteY27" fmla="*/ 53851 h 122808"/>
                      <a:gd name="connsiteX28" fmla="*/ 258117 w 349889"/>
                      <a:gd name="connsiteY28" fmla="*/ 48819 h 122808"/>
                      <a:gd name="connsiteX29" fmla="*/ 248211 w 349889"/>
                      <a:gd name="connsiteY29" fmla="*/ 45499 h 122808"/>
                      <a:gd name="connsiteX30" fmla="*/ 237018 w 349889"/>
                      <a:gd name="connsiteY30" fmla="*/ 45030 h 122808"/>
                      <a:gd name="connsiteX31" fmla="*/ 220732 w 349889"/>
                      <a:gd name="connsiteY31" fmla="*/ 46934 h 12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889" h="122808">
                        <a:moveTo>
                          <a:pt x="220695" y="46933"/>
                        </a:moveTo>
                        <a:lnTo>
                          <a:pt x="147145" y="108145"/>
                        </a:lnTo>
                        <a:lnTo>
                          <a:pt x="107201" y="101152"/>
                        </a:lnTo>
                        <a:lnTo>
                          <a:pt x="159009" y="58016"/>
                        </a:lnTo>
                        <a:cubicBezTo>
                          <a:pt x="164069" y="53817"/>
                          <a:pt x="168199" y="50230"/>
                          <a:pt x="171432" y="47256"/>
                        </a:cubicBezTo>
                        <a:cubicBezTo>
                          <a:pt x="174705" y="44236"/>
                          <a:pt x="176791" y="41682"/>
                          <a:pt x="177675" y="39618"/>
                        </a:cubicBezTo>
                        <a:cubicBezTo>
                          <a:pt x="178576" y="37531"/>
                          <a:pt x="178167" y="35838"/>
                          <a:pt x="176389" y="34560"/>
                        </a:cubicBezTo>
                        <a:cubicBezTo>
                          <a:pt x="174781" y="33216"/>
                          <a:pt x="171570" y="32119"/>
                          <a:pt x="166723" y="31269"/>
                        </a:cubicBezTo>
                        <a:cubicBezTo>
                          <a:pt x="162809" y="30602"/>
                          <a:pt x="158336" y="30508"/>
                          <a:pt x="153303" y="30987"/>
                        </a:cubicBezTo>
                        <a:cubicBezTo>
                          <a:pt x="148344" y="31421"/>
                          <a:pt x="143639" y="32000"/>
                          <a:pt x="139207" y="32703"/>
                        </a:cubicBezTo>
                        <a:lnTo>
                          <a:pt x="65657" y="93915"/>
                        </a:lnTo>
                        <a:lnTo>
                          <a:pt x="25895" y="86972"/>
                        </a:lnTo>
                        <a:lnTo>
                          <a:pt x="129643" y="632"/>
                        </a:lnTo>
                        <a:lnTo>
                          <a:pt x="169405" y="7575"/>
                        </a:lnTo>
                        <a:lnTo>
                          <a:pt x="157959" y="17092"/>
                        </a:lnTo>
                        <a:cubicBezTo>
                          <a:pt x="169296" y="14545"/>
                          <a:pt x="179380" y="12768"/>
                          <a:pt x="188173" y="11760"/>
                        </a:cubicBezTo>
                        <a:cubicBezTo>
                          <a:pt x="196930" y="10750"/>
                          <a:pt x="205099" y="10922"/>
                          <a:pt x="212723" y="12229"/>
                        </a:cubicBezTo>
                        <a:cubicBezTo>
                          <a:pt x="220877" y="13663"/>
                          <a:pt x="226540" y="16216"/>
                          <a:pt x="229736" y="19863"/>
                        </a:cubicBezTo>
                        <a:cubicBezTo>
                          <a:pt x="232970" y="23465"/>
                          <a:pt x="233388" y="28036"/>
                          <a:pt x="231026" y="33579"/>
                        </a:cubicBezTo>
                        <a:cubicBezTo>
                          <a:pt x="244559" y="30307"/>
                          <a:pt x="256682" y="27987"/>
                          <a:pt x="267433" y="26622"/>
                        </a:cubicBezTo>
                        <a:cubicBezTo>
                          <a:pt x="278128" y="25279"/>
                          <a:pt x="287084" y="25233"/>
                          <a:pt x="294302" y="26484"/>
                        </a:cubicBezTo>
                        <a:cubicBezTo>
                          <a:pt x="307709" y="28825"/>
                          <a:pt x="314492" y="33390"/>
                          <a:pt x="314724" y="40181"/>
                        </a:cubicBezTo>
                        <a:cubicBezTo>
                          <a:pt x="314973" y="46995"/>
                          <a:pt x="308797" y="55664"/>
                          <a:pt x="296181" y="66162"/>
                        </a:cubicBezTo>
                        <a:lnTo>
                          <a:pt x="228652" y="122353"/>
                        </a:lnTo>
                        <a:lnTo>
                          <a:pt x="188689" y="115382"/>
                        </a:lnTo>
                        <a:lnTo>
                          <a:pt x="240497" y="72246"/>
                        </a:lnTo>
                        <a:cubicBezTo>
                          <a:pt x="245633" y="68002"/>
                          <a:pt x="249783" y="64392"/>
                          <a:pt x="252978" y="61417"/>
                        </a:cubicBezTo>
                        <a:cubicBezTo>
                          <a:pt x="256286" y="58445"/>
                          <a:pt x="258372" y="55938"/>
                          <a:pt x="259273" y="53851"/>
                        </a:cubicBezTo>
                        <a:cubicBezTo>
                          <a:pt x="260267" y="51789"/>
                          <a:pt x="259875" y="50120"/>
                          <a:pt x="258117" y="48819"/>
                        </a:cubicBezTo>
                        <a:cubicBezTo>
                          <a:pt x="256434" y="47473"/>
                          <a:pt x="253150" y="46375"/>
                          <a:pt x="248211" y="45499"/>
                        </a:cubicBezTo>
                        <a:cubicBezTo>
                          <a:pt x="244885" y="44938"/>
                          <a:pt x="241155" y="44766"/>
                          <a:pt x="237018" y="45030"/>
                        </a:cubicBezTo>
                        <a:cubicBezTo>
                          <a:pt x="232921" y="45248"/>
                          <a:pt x="227492" y="45883"/>
                          <a:pt x="220732" y="46934"/>
                        </a:cubicBezTo>
                        <a:close/>
                      </a:path>
                    </a:pathLst>
                  </a:custGeom>
                  <a:solidFill>
                    <a:srgbClr val="F1F6F7"/>
                  </a:solidFill>
                  <a:ln w="13496" cap="rnd">
                    <a:solidFill>
                      <a:srgbClr val="023653"/>
                    </a:solidFill>
                    <a:prstDash val="solid"/>
                    <a:round/>
                  </a:ln>
                </p:spPr>
                <p:txBody>
                  <a:bodyPr rtlCol="0" anchor="ctr"/>
                  <a:lstStyle/>
                  <a:p>
                    <a:endParaRPr lang="en-US"/>
                  </a:p>
                </p:txBody>
              </p:sp>
            </p:grpSp>
          </p:grpSp>
        </p:grpSp>
      </p:grpSp>
    </p:spTree>
    <p:custDataLst>
      <p:tags r:id="rId1"/>
    </p:custDataLst>
    <p:extLst>
      <p:ext uri="{BB962C8B-B14F-4D97-AF65-F5344CB8AC3E}">
        <p14:creationId xmlns:p14="http://schemas.microsoft.com/office/powerpoint/2010/main" val="664393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5900C6-A408-D68D-5A76-3C740CB0080F}"/>
              </a:ext>
            </a:extLst>
          </p:cNvPr>
          <p:cNvSpPr txBox="1"/>
          <p:nvPr/>
        </p:nvSpPr>
        <p:spPr>
          <a:xfrm>
            <a:off x="9295294" y="14753545"/>
            <a:ext cx="22062643" cy="45711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Aft>
                <a:spcPts val="600"/>
              </a:spcAft>
            </a:pPr>
            <a:r>
              <a:rPr lang="en-US" sz="5400" dirty="0">
                <a:latin typeface="Arial"/>
                <a:cs typeface="Arial"/>
              </a:rPr>
              <a:t>The University of Nebraska does not discriminate based on race, color, ethnicity, national origin, sex, pregnancy, sexual orientation, gender identity, religion, disability, age, genetic information, veteran status, marital status, and/or political affiliation in its programs, activities, or employment.</a:t>
            </a:r>
          </a:p>
        </p:txBody>
      </p:sp>
      <p:sp>
        <p:nvSpPr>
          <p:cNvPr id="2" name="TextBox 1">
            <a:extLst>
              <a:ext uri="{FF2B5EF4-FFF2-40B4-BE49-F238E27FC236}">
                <a16:creationId xmlns:a16="http://schemas.microsoft.com/office/drawing/2014/main" id="{ABA2790A-A43E-1D29-D417-5D3DD47E4CBC}"/>
              </a:ext>
            </a:extLst>
          </p:cNvPr>
          <p:cNvSpPr txBox="1"/>
          <p:nvPr/>
        </p:nvSpPr>
        <p:spPr>
          <a:xfrm>
            <a:off x="18135599" y="10744200"/>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5" name="Picture 5" descr="A red letter n on a white background&#10;&#10;Description automatically generated">
            <a:extLst>
              <a:ext uri="{FF2B5EF4-FFF2-40B4-BE49-F238E27FC236}">
                <a16:creationId xmlns:a16="http://schemas.microsoft.com/office/drawing/2014/main" id="{1FAAEF24-2620-C70C-2D03-479E696D277A}"/>
              </a:ext>
            </a:extLst>
          </p:cNvPr>
          <p:cNvPicPr>
            <a:picLocks noChangeAspect="1"/>
          </p:cNvPicPr>
          <p:nvPr/>
        </p:nvPicPr>
        <p:blipFill>
          <a:blip r:embed="rId2"/>
          <a:stretch>
            <a:fillRect/>
          </a:stretch>
        </p:blipFill>
        <p:spPr>
          <a:xfrm>
            <a:off x="16790763" y="8317929"/>
            <a:ext cx="5432869" cy="5766941"/>
          </a:xfrm>
          <a:prstGeom prst="rect">
            <a:avLst/>
          </a:prstGeom>
        </p:spPr>
      </p:pic>
    </p:spTree>
    <p:extLst>
      <p:ext uri="{BB962C8B-B14F-4D97-AF65-F5344CB8AC3E}">
        <p14:creationId xmlns:p14="http://schemas.microsoft.com/office/powerpoint/2010/main" val="766920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AB4B41-DB0C-490A-80F5-F516927A209C}"/>
              </a:ext>
            </a:extLst>
          </p:cNvPr>
          <p:cNvPicPr>
            <a:picLocks noChangeAspect="1"/>
          </p:cNvPicPr>
          <p:nvPr/>
        </p:nvPicPr>
        <p:blipFill rotWithShape="1">
          <a:blip r:embed="rId3"/>
          <a:srcRect b="8200"/>
          <a:stretch/>
        </p:blipFill>
        <p:spPr>
          <a:xfrm rot="20717686">
            <a:off x="8742919" y="2462245"/>
            <a:ext cx="7593348" cy="5529176"/>
          </a:xfrm>
          <a:prstGeom prst="rect">
            <a:avLst/>
          </a:prstGeom>
        </p:spPr>
      </p:pic>
      <p:pic>
        <p:nvPicPr>
          <p:cNvPr id="3" name="Picture 3">
            <a:extLst>
              <a:ext uri="{FF2B5EF4-FFF2-40B4-BE49-F238E27FC236}">
                <a16:creationId xmlns:a16="http://schemas.microsoft.com/office/drawing/2014/main" id="{F43549BD-3233-4C65-AA03-C48A34F4BA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68335">
            <a:off x="-1546299" y="-2604644"/>
            <a:ext cx="8654832" cy="10490705"/>
          </a:xfrm>
          <a:prstGeom prst="rect">
            <a:avLst/>
          </a:prstGeom>
        </p:spPr>
      </p:pic>
      <p:pic>
        <p:nvPicPr>
          <p:cNvPr id="4" name="Picture 4">
            <a:extLst>
              <a:ext uri="{FF2B5EF4-FFF2-40B4-BE49-F238E27FC236}">
                <a16:creationId xmlns:a16="http://schemas.microsoft.com/office/drawing/2014/main" id="{D0714076-50A7-4D00-81D0-72641C7DA7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2441">
            <a:off x="31308710" y="11455519"/>
            <a:ext cx="10773135" cy="12600157"/>
          </a:xfrm>
          <a:prstGeom prst="rect">
            <a:avLst/>
          </a:prstGeom>
        </p:spPr>
      </p:pic>
      <p:pic>
        <p:nvPicPr>
          <p:cNvPr id="7" name="Picture 6">
            <a:extLst>
              <a:ext uri="{FF2B5EF4-FFF2-40B4-BE49-F238E27FC236}">
                <a16:creationId xmlns:a16="http://schemas.microsoft.com/office/drawing/2014/main" id="{ADE6FC4B-08AD-427C-BE55-44C8F4330538}"/>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634106">
            <a:off x="27256725" y="5697278"/>
            <a:ext cx="11359788" cy="7563957"/>
          </a:xfrm>
          <a:prstGeom prst="rect">
            <a:avLst/>
          </a:prstGeom>
        </p:spPr>
      </p:pic>
      <p:sp>
        <p:nvSpPr>
          <p:cNvPr id="8" name="TextBox 2">
            <a:extLst>
              <a:ext uri="{FF2B5EF4-FFF2-40B4-BE49-F238E27FC236}">
                <a16:creationId xmlns:a16="http://schemas.microsoft.com/office/drawing/2014/main" id="{A3E5BEF8-C074-4EC9-A660-8CA2B4A21DC1}"/>
              </a:ext>
            </a:extLst>
          </p:cNvPr>
          <p:cNvSpPr txBox="1"/>
          <p:nvPr/>
        </p:nvSpPr>
        <p:spPr>
          <a:xfrm>
            <a:off x="17181095" y="2261778"/>
            <a:ext cx="21869400" cy="1805174"/>
          </a:xfrm>
          <a:prstGeom prst="rect">
            <a:avLst/>
          </a:prstGeom>
        </p:spPr>
        <p:txBody>
          <a:bodyPr wrap="square" lIns="0" tIns="0" rIns="0" bIns="0" rtlCol="0" anchor="t">
            <a:spAutoFit/>
          </a:bodyPr>
          <a:lstStyle/>
          <a:p>
            <a:pPr algn="ctr">
              <a:lnSpc>
                <a:spcPts val="13500"/>
              </a:lnSpc>
            </a:pPr>
            <a:r>
              <a:rPr lang="en-US" sz="15000">
                <a:solidFill>
                  <a:srgbClr val="401700"/>
                </a:solidFill>
                <a:latin typeface="Arial Black" panose="020B0A04020102020204" pitchFamily="34" charset="0"/>
              </a:rPr>
              <a:t>PIZZA ANYONE???</a:t>
            </a:r>
          </a:p>
        </p:txBody>
      </p:sp>
      <p:pic>
        <p:nvPicPr>
          <p:cNvPr id="9" name="Picture 8">
            <a:extLst>
              <a:ext uri="{FF2B5EF4-FFF2-40B4-BE49-F238E27FC236}">
                <a16:creationId xmlns:a16="http://schemas.microsoft.com/office/drawing/2014/main" id="{8C093EC8-8AA7-4307-BEB9-F1B11B7845DF}"/>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16432001" y="5563350"/>
            <a:ext cx="10619652" cy="7315200"/>
          </a:xfrm>
          <a:prstGeom prst="rect">
            <a:avLst/>
          </a:prstGeom>
        </p:spPr>
      </p:pic>
      <p:pic>
        <p:nvPicPr>
          <p:cNvPr id="10" name="Picture 9">
            <a:extLst>
              <a:ext uri="{FF2B5EF4-FFF2-40B4-BE49-F238E27FC236}">
                <a16:creationId xmlns:a16="http://schemas.microsoft.com/office/drawing/2014/main" id="{25E656F4-F45D-4208-82E1-828BE41E2831}"/>
              </a:ext>
            </a:extLst>
          </p:cNvPr>
          <p:cNvPicPr>
            <a:picLocks noChangeAspect="1"/>
          </p:cNvPicPr>
          <p:nvPr/>
        </p:nvPicPr>
        <p:blipFill>
          <a:blip r:embed="rId10"/>
          <a:stretch>
            <a:fillRect/>
          </a:stretch>
        </p:blipFill>
        <p:spPr>
          <a:xfrm rot="763652">
            <a:off x="17351058" y="15027005"/>
            <a:ext cx="2602089" cy="5404339"/>
          </a:xfrm>
          <a:prstGeom prst="rect">
            <a:avLst/>
          </a:prstGeom>
        </p:spPr>
      </p:pic>
      <p:pic>
        <p:nvPicPr>
          <p:cNvPr id="11" name="Picture 10">
            <a:extLst>
              <a:ext uri="{FF2B5EF4-FFF2-40B4-BE49-F238E27FC236}">
                <a16:creationId xmlns:a16="http://schemas.microsoft.com/office/drawing/2014/main" id="{5A9F6A8D-46F2-404C-A3ED-295E4030E00D}"/>
              </a:ext>
            </a:extLst>
          </p:cNvPr>
          <p:cNvPicPr>
            <a:picLocks noChangeAspect="1"/>
          </p:cNvPicPr>
          <p:nvPr/>
        </p:nvPicPr>
        <p:blipFill>
          <a:blip r:embed="rId11"/>
          <a:stretch>
            <a:fillRect/>
          </a:stretch>
        </p:blipFill>
        <p:spPr>
          <a:xfrm rot="20686564">
            <a:off x="20239277" y="17724495"/>
            <a:ext cx="5392810" cy="2984021"/>
          </a:xfrm>
          <a:prstGeom prst="rect">
            <a:avLst/>
          </a:prstGeom>
        </p:spPr>
      </p:pic>
      <p:pic>
        <p:nvPicPr>
          <p:cNvPr id="13" name="Picture 12">
            <a:extLst>
              <a:ext uri="{FF2B5EF4-FFF2-40B4-BE49-F238E27FC236}">
                <a16:creationId xmlns:a16="http://schemas.microsoft.com/office/drawing/2014/main" id="{EAD5FC20-C62E-4DF0-8523-C695AD72DB4E}"/>
              </a:ext>
            </a:extLst>
          </p:cNvPr>
          <p:cNvPicPr>
            <a:picLocks noChangeAspect="1"/>
          </p:cNvPicPr>
          <p:nvPr/>
        </p:nvPicPr>
        <p:blipFill>
          <a:blip r:embed="rId12"/>
          <a:stretch>
            <a:fillRect/>
          </a:stretch>
        </p:blipFill>
        <p:spPr>
          <a:xfrm>
            <a:off x="8714845" y="12331415"/>
            <a:ext cx="7391400" cy="7391400"/>
          </a:xfrm>
          <a:prstGeom prst="rect">
            <a:avLst/>
          </a:prstGeom>
        </p:spPr>
      </p:pic>
      <p:pic>
        <p:nvPicPr>
          <p:cNvPr id="15" name="Picture 14">
            <a:extLst>
              <a:ext uri="{FF2B5EF4-FFF2-40B4-BE49-F238E27FC236}">
                <a16:creationId xmlns:a16="http://schemas.microsoft.com/office/drawing/2014/main" id="{CECFDF83-A3DF-46AD-B212-E9C6440FC47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31605" y="9185104"/>
            <a:ext cx="5075918" cy="5019519"/>
          </a:xfrm>
          <a:prstGeom prst="rect">
            <a:avLst/>
          </a:prstGeom>
        </p:spPr>
      </p:pic>
      <p:pic>
        <p:nvPicPr>
          <p:cNvPr id="16" name="Picture 15">
            <a:extLst>
              <a:ext uri="{FF2B5EF4-FFF2-40B4-BE49-F238E27FC236}">
                <a16:creationId xmlns:a16="http://schemas.microsoft.com/office/drawing/2014/main" id="{5D4F84BF-CD39-400B-A083-85BF15D6D211}"/>
              </a:ext>
            </a:extLst>
          </p:cNvPr>
          <p:cNvPicPr>
            <a:picLocks noChangeAspect="1"/>
          </p:cNvPicPr>
          <p:nvPr/>
        </p:nvPicPr>
        <p:blipFill rotWithShape="1">
          <a:blip r:embed="rId14">
            <a:clrChange>
              <a:clrFrom>
                <a:srgbClr val="FFFFFF"/>
              </a:clrFrom>
              <a:clrTo>
                <a:srgbClr val="FFFFFF">
                  <a:alpha val="0"/>
                </a:srgbClr>
              </a:clrTo>
            </a:clrChange>
          </a:blip>
          <a:srcRect t="20817" r="66354" b="57280"/>
          <a:stretch/>
        </p:blipFill>
        <p:spPr>
          <a:xfrm>
            <a:off x="896446" y="16832058"/>
            <a:ext cx="4437091" cy="3886201"/>
          </a:xfrm>
          <a:prstGeom prst="rect">
            <a:avLst/>
          </a:prstGeom>
        </p:spPr>
      </p:pic>
      <p:pic>
        <p:nvPicPr>
          <p:cNvPr id="1026" name="Picture 2" descr="Pizza toppings. Illustration of different pizza toppings and cheese. |  CanStock">
            <a:extLst>
              <a:ext uri="{FF2B5EF4-FFF2-40B4-BE49-F238E27FC236}">
                <a16:creationId xmlns:a16="http://schemas.microsoft.com/office/drawing/2014/main" id="{569B9C63-0D23-463A-A9BB-3BB433D1CEA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4686" r="33006" b="80065"/>
          <a:stretch/>
        </p:blipFill>
        <p:spPr bwMode="auto">
          <a:xfrm>
            <a:off x="6008399" y="10926073"/>
            <a:ext cx="2800793" cy="2325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zza toppings. Illustration of different pizza toppings and cheese. |  CanStock">
            <a:extLst>
              <a:ext uri="{FF2B5EF4-FFF2-40B4-BE49-F238E27FC236}">
                <a16:creationId xmlns:a16="http://schemas.microsoft.com/office/drawing/2014/main" id="{0567984C-8958-4518-BF02-0B0B0BD047F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68973" t="59185" b="19556"/>
          <a:stretch/>
        </p:blipFill>
        <p:spPr bwMode="auto">
          <a:xfrm>
            <a:off x="3919200" y="13410532"/>
            <a:ext cx="3091200" cy="28497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zza toppings. Illustration of different pizza toppings and cheese. |  CanStock">
            <a:extLst>
              <a:ext uri="{FF2B5EF4-FFF2-40B4-BE49-F238E27FC236}">
                <a16:creationId xmlns:a16="http://schemas.microsoft.com/office/drawing/2014/main" id="{20067A36-ACAA-4939-8A22-5CB1E70690F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9555" r="65805" b="19103"/>
          <a:stretch/>
        </p:blipFill>
        <p:spPr bwMode="auto">
          <a:xfrm>
            <a:off x="6239989" y="17725668"/>
            <a:ext cx="2768517" cy="2324924"/>
          </a:xfrm>
          <a:prstGeom prst="rect">
            <a:avLst/>
          </a:prstGeom>
          <a:noFill/>
          <a:extLst>
            <a:ext uri="{909E8E84-426E-40DD-AFC4-6F175D3DCCD1}">
              <a14:hiddenFill xmlns:a14="http://schemas.microsoft.com/office/drawing/2010/main">
                <a:solidFill>
                  <a:srgbClr val="FFFFFF"/>
                </a:solidFill>
              </a14:hiddenFill>
            </a:ext>
          </a:extLst>
        </p:spPr>
      </p:pic>
      <p:sp>
        <p:nvSpPr>
          <p:cNvPr id="30" name="Ribbon: Curved and Tilted Down 29">
            <a:extLst>
              <a:ext uri="{FF2B5EF4-FFF2-40B4-BE49-F238E27FC236}">
                <a16:creationId xmlns:a16="http://schemas.microsoft.com/office/drawing/2014/main" id="{76CDA4EE-97D6-4782-863E-7CFEF03FF3F6}"/>
              </a:ext>
            </a:extLst>
          </p:cNvPr>
          <p:cNvSpPr/>
          <p:nvPr/>
        </p:nvSpPr>
        <p:spPr>
          <a:xfrm rot="1344203">
            <a:off x="3483612" y="12170834"/>
            <a:ext cx="26545051" cy="732532"/>
          </a:xfrm>
          <a:prstGeom prst="ellipseRibbon">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316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449C911A-EA35-40FE-A91A-A1BE6BFFB9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42441">
            <a:off x="29466994" y="11199526"/>
            <a:ext cx="12564656" cy="14695504"/>
          </a:xfrm>
          <a:prstGeom prst="rect">
            <a:avLst/>
          </a:prstGeom>
        </p:spPr>
      </p:pic>
      <p:sp>
        <p:nvSpPr>
          <p:cNvPr id="2" name="TextBox 2"/>
          <p:cNvSpPr txBox="1"/>
          <p:nvPr/>
        </p:nvSpPr>
        <p:spPr>
          <a:xfrm>
            <a:off x="1700154" y="1300325"/>
            <a:ext cx="34793405" cy="3502626"/>
          </a:xfrm>
          <a:prstGeom prst="rect">
            <a:avLst/>
          </a:prstGeom>
        </p:spPr>
        <p:txBody>
          <a:bodyPr wrap="square" lIns="0" tIns="0" rIns="0" bIns="0" rtlCol="0" anchor="t">
            <a:spAutoFit/>
          </a:bodyPr>
          <a:lstStyle/>
          <a:p>
            <a:pPr algn="ctr">
              <a:lnSpc>
                <a:spcPts val="13500"/>
              </a:lnSpc>
            </a:pPr>
            <a:r>
              <a:rPr lang="en-US" sz="14000">
                <a:solidFill>
                  <a:srgbClr val="401700"/>
                </a:solidFill>
                <a:latin typeface="Arial Black" panose="020B0A04020102020204" pitchFamily="34" charset="0"/>
              </a:rPr>
              <a:t>THE SCIENCE OF  </a:t>
            </a:r>
          </a:p>
          <a:p>
            <a:pPr algn="ctr">
              <a:lnSpc>
                <a:spcPts val="13500"/>
              </a:lnSpc>
            </a:pPr>
            <a:r>
              <a:rPr lang="en-US" sz="14000">
                <a:solidFill>
                  <a:srgbClr val="401700"/>
                </a:solidFill>
                <a:latin typeface="Arial Black" panose="020B0A04020102020204" pitchFamily="34" charset="0"/>
              </a:rPr>
              <a:t>CROSS-LINKING </a:t>
            </a:r>
          </a:p>
        </p:txBody>
      </p:sp>
      <p:grpSp>
        <p:nvGrpSpPr>
          <p:cNvPr id="3" name="Group 2">
            <a:extLst>
              <a:ext uri="{FF2B5EF4-FFF2-40B4-BE49-F238E27FC236}">
                <a16:creationId xmlns:a16="http://schemas.microsoft.com/office/drawing/2014/main" id="{17688A02-2613-4CF1-9559-C28AC882D7C5}"/>
              </a:ext>
            </a:extLst>
          </p:cNvPr>
          <p:cNvGrpSpPr/>
          <p:nvPr/>
        </p:nvGrpSpPr>
        <p:grpSpPr>
          <a:xfrm>
            <a:off x="30954735" y="393756"/>
            <a:ext cx="6365730" cy="6315080"/>
            <a:chOff x="23700883" y="18745"/>
            <a:chExt cx="3698730" cy="3811822"/>
          </a:xfrm>
        </p:grpSpPr>
        <p:pic>
          <p:nvPicPr>
            <p:cNvPr id="16" name="Picture 8">
              <a:extLst>
                <a:ext uri="{FF2B5EF4-FFF2-40B4-BE49-F238E27FC236}">
                  <a16:creationId xmlns:a16="http://schemas.microsoft.com/office/drawing/2014/main" id="{19F35445-E110-4D34-A243-AA4EE31AC8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55252">
              <a:off x="23700883" y="780919"/>
              <a:ext cx="3577649" cy="3018641"/>
            </a:xfrm>
            <a:prstGeom prst="rect">
              <a:avLst/>
            </a:prstGeom>
          </p:spPr>
        </p:pic>
        <p:grpSp>
          <p:nvGrpSpPr>
            <p:cNvPr id="22" name="Group 21">
              <a:extLst>
                <a:ext uri="{FF2B5EF4-FFF2-40B4-BE49-F238E27FC236}">
                  <a16:creationId xmlns:a16="http://schemas.microsoft.com/office/drawing/2014/main" id="{B95FEC6A-E4D4-43CD-8BAB-6880B8AE1084}"/>
                </a:ext>
              </a:extLst>
            </p:cNvPr>
            <p:cNvGrpSpPr/>
            <p:nvPr/>
          </p:nvGrpSpPr>
          <p:grpSpPr>
            <a:xfrm>
              <a:off x="24057113" y="18745"/>
              <a:ext cx="3342500" cy="3811822"/>
              <a:chOff x="12563519" y="849232"/>
              <a:chExt cx="3486496" cy="3826954"/>
            </a:xfrm>
          </p:grpSpPr>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588725">
                <a:off x="12637871" y="774880"/>
                <a:ext cx="1357155" cy="1505859"/>
              </a:xfrm>
              <a:prstGeom prst="rect">
                <a:avLst/>
              </a:prstGeom>
            </p:spPr>
          </p:pic>
          <p:pic>
            <p:nvPicPr>
              <p:cNvPr id="17" name="Picture 10">
                <a:extLst>
                  <a:ext uri="{FF2B5EF4-FFF2-40B4-BE49-F238E27FC236}">
                    <a16:creationId xmlns:a16="http://schemas.microsoft.com/office/drawing/2014/main" id="{40F5FCCD-A8FE-4ACA-95B0-1033C97F43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474722" y="2100893"/>
                <a:ext cx="2575293" cy="2575293"/>
              </a:xfrm>
              <a:prstGeom prst="rect">
                <a:avLst/>
              </a:prstGeom>
            </p:spPr>
          </p:pic>
          <p:pic>
            <p:nvPicPr>
              <p:cNvPr id="18" name="Picture 8">
                <a:extLst>
                  <a:ext uri="{FF2B5EF4-FFF2-40B4-BE49-F238E27FC236}">
                    <a16:creationId xmlns:a16="http://schemas.microsoft.com/office/drawing/2014/main" id="{3451A670-677A-413C-830E-D9985D37375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0441" r="84331" b="35990"/>
              <a:stretch/>
            </p:blipFill>
            <p:spPr>
              <a:xfrm rot="4589131">
                <a:off x="13908154" y="2514490"/>
                <a:ext cx="821656" cy="1042824"/>
              </a:xfrm>
              <a:prstGeom prst="ellipse">
                <a:avLst/>
              </a:prstGeom>
            </p:spPr>
          </p:pic>
        </p:grpSp>
      </p:grpSp>
      <p:sp>
        <p:nvSpPr>
          <p:cNvPr id="23" name="TextBox 22">
            <a:extLst>
              <a:ext uri="{FF2B5EF4-FFF2-40B4-BE49-F238E27FC236}">
                <a16:creationId xmlns:a16="http://schemas.microsoft.com/office/drawing/2014/main" id="{95DD41A3-62D2-402F-9653-F45B43247C76}"/>
              </a:ext>
            </a:extLst>
          </p:cNvPr>
          <p:cNvSpPr txBox="1"/>
          <p:nvPr/>
        </p:nvSpPr>
        <p:spPr>
          <a:xfrm>
            <a:off x="4099396" y="5357978"/>
            <a:ext cx="26795396" cy="5665462"/>
          </a:xfrm>
          <a:prstGeom prst="rect">
            <a:avLst/>
          </a:prstGeom>
          <a:noFill/>
        </p:spPr>
        <p:txBody>
          <a:bodyPr wrap="square">
            <a:spAutoFit/>
          </a:bodyPr>
          <a:lstStyle/>
          <a:p>
            <a:pPr marL="285771" indent="-285771">
              <a:lnSpc>
                <a:spcPct val="107000"/>
              </a:lnSpc>
              <a:spcAft>
                <a:spcPts val="800"/>
              </a:spcAft>
              <a:buFont typeface="Arial" panose="020B0604020202020204" pitchFamily="34" charset="0"/>
              <a:buChar char="•"/>
            </a:pPr>
            <a:r>
              <a:rPr lang="en-US" sz="5500">
                <a:solidFill>
                  <a:srgbClr val="000000"/>
                </a:solidFill>
                <a:latin typeface="Arial" panose="020B0604020202020204" pitchFamily="34" charset="0"/>
                <a:cs typeface="Arial" panose="020B0604020202020204" pitchFamily="34" charset="0"/>
              </a:rPr>
              <a:t> Foods are made of ingredients. The major ingredients of pizza - tomatoes, cheese, and bread - are networks of macromolecules that are either linked together or in association with each other to form the food matrix. </a:t>
            </a:r>
          </a:p>
          <a:p>
            <a:pPr marL="285771" indent="-285771">
              <a:lnSpc>
                <a:spcPct val="107000"/>
              </a:lnSpc>
              <a:spcAft>
                <a:spcPts val="800"/>
              </a:spcAft>
              <a:buFont typeface="Arial" panose="020B0604020202020204" pitchFamily="34" charset="0"/>
              <a:buChar char="•"/>
            </a:pPr>
            <a:endParaRPr lang="en-US" sz="5500">
              <a:solidFill>
                <a:srgbClr val="000000"/>
              </a:solidFill>
              <a:latin typeface="Arial" panose="020B0604020202020204" pitchFamily="34" charset="0"/>
              <a:cs typeface="Arial" panose="020B0604020202020204" pitchFamily="34" charset="0"/>
            </a:endParaRPr>
          </a:p>
          <a:p>
            <a:pPr marL="285771" indent="-285771">
              <a:lnSpc>
                <a:spcPct val="107000"/>
              </a:lnSpc>
              <a:spcAft>
                <a:spcPts val="800"/>
              </a:spcAft>
              <a:buFont typeface="Arial" panose="020B0604020202020204" pitchFamily="34" charset="0"/>
              <a:buChar char="•"/>
            </a:pPr>
            <a:r>
              <a:rPr lang="en-US" sz="5500">
                <a:solidFill>
                  <a:srgbClr val="000000"/>
                </a:solidFill>
                <a:latin typeface="Arial" panose="020B0604020202020204" pitchFamily="34" charset="0"/>
                <a:cs typeface="Arial" panose="020B0604020202020204" pitchFamily="34" charset="0"/>
              </a:rPr>
              <a:t> Macromolecules are made of single subunits or building blocks that are linked together. One example is protein, which is made of a chain of aminoacids.</a:t>
            </a:r>
          </a:p>
        </p:txBody>
      </p:sp>
      <p:sp>
        <p:nvSpPr>
          <p:cNvPr id="231" name="Freeform 12">
            <a:extLst>
              <a:ext uri="{FF2B5EF4-FFF2-40B4-BE49-F238E27FC236}">
                <a16:creationId xmlns:a16="http://schemas.microsoft.com/office/drawing/2014/main" id="{120A7230-EFC6-4D5C-BA14-32FBB049F962}"/>
              </a:ext>
            </a:extLst>
          </p:cNvPr>
          <p:cNvSpPr>
            <a:spLocks/>
          </p:cNvSpPr>
          <p:nvPr/>
        </p:nvSpPr>
        <p:spPr bwMode="auto">
          <a:xfrm>
            <a:off x="11903191" y="6217419"/>
            <a:ext cx="222250" cy="44450"/>
          </a:xfrm>
          <a:custGeom>
            <a:avLst/>
            <a:gdLst>
              <a:gd name="T0" fmla="*/ 0 w 71"/>
              <a:gd name="T1" fmla="*/ 0 h 13"/>
              <a:gd name="T2" fmla="*/ 544 w 71"/>
              <a:gd name="T3" fmla="*/ 129 h 13"/>
              <a:gd name="T4" fmla="*/ 0 w 71"/>
              <a:gd name="T5" fmla="*/ 0 h 13"/>
              <a:gd name="T6" fmla="*/ 0 60000 65536"/>
              <a:gd name="T7" fmla="*/ 0 60000 65536"/>
              <a:gd name="T8" fmla="*/ 0 60000 65536"/>
            </a:gdLst>
            <a:ahLst/>
            <a:cxnLst>
              <a:cxn ang="T6">
                <a:pos x="T0" y="T1"/>
              </a:cxn>
              <a:cxn ang="T7">
                <a:pos x="T2" y="T3"/>
              </a:cxn>
              <a:cxn ang="T8">
                <a:pos x="T4" y="T5"/>
              </a:cxn>
            </a:cxnLst>
            <a:rect l="0" t="0" r="r" b="b"/>
            <a:pathLst>
              <a:path w="71" h="13">
                <a:moveTo>
                  <a:pt x="0" y="0"/>
                </a:moveTo>
                <a:cubicBezTo>
                  <a:pt x="71" y="13"/>
                  <a:pt x="71" y="13"/>
                  <a:pt x="71" y="13"/>
                </a:cubicBezTo>
                <a:cubicBezTo>
                  <a:pt x="71" y="13"/>
                  <a:pt x="17" y="1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27" name="Group 1026">
            <a:extLst>
              <a:ext uri="{FF2B5EF4-FFF2-40B4-BE49-F238E27FC236}">
                <a16:creationId xmlns:a16="http://schemas.microsoft.com/office/drawing/2014/main" id="{9D064C7D-2F0F-4D5F-8610-3F9463AB9C05}"/>
              </a:ext>
            </a:extLst>
          </p:cNvPr>
          <p:cNvGrpSpPr/>
          <p:nvPr/>
        </p:nvGrpSpPr>
        <p:grpSpPr>
          <a:xfrm rot="2375721">
            <a:off x="8020250" y="15268930"/>
            <a:ext cx="4810990" cy="3410168"/>
            <a:chOff x="3378812" y="7259159"/>
            <a:chExt cx="1944687" cy="1460501"/>
          </a:xfrm>
        </p:grpSpPr>
        <p:sp>
          <p:nvSpPr>
            <p:cNvPr id="417" name="Oval 33">
              <a:extLst>
                <a:ext uri="{FF2B5EF4-FFF2-40B4-BE49-F238E27FC236}">
                  <a16:creationId xmlns:a16="http://schemas.microsoft.com/office/drawing/2014/main" id="{A000335B-0D19-4175-9619-48A2B47255CA}"/>
                </a:ext>
              </a:extLst>
            </p:cNvPr>
            <p:cNvSpPr>
              <a:spLocks noChangeArrowheads="1"/>
            </p:cNvSpPr>
            <p:nvPr/>
          </p:nvSpPr>
          <p:spPr bwMode="auto">
            <a:xfrm>
              <a:off x="3862999" y="8425972"/>
              <a:ext cx="274638" cy="293688"/>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18" name="Oval 34">
              <a:extLst>
                <a:ext uri="{FF2B5EF4-FFF2-40B4-BE49-F238E27FC236}">
                  <a16:creationId xmlns:a16="http://schemas.microsoft.com/office/drawing/2014/main" id="{AAB41430-7403-4FBF-A306-6CD320B2FC28}"/>
                </a:ext>
              </a:extLst>
            </p:cNvPr>
            <p:cNvSpPr>
              <a:spLocks noChangeArrowheads="1"/>
            </p:cNvSpPr>
            <p:nvPr/>
          </p:nvSpPr>
          <p:spPr bwMode="auto">
            <a:xfrm>
              <a:off x="4124937" y="8349772"/>
              <a:ext cx="273050" cy="290513"/>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19" name="Oval 35">
              <a:extLst>
                <a:ext uri="{FF2B5EF4-FFF2-40B4-BE49-F238E27FC236}">
                  <a16:creationId xmlns:a16="http://schemas.microsoft.com/office/drawing/2014/main" id="{8DE0B6C1-6DD4-40D7-A3B5-DCCF02488D82}"/>
                </a:ext>
              </a:extLst>
            </p:cNvPr>
            <p:cNvSpPr>
              <a:spLocks noChangeArrowheads="1"/>
            </p:cNvSpPr>
            <p:nvPr/>
          </p:nvSpPr>
          <p:spPr bwMode="auto">
            <a:xfrm>
              <a:off x="4278924" y="8111647"/>
              <a:ext cx="273050" cy="290513"/>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20" name="Oval 36">
              <a:extLst>
                <a:ext uri="{FF2B5EF4-FFF2-40B4-BE49-F238E27FC236}">
                  <a16:creationId xmlns:a16="http://schemas.microsoft.com/office/drawing/2014/main" id="{32FBD4CF-4A49-4BFF-A07D-38066421EC8B}"/>
                </a:ext>
              </a:extLst>
            </p:cNvPr>
            <p:cNvSpPr>
              <a:spLocks noChangeArrowheads="1"/>
            </p:cNvSpPr>
            <p:nvPr/>
          </p:nvSpPr>
          <p:spPr bwMode="auto">
            <a:xfrm>
              <a:off x="4401162" y="7851297"/>
              <a:ext cx="273050" cy="290513"/>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21" name="Oval 37">
              <a:extLst>
                <a:ext uri="{FF2B5EF4-FFF2-40B4-BE49-F238E27FC236}">
                  <a16:creationId xmlns:a16="http://schemas.microsoft.com/office/drawing/2014/main" id="{74F4B4D5-4104-4F34-9161-EFDE849D8B29}"/>
                </a:ext>
              </a:extLst>
            </p:cNvPr>
            <p:cNvSpPr>
              <a:spLocks noChangeArrowheads="1"/>
            </p:cNvSpPr>
            <p:nvPr/>
          </p:nvSpPr>
          <p:spPr bwMode="auto">
            <a:xfrm>
              <a:off x="4605949" y="7660797"/>
              <a:ext cx="271463" cy="293688"/>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22" name="Oval 38">
              <a:extLst>
                <a:ext uri="{FF2B5EF4-FFF2-40B4-BE49-F238E27FC236}">
                  <a16:creationId xmlns:a16="http://schemas.microsoft.com/office/drawing/2014/main" id="{31CFBD8F-603A-45FA-A10A-5ADDA1FF3D41}"/>
                </a:ext>
              </a:extLst>
            </p:cNvPr>
            <p:cNvSpPr>
              <a:spLocks noChangeArrowheads="1"/>
            </p:cNvSpPr>
            <p:nvPr/>
          </p:nvSpPr>
          <p:spPr bwMode="auto">
            <a:xfrm>
              <a:off x="4809149" y="7456009"/>
              <a:ext cx="276225" cy="292100"/>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39" name="Oval 112">
              <a:extLst>
                <a:ext uri="{FF2B5EF4-FFF2-40B4-BE49-F238E27FC236}">
                  <a16:creationId xmlns:a16="http://schemas.microsoft.com/office/drawing/2014/main" id="{0FC9FC78-C7AF-4273-A93C-81D0F568A82B}"/>
                </a:ext>
              </a:extLst>
            </p:cNvPr>
            <p:cNvSpPr>
              <a:spLocks noChangeArrowheads="1"/>
            </p:cNvSpPr>
            <p:nvPr/>
          </p:nvSpPr>
          <p:spPr bwMode="auto">
            <a:xfrm>
              <a:off x="3866174" y="8379934"/>
              <a:ext cx="274638" cy="290513"/>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40" name="Freeform 113">
              <a:extLst>
                <a:ext uri="{FF2B5EF4-FFF2-40B4-BE49-F238E27FC236}">
                  <a16:creationId xmlns:a16="http://schemas.microsoft.com/office/drawing/2014/main" id="{7FE3B894-C473-42A7-8353-C773320ACEFA}"/>
                </a:ext>
              </a:extLst>
            </p:cNvPr>
            <p:cNvSpPr>
              <a:spLocks/>
            </p:cNvSpPr>
            <p:nvPr/>
          </p:nvSpPr>
          <p:spPr bwMode="auto">
            <a:xfrm>
              <a:off x="3899512" y="8398984"/>
              <a:ext cx="166688" cy="196850"/>
            </a:xfrm>
            <a:custGeom>
              <a:avLst/>
              <a:gdLst>
                <a:gd name="T0" fmla="*/ 271 w 53"/>
                <a:gd name="T1" fmla="*/ 8 h 59"/>
                <a:gd name="T2" fmla="*/ 24 w 53"/>
                <a:gd name="T3" fmla="*/ 204 h 59"/>
                <a:gd name="T4" fmla="*/ 55 w 53"/>
                <a:gd name="T5" fmla="*/ 446 h 59"/>
                <a:gd name="T6" fmla="*/ 188 w 53"/>
                <a:gd name="T7" fmla="*/ 328 h 59"/>
                <a:gd name="T8" fmla="*/ 380 w 53"/>
                <a:gd name="T9" fmla="*/ 101 h 59"/>
                <a:gd name="T10" fmla="*/ 271 w 53"/>
                <a:gd name="T11" fmla="*/ 17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5" y="1"/>
                  </a:moveTo>
                  <a:cubicBezTo>
                    <a:pt x="21" y="0"/>
                    <a:pt x="7" y="9"/>
                    <a:pt x="3" y="22"/>
                  </a:cubicBezTo>
                  <a:cubicBezTo>
                    <a:pt x="0" y="31"/>
                    <a:pt x="0" y="42"/>
                    <a:pt x="7" y="48"/>
                  </a:cubicBezTo>
                  <a:cubicBezTo>
                    <a:pt x="18" y="59"/>
                    <a:pt x="19" y="41"/>
                    <a:pt x="24" y="35"/>
                  </a:cubicBezTo>
                  <a:cubicBezTo>
                    <a:pt x="31" y="26"/>
                    <a:pt x="53" y="27"/>
                    <a:pt x="49" y="11"/>
                  </a:cubicBezTo>
                  <a:cubicBezTo>
                    <a:pt x="47" y="6"/>
                    <a:pt x="40" y="2"/>
                    <a:pt x="35" y="2"/>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1" name="Freeform 114">
              <a:extLst>
                <a:ext uri="{FF2B5EF4-FFF2-40B4-BE49-F238E27FC236}">
                  <a16:creationId xmlns:a16="http://schemas.microsoft.com/office/drawing/2014/main" id="{06ABC8E5-38FF-4900-AFC1-467063F59383}"/>
                </a:ext>
              </a:extLst>
            </p:cNvPr>
            <p:cNvSpPr>
              <a:spLocks/>
            </p:cNvSpPr>
            <p:nvPr/>
          </p:nvSpPr>
          <p:spPr bwMode="auto">
            <a:xfrm>
              <a:off x="3886812" y="8405334"/>
              <a:ext cx="131763" cy="177800"/>
            </a:xfrm>
            <a:custGeom>
              <a:avLst/>
              <a:gdLst>
                <a:gd name="T0" fmla="*/ 324 w 42"/>
                <a:gd name="T1" fmla="*/ 17 h 53"/>
                <a:gd name="T2" fmla="*/ 79 w 42"/>
                <a:gd name="T3" fmla="*/ 133 h 53"/>
                <a:gd name="T4" fmla="*/ 40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5" y="53"/>
                  </a:cubicBezTo>
                  <a:cubicBezTo>
                    <a:pt x="5"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2" name="Oval 115">
              <a:extLst>
                <a:ext uri="{FF2B5EF4-FFF2-40B4-BE49-F238E27FC236}">
                  <a16:creationId xmlns:a16="http://schemas.microsoft.com/office/drawing/2014/main" id="{133CB246-E242-4084-B21B-FAF0300F98DC}"/>
                </a:ext>
              </a:extLst>
            </p:cNvPr>
            <p:cNvSpPr>
              <a:spLocks noChangeArrowheads="1"/>
            </p:cNvSpPr>
            <p:nvPr/>
          </p:nvSpPr>
          <p:spPr bwMode="auto">
            <a:xfrm>
              <a:off x="3978887" y="8408509"/>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43" name="Oval 116">
              <a:extLst>
                <a:ext uri="{FF2B5EF4-FFF2-40B4-BE49-F238E27FC236}">
                  <a16:creationId xmlns:a16="http://schemas.microsoft.com/office/drawing/2014/main" id="{05FF16A2-C959-40D0-A453-1D903E572F09}"/>
                </a:ext>
              </a:extLst>
            </p:cNvPr>
            <p:cNvSpPr>
              <a:spLocks noChangeArrowheads="1"/>
            </p:cNvSpPr>
            <p:nvPr/>
          </p:nvSpPr>
          <p:spPr bwMode="auto">
            <a:xfrm>
              <a:off x="4009049" y="8402159"/>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44" name="Freeform 117">
              <a:extLst>
                <a:ext uri="{FF2B5EF4-FFF2-40B4-BE49-F238E27FC236}">
                  <a16:creationId xmlns:a16="http://schemas.microsoft.com/office/drawing/2014/main" id="{B09ADF91-4BA6-4B4B-94C7-806C4CB74820}"/>
                </a:ext>
              </a:extLst>
            </p:cNvPr>
            <p:cNvSpPr>
              <a:spLocks/>
            </p:cNvSpPr>
            <p:nvPr/>
          </p:nvSpPr>
          <p:spPr bwMode="auto">
            <a:xfrm>
              <a:off x="3921737" y="8586309"/>
              <a:ext cx="166688" cy="63500"/>
            </a:xfrm>
            <a:custGeom>
              <a:avLst/>
              <a:gdLst>
                <a:gd name="T0" fmla="*/ 8 w 53"/>
                <a:gd name="T1" fmla="*/ 101 h 19"/>
                <a:gd name="T2" fmla="*/ 63 w 53"/>
                <a:gd name="T3" fmla="*/ 141 h 19"/>
                <a:gd name="T4" fmla="*/ 133 w 53"/>
                <a:gd name="T5" fmla="*/ 168 h 19"/>
                <a:gd name="T6" fmla="*/ 271 w 53"/>
                <a:gd name="T7" fmla="*/ 168 h 19"/>
                <a:gd name="T8" fmla="*/ 388 w 53"/>
                <a:gd name="T9" fmla="*/ 76 h 19"/>
                <a:gd name="T10" fmla="*/ 349 w 53"/>
                <a:gd name="T11" fmla="*/ 17 h 19"/>
                <a:gd name="T12" fmla="*/ 125 w 53"/>
                <a:gd name="T13" fmla="*/ 57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1"/>
                  </a:moveTo>
                  <a:cubicBezTo>
                    <a:pt x="4" y="11"/>
                    <a:pt x="6" y="14"/>
                    <a:pt x="8" y="15"/>
                  </a:cubicBezTo>
                  <a:cubicBezTo>
                    <a:pt x="11" y="17"/>
                    <a:pt x="14" y="17"/>
                    <a:pt x="17" y="18"/>
                  </a:cubicBezTo>
                  <a:cubicBezTo>
                    <a:pt x="23" y="19"/>
                    <a:pt x="29" y="19"/>
                    <a:pt x="35" y="18"/>
                  </a:cubicBezTo>
                  <a:cubicBezTo>
                    <a:pt x="41" y="17"/>
                    <a:pt x="47" y="13"/>
                    <a:pt x="50" y="8"/>
                  </a:cubicBezTo>
                  <a:cubicBezTo>
                    <a:pt x="53" y="3"/>
                    <a:pt x="51" y="0"/>
                    <a:pt x="45" y="2"/>
                  </a:cubicBezTo>
                  <a:cubicBezTo>
                    <a:pt x="35" y="6"/>
                    <a:pt x="27" y="8"/>
                    <a:pt x="16" y="6"/>
                  </a:cubicBezTo>
                  <a:cubicBezTo>
                    <a:pt x="13" y="5"/>
                    <a:pt x="1"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5" name="Oval 118">
              <a:extLst>
                <a:ext uri="{FF2B5EF4-FFF2-40B4-BE49-F238E27FC236}">
                  <a16:creationId xmlns:a16="http://schemas.microsoft.com/office/drawing/2014/main" id="{07C06EDE-EE16-4000-8E31-481D6074779C}"/>
                </a:ext>
              </a:extLst>
            </p:cNvPr>
            <p:cNvSpPr>
              <a:spLocks noChangeArrowheads="1"/>
            </p:cNvSpPr>
            <p:nvPr/>
          </p:nvSpPr>
          <p:spPr bwMode="auto">
            <a:xfrm>
              <a:off x="4128112" y="8298972"/>
              <a:ext cx="273050" cy="293688"/>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46" name="Freeform 119">
              <a:extLst>
                <a:ext uri="{FF2B5EF4-FFF2-40B4-BE49-F238E27FC236}">
                  <a16:creationId xmlns:a16="http://schemas.microsoft.com/office/drawing/2014/main" id="{407F5F24-318B-43FB-B67B-185400F25D49}"/>
                </a:ext>
              </a:extLst>
            </p:cNvPr>
            <p:cNvSpPr>
              <a:spLocks/>
            </p:cNvSpPr>
            <p:nvPr/>
          </p:nvSpPr>
          <p:spPr bwMode="auto">
            <a:xfrm>
              <a:off x="4159862" y="8322784"/>
              <a:ext cx="166688" cy="193675"/>
            </a:xfrm>
            <a:custGeom>
              <a:avLst/>
              <a:gdLst>
                <a:gd name="T0" fmla="*/ 279 w 53"/>
                <a:gd name="T1" fmla="*/ 8 h 58"/>
                <a:gd name="T2" fmla="*/ 32 w 53"/>
                <a:gd name="T3" fmla="*/ 204 h 58"/>
                <a:gd name="T4" fmla="*/ 63 w 53"/>
                <a:gd name="T5" fmla="*/ 446 h 58"/>
                <a:gd name="T6" fmla="*/ 188 w 53"/>
                <a:gd name="T7" fmla="*/ 328 h 58"/>
                <a:gd name="T8" fmla="*/ 380 w 53"/>
                <a:gd name="T9" fmla="*/ 101 h 58"/>
                <a:gd name="T10" fmla="*/ 279 w 53"/>
                <a:gd name="T11" fmla="*/ 8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8">
                  <a:moveTo>
                    <a:pt x="36" y="1"/>
                  </a:moveTo>
                  <a:cubicBezTo>
                    <a:pt x="22" y="0"/>
                    <a:pt x="8" y="9"/>
                    <a:pt x="4" y="22"/>
                  </a:cubicBezTo>
                  <a:cubicBezTo>
                    <a:pt x="1" y="31"/>
                    <a:pt x="0" y="41"/>
                    <a:pt x="8" y="48"/>
                  </a:cubicBezTo>
                  <a:cubicBezTo>
                    <a:pt x="19" y="58"/>
                    <a:pt x="20" y="41"/>
                    <a:pt x="24" y="35"/>
                  </a:cubicBezTo>
                  <a:cubicBezTo>
                    <a:pt x="31" y="26"/>
                    <a:pt x="53" y="27"/>
                    <a:pt x="49" y="11"/>
                  </a:cubicBezTo>
                  <a:cubicBezTo>
                    <a:pt x="48" y="6"/>
                    <a:pt x="41" y="1"/>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7" name="Freeform 120">
              <a:extLst>
                <a:ext uri="{FF2B5EF4-FFF2-40B4-BE49-F238E27FC236}">
                  <a16:creationId xmlns:a16="http://schemas.microsoft.com/office/drawing/2014/main" id="{CB14257D-420B-4599-9BE9-ABC3CD962382}"/>
                </a:ext>
              </a:extLst>
            </p:cNvPr>
            <p:cNvSpPr>
              <a:spLocks/>
            </p:cNvSpPr>
            <p:nvPr/>
          </p:nvSpPr>
          <p:spPr bwMode="auto">
            <a:xfrm>
              <a:off x="4150337" y="8329134"/>
              <a:ext cx="131763" cy="173038"/>
            </a:xfrm>
            <a:custGeom>
              <a:avLst/>
              <a:gdLst>
                <a:gd name="T0" fmla="*/ 324 w 42"/>
                <a:gd name="T1" fmla="*/ 17 h 52"/>
                <a:gd name="T2" fmla="*/ 79 w 42"/>
                <a:gd name="T3" fmla="*/ 128 h 52"/>
                <a:gd name="T4" fmla="*/ 32 w 42"/>
                <a:gd name="T5" fmla="*/ 478 h 52"/>
                <a:gd name="T6" fmla="*/ 324 w 42"/>
                <a:gd name="T7" fmla="*/ 17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2">
                  <a:moveTo>
                    <a:pt x="42" y="2"/>
                  </a:moveTo>
                  <a:cubicBezTo>
                    <a:pt x="42" y="2"/>
                    <a:pt x="20" y="0"/>
                    <a:pt x="10" y="14"/>
                  </a:cubicBezTo>
                  <a:cubicBezTo>
                    <a:pt x="0" y="28"/>
                    <a:pt x="0" y="41"/>
                    <a:pt x="4" y="52"/>
                  </a:cubicBezTo>
                  <a:cubicBezTo>
                    <a:pt x="4" y="52"/>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8" name="Oval 121">
              <a:extLst>
                <a:ext uri="{FF2B5EF4-FFF2-40B4-BE49-F238E27FC236}">
                  <a16:creationId xmlns:a16="http://schemas.microsoft.com/office/drawing/2014/main" id="{46FBF989-F60A-44A2-98A4-AF4F681DBF1E}"/>
                </a:ext>
              </a:extLst>
            </p:cNvPr>
            <p:cNvSpPr>
              <a:spLocks noChangeArrowheads="1"/>
            </p:cNvSpPr>
            <p:nvPr/>
          </p:nvSpPr>
          <p:spPr bwMode="auto">
            <a:xfrm>
              <a:off x="4242412" y="8332309"/>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49" name="Oval 122">
              <a:extLst>
                <a:ext uri="{FF2B5EF4-FFF2-40B4-BE49-F238E27FC236}">
                  <a16:creationId xmlns:a16="http://schemas.microsoft.com/office/drawing/2014/main" id="{E9FA5ECC-0E3A-45A0-8E90-13F6B1E49BAA}"/>
                </a:ext>
              </a:extLst>
            </p:cNvPr>
            <p:cNvSpPr>
              <a:spLocks noChangeArrowheads="1"/>
            </p:cNvSpPr>
            <p:nvPr/>
          </p:nvSpPr>
          <p:spPr bwMode="auto">
            <a:xfrm>
              <a:off x="4272574" y="8325959"/>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50" name="Freeform 123">
              <a:extLst>
                <a:ext uri="{FF2B5EF4-FFF2-40B4-BE49-F238E27FC236}">
                  <a16:creationId xmlns:a16="http://schemas.microsoft.com/office/drawing/2014/main" id="{5B3CE820-95CB-4DFB-A7FC-453659760292}"/>
                </a:ext>
              </a:extLst>
            </p:cNvPr>
            <p:cNvSpPr>
              <a:spLocks/>
            </p:cNvSpPr>
            <p:nvPr/>
          </p:nvSpPr>
          <p:spPr bwMode="auto">
            <a:xfrm>
              <a:off x="4185262" y="8510109"/>
              <a:ext cx="166688" cy="63500"/>
            </a:xfrm>
            <a:custGeom>
              <a:avLst/>
              <a:gdLst>
                <a:gd name="T0" fmla="*/ 8 w 53"/>
                <a:gd name="T1" fmla="*/ 93 h 19"/>
                <a:gd name="T2" fmla="*/ 55 w 53"/>
                <a:gd name="T3" fmla="*/ 141 h 19"/>
                <a:gd name="T4" fmla="*/ 133 w 53"/>
                <a:gd name="T5" fmla="*/ 160 h 19"/>
                <a:gd name="T6" fmla="*/ 271 w 53"/>
                <a:gd name="T7" fmla="*/ 168 h 19"/>
                <a:gd name="T8" fmla="*/ 388 w 53"/>
                <a:gd name="T9" fmla="*/ 76 h 19"/>
                <a:gd name="T10" fmla="*/ 349 w 53"/>
                <a:gd name="T11" fmla="*/ 17 h 19"/>
                <a:gd name="T12" fmla="*/ 125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3"/>
                    <a:pt x="7" y="15"/>
                  </a:cubicBezTo>
                  <a:cubicBezTo>
                    <a:pt x="10" y="16"/>
                    <a:pt x="13" y="17"/>
                    <a:pt x="17" y="17"/>
                  </a:cubicBezTo>
                  <a:cubicBezTo>
                    <a:pt x="23" y="18"/>
                    <a:pt x="29" y="19"/>
                    <a:pt x="35" y="18"/>
                  </a:cubicBezTo>
                  <a:cubicBezTo>
                    <a:pt x="41" y="16"/>
                    <a:pt x="46" y="13"/>
                    <a:pt x="50" y="8"/>
                  </a:cubicBezTo>
                  <a:cubicBezTo>
                    <a:pt x="53" y="3"/>
                    <a:pt x="50" y="0"/>
                    <a:pt x="45" y="2"/>
                  </a:cubicBezTo>
                  <a:cubicBezTo>
                    <a:pt x="35" y="6"/>
                    <a:pt x="26" y="8"/>
                    <a:pt x="16" y="5"/>
                  </a:cubicBezTo>
                  <a:cubicBezTo>
                    <a:pt x="12" y="4"/>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1" name="Oval 124">
              <a:extLst>
                <a:ext uri="{FF2B5EF4-FFF2-40B4-BE49-F238E27FC236}">
                  <a16:creationId xmlns:a16="http://schemas.microsoft.com/office/drawing/2014/main" id="{ADF840B7-7B57-48B9-9122-9854A89BD4BD}"/>
                </a:ext>
              </a:extLst>
            </p:cNvPr>
            <p:cNvSpPr>
              <a:spLocks noChangeArrowheads="1"/>
            </p:cNvSpPr>
            <p:nvPr/>
          </p:nvSpPr>
          <p:spPr bwMode="auto">
            <a:xfrm>
              <a:off x="4282099" y="8062434"/>
              <a:ext cx="273050" cy="293688"/>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52" name="Freeform 125">
              <a:extLst>
                <a:ext uri="{FF2B5EF4-FFF2-40B4-BE49-F238E27FC236}">
                  <a16:creationId xmlns:a16="http://schemas.microsoft.com/office/drawing/2014/main" id="{D286AD45-99AA-4A89-985D-AF949DBE02AC}"/>
                </a:ext>
              </a:extLst>
            </p:cNvPr>
            <p:cNvSpPr>
              <a:spLocks/>
            </p:cNvSpPr>
            <p:nvPr/>
          </p:nvSpPr>
          <p:spPr bwMode="auto">
            <a:xfrm>
              <a:off x="4313849" y="8084659"/>
              <a:ext cx="166688" cy="196850"/>
            </a:xfrm>
            <a:custGeom>
              <a:avLst/>
              <a:gdLst>
                <a:gd name="T0" fmla="*/ 279 w 53"/>
                <a:gd name="T1" fmla="*/ 8 h 59"/>
                <a:gd name="T2" fmla="*/ 32 w 53"/>
                <a:gd name="T3" fmla="*/ 204 h 59"/>
                <a:gd name="T4" fmla="*/ 63 w 53"/>
                <a:gd name="T5" fmla="*/ 446 h 59"/>
                <a:gd name="T6" fmla="*/ 188 w 53"/>
                <a:gd name="T7" fmla="*/ 328 h 59"/>
                <a:gd name="T8" fmla="*/ 380 w 53"/>
                <a:gd name="T9" fmla="*/ 101 h 59"/>
                <a:gd name="T10" fmla="*/ 279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1"/>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3" name="Freeform 126">
              <a:extLst>
                <a:ext uri="{FF2B5EF4-FFF2-40B4-BE49-F238E27FC236}">
                  <a16:creationId xmlns:a16="http://schemas.microsoft.com/office/drawing/2014/main" id="{C73DA037-1AB5-496A-A826-4098DDD2F5E2}"/>
                </a:ext>
              </a:extLst>
            </p:cNvPr>
            <p:cNvSpPr>
              <a:spLocks/>
            </p:cNvSpPr>
            <p:nvPr/>
          </p:nvSpPr>
          <p:spPr bwMode="auto">
            <a:xfrm>
              <a:off x="4304324" y="8091009"/>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4" y="53"/>
                  </a:cubicBezTo>
                  <a:cubicBezTo>
                    <a:pt x="4"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4" name="Oval 127">
              <a:extLst>
                <a:ext uri="{FF2B5EF4-FFF2-40B4-BE49-F238E27FC236}">
                  <a16:creationId xmlns:a16="http://schemas.microsoft.com/office/drawing/2014/main" id="{A2754802-E368-4BB1-AEF3-11CFB08CA9F6}"/>
                </a:ext>
              </a:extLst>
            </p:cNvPr>
            <p:cNvSpPr>
              <a:spLocks noChangeArrowheads="1"/>
            </p:cNvSpPr>
            <p:nvPr/>
          </p:nvSpPr>
          <p:spPr bwMode="auto">
            <a:xfrm>
              <a:off x="4394812" y="8095772"/>
              <a:ext cx="22225"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55" name="Oval 128">
              <a:extLst>
                <a:ext uri="{FF2B5EF4-FFF2-40B4-BE49-F238E27FC236}">
                  <a16:creationId xmlns:a16="http://schemas.microsoft.com/office/drawing/2014/main" id="{CF92FA5E-D956-4DDF-B931-F9C3CD7DA57D}"/>
                </a:ext>
              </a:extLst>
            </p:cNvPr>
            <p:cNvSpPr>
              <a:spLocks noChangeArrowheads="1"/>
            </p:cNvSpPr>
            <p:nvPr/>
          </p:nvSpPr>
          <p:spPr bwMode="auto">
            <a:xfrm>
              <a:off x="4426562" y="8087834"/>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56" name="Freeform 129">
              <a:extLst>
                <a:ext uri="{FF2B5EF4-FFF2-40B4-BE49-F238E27FC236}">
                  <a16:creationId xmlns:a16="http://schemas.microsoft.com/office/drawing/2014/main" id="{E856B1ED-B020-4505-A86B-02BE314D0340}"/>
                </a:ext>
              </a:extLst>
            </p:cNvPr>
            <p:cNvSpPr>
              <a:spLocks/>
            </p:cNvSpPr>
            <p:nvPr/>
          </p:nvSpPr>
          <p:spPr bwMode="auto">
            <a:xfrm>
              <a:off x="4339249" y="8271984"/>
              <a:ext cx="165100" cy="6350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6"/>
                    <a:pt x="13" y="17"/>
                    <a:pt x="17" y="18"/>
                  </a:cubicBezTo>
                  <a:cubicBezTo>
                    <a:pt x="23" y="18"/>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7" name="Oval 130">
              <a:extLst>
                <a:ext uri="{FF2B5EF4-FFF2-40B4-BE49-F238E27FC236}">
                  <a16:creationId xmlns:a16="http://schemas.microsoft.com/office/drawing/2014/main" id="{899900B5-C902-44C5-9645-8B03F4696510}"/>
                </a:ext>
              </a:extLst>
            </p:cNvPr>
            <p:cNvSpPr>
              <a:spLocks noChangeArrowheads="1"/>
            </p:cNvSpPr>
            <p:nvPr/>
          </p:nvSpPr>
          <p:spPr bwMode="auto">
            <a:xfrm>
              <a:off x="4404337" y="7800497"/>
              <a:ext cx="276225" cy="295275"/>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58" name="Freeform 131">
              <a:extLst>
                <a:ext uri="{FF2B5EF4-FFF2-40B4-BE49-F238E27FC236}">
                  <a16:creationId xmlns:a16="http://schemas.microsoft.com/office/drawing/2014/main" id="{6CFD7F7A-E717-4E96-A5B6-C9A206B84F55}"/>
                </a:ext>
              </a:extLst>
            </p:cNvPr>
            <p:cNvSpPr>
              <a:spLocks/>
            </p:cNvSpPr>
            <p:nvPr/>
          </p:nvSpPr>
          <p:spPr bwMode="auto">
            <a:xfrm>
              <a:off x="4439262" y="7824309"/>
              <a:ext cx="166688" cy="196850"/>
            </a:xfrm>
            <a:custGeom>
              <a:avLst/>
              <a:gdLst>
                <a:gd name="T0" fmla="*/ 271 w 53"/>
                <a:gd name="T1" fmla="*/ 8 h 59"/>
                <a:gd name="T2" fmla="*/ 24 w 53"/>
                <a:gd name="T3" fmla="*/ 204 h 59"/>
                <a:gd name="T4" fmla="*/ 55 w 53"/>
                <a:gd name="T5" fmla="*/ 446 h 59"/>
                <a:gd name="T6" fmla="*/ 188 w 53"/>
                <a:gd name="T7" fmla="*/ 328 h 59"/>
                <a:gd name="T8" fmla="*/ 380 w 53"/>
                <a:gd name="T9" fmla="*/ 101 h 59"/>
                <a:gd name="T10" fmla="*/ 271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5" y="1"/>
                  </a:moveTo>
                  <a:cubicBezTo>
                    <a:pt x="21" y="0"/>
                    <a:pt x="7" y="9"/>
                    <a:pt x="3" y="22"/>
                  </a:cubicBezTo>
                  <a:cubicBezTo>
                    <a:pt x="0" y="31"/>
                    <a:pt x="0" y="41"/>
                    <a:pt x="7" y="48"/>
                  </a:cubicBezTo>
                  <a:cubicBezTo>
                    <a:pt x="18" y="59"/>
                    <a:pt x="19" y="41"/>
                    <a:pt x="24" y="35"/>
                  </a:cubicBezTo>
                  <a:cubicBezTo>
                    <a:pt x="31" y="26"/>
                    <a:pt x="53" y="27"/>
                    <a:pt x="49" y="11"/>
                  </a:cubicBezTo>
                  <a:cubicBezTo>
                    <a:pt x="47" y="6"/>
                    <a:pt x="40" y="1"/>
                    <a:pt x="35"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9" name="Freeform 132">
              <a:extLst>
                <a:ext uri="{FF2B5EF4-FFF2-40B4-BE49-F238E27FC236}">
                  <a16:creationId xmlns:a16="http://schemas.microsoft.com/office/drawing/2014/main" id="{6DFA3C92-BAFE-495F-8DAF-A7B2C873ED42}"/>
                </a:ext>
              </a:extLst>
            </p:cNvPr>
            <p:cNvSpPr>
              <a:spLocks/>
            </p:cNvSpPr>
            <p:nvPr/>
          </p:nvSpPr>
          <p:spPr bwMode="auto">
            <a:xfrm>
              <a:off x="4426562" y="7830659"/>
              <a:ext cx="131763" cy="177800"/>
            </a:xfrm>
            <a:custGeom>
              <a:avLst/>
              <a:gdLst>
                <a:gd name="T0" fmla="*/ 324 w 42"/>
                <a:gd name="T1" fmla="*/ 17 h 53"/>
                <a:gd name="T2" fmla="*/ 79 w 42"/>
                <a:gd name="T3" fmla="*/ 133 h 53"/>
                <a:gd name="T4" fmla="*/ 40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5" y="53"/>
                  </a:cubicBezTo>
                  <a:cubicBezTo>
                    <a:pt x="5"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0" name="Oval 133">
              <a:extLst>
                <a:ext uri="{FF2B5EF4-FFF2-40B4-BE49-F238E27FC236}">
                  <a16:creationId xmlns:a16="http://schemas.microsoft.com/office/drawing/2014/main" id="{973E2414-FF5F-4ADA-9FAF-9ECBAB08EE43}"/>
                </a:ext>
              </a:extLst>
            </p:cNvPr>
            <p:cNvSpPr>
              <a:spLocks noChangeArrowheads="1"/>
            </p:cNvSpPr>
            <p:nvPr/>
          </p:nvSpPr>
          <p:spPr bwMode="auto">
            <a:xfrm>
              <a:off x="4517049" y="7833834"/>
              <a:ext cx="22225"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61" name="Oval 134">
              <a:extLst>
                <a:ext uri="{FF2B5EF4-FFF2-40B4-BE49-F238E27FC236}">
                  <a16:creationId xmlns:a16="http://schemas.microsoft.com/office/drawing/2014/main" id="{C68A52D7-E6CB-4813-9845-70961BE498E3}"/>
                </a:ext>
              </a:extLst>
            </p:cNvPr>
            <p:cNvSpPr>
              <a:spLocks noChangeArrowheads="1"/>
            </p:cNvSpPr>
            <p:nvPr/>
          </p:nvSpPr>
          <p:spPr bwMode="auto">
            <a:xfrm>
              <a:off x="4548799" y="7827484"/>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62" name="Freeform 135">
              <a:extLst>
                <a:ext uri="{FF2B5EF4-FFF2-40B4-BE49-F238E27FC236}">
                  <a16:creationId xmlns:a16="http://schemas.microsoft.com/office/drawing/2014/main" id="{D749E806-1EA2-4076-848B-4F27D6C3C7A8}"/>
                </a:ext>
              </a:extLst>
            </p:cNvPr>
            <p:cNvSpPr>
              <a:spLocks/>
            </p:cNvSpPr>
            <p:nvPr/>
          </p:nvSpPr>
          <p:spPr bwMode="auto">
            <a:xfrm>
              <a:off x="4461487" y="8011634"/>
              <a:ext cx="165100" cy="63500"/>
            </a:xfrm>
            <a:custGeom>
              <a:avLst/>
              <a:gdLst>
                <a:gd name="T0" fmla="*/ 8 w 53"/>
                <a:gd name="T1" fmla="*/ 93 h 19"/>
                <a:gd name="T2" fmla="*/ 61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4" y="11"/>
                    <a:pt x="5" y="14"/>
                    <a:pt x="8" y="15"/>
                  </a:cubicBezTo>
                  <a:cubicBezTo>
                    <a:pt x="11" y="16"/>
                    <a:pt x="14" y="17"/>
                    <a:pt x="17" y="18"/>
                  </a:cubicBezTo>
                  <a:cubicBezTo>
                    <a:pt x="23" y="18"/>
                    <a:pt x="29" y="19"/>
                    <a:pt x="35" y="18"/>
                  </a:cubicBezTo>
                  <a:cubicBezTo>
                    <a:pt x="41" y="16"/>
                    <a:pt x="47" y="13"/>
                    <a:pt x="50" y="8"/>
                  </a:cubicBezTo>
                  <a:cubicBezTo>
                    <a:pt x="53" y="3"/>
                    <a:pt x="51" y="0"/>
                    <a:pt x="45" y="2"/>
                  </a:cubicBezTo>
                  <a:cubicBezTo>
                    <a:pt x="35" y="6"/>
                    <a:pt x="27" y="8"/>
                    <a:pt x="16" y="5"/>
                  </a:cubicBezTo>
                  <a:cubicBezTo>
                    <a:pt x="13" y="5"/>
                    <a:pt x="1"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3" name="Oval 136">
              <a:extLst>
                <a:ext uri="{FF2B5EF4-FFF2-40B4-BE49-F238E27FC236}">
                  <a16:creationId xmlns:a16="http://schemas.microsoft.com/office/drawing/2014/main" id="{FEE9CF5B-551F-4F01-8EA4-B86F47840FCB}"/>
                </a:ext>
              </a:extLst>
            </p:cNvPr>
            <p:cNvSpPr>
              <a:spLocks noChangeArrowheads="1"/>
            </p:cNvSpPr>
            <p:nvPr/>
          </p:nvSpPr>
          <p:spPr bwMode="auto">
            <a:xfrm>
              <a:off x="4609124" y="7613172"/>
              <a:ext cx="271463" cy="292100"/>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64" name="Freeform 137">
              <a:extLst>
                <a:ext uri="{FF2B5EF4-FFF2-40B4-BE49-F238E27FC236}">
                  <a16:creationId xmlns:a16="http://schemas.microsoft.com/office/drawing/2014/main" id="{A4DAA318-BDB4-41E4-A22C-C80B196BE74F}"/>
                </a:ext>
              </a:extLst>
            </p:cNvPr>
            <p:cNvSpPr>
              <a:spLocks/>
            </p:cNvSpPr>
            <p:nvPr/>
          </p:nvSpPr>
          <p:spPr bwMode="auto">
            <a:xfrm>
              <a:off x="4639287" y="7633809"/>
              <a:ext cx="166688" cy="196850"/>
            </a:xfrm>
            <a:custGeom>
              <a:avLst/>
              <a:gdLst>
                <a:gd name="T0" fmla="*/ 279 w 53"/>
                <a:gd name="T1" fmla="*/ 8 h 59"/>
                <a:gd name="T2" fmla="*/ 32 w 53"/>
                <a:gd name="T3" fmla="*/ 204 h 59"/>
                <a:gd name="T4" fmla="*/ 63 w 53"/>
                <a:gd name="T5" fmla="*/ 454 h 59"/>
                <a:gd name="T6" fmla="*/ 188 w 53"/>
                <a:gd name="T7" fmla="*/ 328 h 59"/>
                <a:gd name="T8" fmla="*/ 380 w 53"/>
                <a:gd name="T9" fmla="*/ 111 h 59"/>
                <a:gd name="T10" fmla="*/ 279 w 53"/>
                <a:gd name="T11" fmla="*/ 17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9"/>
                  </a:cubicBezTo>
                  <a:cubicBezTo>
                    <a:pt x="19" y="59"/>
                    <a:pt x="20" y="41"/>
                    <a:pt x="24" y="35"/>
                  </a:cubicBezTo>
                  <a:cubicBezTo>
                    <a:pt x="31" y="26"/>
                    <a:pt x="53" y="27"/>
                    <a:pt x="49" y="12"/>
                  </a:cubicBezTo>
                  <a:cubicBezTo>
                    <a:pt x="48" y="6"/>
                    <a:pt x="41" y="2"/>
                    <a:pt x="36" y="2"/>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5" name="Freeform 138">
              <a:extLst>
                <a:ext uri="{FF2B5EF4-FFF2-40B4-BE49-F238E27FC236}">
                  <a16:creationId xmlns:a16="http://schemas.microsoft.com/office/drawing/2014/main" id="{80FDF377-472B-4097-BC10-FBD713C23D7F}"/>
                </a:ext>
              </a:extLst>
            </p:cNvPr>
            <p:cNvSpPr>
              <a:spLocks/>
            </p:cNvSpPr>
            <p:nvPr/>
          </p:nvSpPr>
          <p:spPr bwMode="auto">
            <a:xfrm>
              <a:off x="4629762" y="7640159"/>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9"/>
                    <a:pt x="0" y="41"/>
                    <a:pt x="4" y="53"/>
                  </a:cubicBezTo>
                  <a:cubicBezTo>
                    <a:pt x="4" y="53"/>
                    <a:pt x="0" y="8"/>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6" name="Oval 139">
              <a:extLst>
                <a:ext uri="{FF2B5EF4-FFF2-40B4-BE49-F238E27FC236}">
                  <a16:creationId xmlns:a16="http://schemas.microsoft.com/office/drawing/2014/main" id="{50737192-EC82-4B47-B494-86E762DC7016}"/>
                </a:ext>
              </a:extLst>
            </p:cNvPr>
            <p:cNvSpPr>
              <a:spLocks noChangeArrowheads="1"/>
            </p:cNvSpPr>
            <p:nvPr/>
          </p:nvSpPr>
          <p:spPr bwMode="auto">
            <a:xfrm>
              <a:off x="4721837" y="7643334"/>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67" name="Oval 140">
              <a:extLst>
                <a:ext uri="{FF2B5EF4-FFF2-40B4-BE49-F238E27FC236}">
                  <a16:creationId xmlns:a16="http://schemas.microsoft.com/office/drawing/2014/main" id="{FC9BAB9D-6B48-4456-9534-C9257D76F213}"/>
                </a:ext>
              </a:extLst>
            </p:cNvPr>
            <p:cNvSpPr>
              <a:spLocks noChangeArrowheads="1"/>
            </p:cNvSpPr>
            <p:nvPr/>
          </p:nvSpPr>
          <p:spPr bwMode="auto">
            <a:xfrm>
              <a:off x="4751999" y="7636984"/>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68" name="Freeform 141">
              <a:extLst>
                <a:ext uri="{FF2B5EF4-FFF2-40B4-BE49-F238E27FC236}">
                  <a16:creationId xmlns:a16="http://schemas.microsoft.com/office/drawing/2014/main" id="{9DE2E640-5E7A-4184-A7C1-A152FAFD3443}"/>
                </a:ext>
              </a:extLst>
            </p:cNvPr>
            <p:cNvSpPr>
              <a:spLocks/>
            </p:cNvSpPr>
            <p:nvPr/>
          </p:nvSpPr>
          <p:spPr bwMode="auto">
            <a:xfrm>
              <a:off x="4664687" y="7821134"/>
              <a:ext cx="166688" cy="63500"/>
            </a:xfrm>
            <a:custGeom>
              <a:avLst/>
              <a:gdLst>
                <a:gd name="T0" fmla="*/ 8 w 53"/>
                <a:gd name="T1" fmla="*/ 101 h 19"/>
                <a:gd name="T2" fmla="*/ 55 w 53"/>
                <a:gd name="T3" fmla="*/ 141 h 19"/>
                <a:gd name="T4" fmla="*/ 133 w 53"/>
                <a:gd name="T5" fmla="*/ 168 h 19"/>
                <a:gd name="T6" fmla="*/ 271 w 53"/>
                <a:gd name="T7" fmla="*/ 168 h 19"/>
                <a:gd name="T8" fmla="*/ 388 w 53"/>
                <a:gd name="T9" fmla="*/ 76 h 19"/>
                <a:gd name="T10" fmla="*/ 349 w 53"/>
                <a:gd name="T11" fmla="*/ 27 h 19"/>
                <a:gd name="T12" fmla="*/ 125 w 53"/>
                <a:gd name="T13" fmla="*/ 57 h 19"/>
                <a:gd name="T14" fmla="*/ 0 w 53"/>
                <a:gd name="T15" fmla="*/ 6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1"/>
                  </a:moveTo>
                  <a:cubicBezTo>
                    <a:pt x="3" y="11"/>
                    <a:pt x="5" y="14"/>
                    <a:pt x="7" y="15"/>
                  </a:cubicBezTo>
                  <a:cubicBezTo>
                    <a:pt x="10" y="17"/>
                    <a:pt x="13" y="17"/>
                    <a:pt x="17" y="18"/>
                  </a:cubicBezTo>
                  <a:cubicBezTo>
                    <a:pt x="23" y="19"/>
                    <a:pt x="28" y="19"/>
                    <a:pt x="35" y="18"/>
                  </a:cubicBezTo>
                  <a:cubicBezTo>
                    <a:pt x="41" y="17"/>
                    <a:pt x="46" y="13"/>
                    <a:pt x="50" y="8"/>
                  </a:cubicBezTo>
                  <a:cubicBezTo>
                    <a:pt x="53" y="3"/>
                    <a:pt x="50" y="1"/>
                    <a:pt x="45" y="3"/>
                  </a:cubicBezTo>
                  <a:cubicBezTo>
                    <a:pt x="35" y="6"/>
                    <a:pt x="26" y="8"/>
                    <a:pt x="16" y="6"/>
                  </a:cubicBezTo>
                  <a:cubicBezTo>
                    <a:pt x="12" y="5"/>
                    <a:pt x="0" y="0"/>
                    <a:pt x="0" y="7"/>
                  </a:cubicBezTo>
                  <a:cubicBezTo>
                    <a:pt x="0" y="7"/>
                    <a:pt x="1" y="9"/>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9" name="Oval 142">
              <a:extLst>
                <a:ext uri="{FF2B5EF4-FFF2-40B4-BE49-F238E27FC236}">
                  <a16:creationId xmlns:a16="http://schemas.microsoft.com/office/drawing/2014/main" id="{E382C8F2-93FB-4B63-AA2E-F62801887FE9}"/>
                </a:ext>
              </a:extLst>
            </p:cNvPr>
            <p:cNvSpPr>
              <a:spLocks noChangeArrowheads="1"/>
            </p:cNvSpPr>
            <p:nvPr/>
          </p:nvSpPr>
          <p:spPr bwMode="auto">
            <a:xfrm>
              <a:off x="4812324" y="7406797"/>
              <a:ext cx="276225" cy="293688"/>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70" name="Freeform 143">
              <a:extLst>
                <a:ext uri="{FF2B5EF4-FFF2-40B4-BE49-F238E27FC236}">
                  <a16:creationId xmlns:a16="http://schemas.microsoft.com/office/drawing/2014/main" id="{2960345B-5EB8-4332-AAD9-FFB4A9594A23}"/>
                </a:ext>
              </a:extLst>
            </p:cNvPr>
            <p:cNvSpPr>
              <a:spLocks/>
            </p:cNvSpPr>
            <p:nvPr/>
          </p:nvSpPr>
          <p:spPr bwMode="auto">
            <a:xfrm>
              <a:off x="4847249" y="7430609"/>
              <a:ext cx="165100" cy="193675"/>
            </a:xfrm>
            <a:custGeom>
              <a:avLst/>
              <a:gdLst>
                <a:gd name="T0" fmla="*/ 273 w 53"/>
                <a:gd name="T1" fmla="*/ 0 h 58"/>
                <a:gd name="T2" fmla="*/ 24 w 53"/>
                <a:gd name="T3" fmla="*/ 204 h 58"/>
                <a:gd name="T4" fmla="*/ 53 w 53"/>
                <a:gd name="T5" fmla="*/ 446 h 58"/>
                <a:gd name="T6" fmla="*/ 181 w 53"/>
                <a:gd name="T7" fmla="*/ 328 h 58"/>
                <a:gd name="T8" fmla="*/ 369 w 53"/>
                <a:gd name="T9" fmla="*/ 101 h 58"/>
                <a:gd name="T10" fmla="*/ 265 w 53"/>
                <a:gd name="T11" fmla="*/ 8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8">
                  <a:moveTo>
                    <a:pt x="36" y="0"/>
                  </a:moveTo>
                  <a:cubicBezTo>
                    <a:pt x="22" y="0"/>
                    <a:pt x="8" y="9"/>
                    <a:pt x="3" y="22"/>
                  </a:cubicBezTo>
                  <a:cubicBezTo>
                    <a:pt x="0" y="31"/>
                    <a:pt x="0" y="41"/>
                    <a:pt x="7" y="48"/>
                  </a:cubicBezTo>
                  <a:cubicBezTo>
                    <a:pt x="18" y="58"/>
                    <a:pt x="20" y="40"/>
                    <a:pt x="24" y="35"/>
                  </a:cubicBezTo>
                  <a:cubicBezTo>
                    <a:pt x="31" y="25"/>
                    <a:pt x="53" y="26"/>
                    <a:pt x="49" y="11"/>
                  </a:cubicBezTo>
                  <a:cubicBezTo>
                    <a:pt x="48" y="6"/>
                    <a:pt x="40" y="1"/>
                    <a:pt x="35"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 name="Freeform 144">
              <a:extLst>
                <a:ext uri="{FF2B5EF4-FFF2-40B4-BE49-F238E27FC236}">
                  <a16:creationId xmlns:a16="http://schemas.microsoft.com/office/drawing/2014/main" id="{556327D0-4B18-4CA8-9D5B-014EF12F40E8}"/>
                </a:ext>
              </a:extLst>
            </p:cNvPr>
            <p:cNvSpPr>
              <a:spLocks/>
            </p:cNvSpPr>
            <p:nvPr/>
          </p:nvSpPr>
          <p:spPr bwMode="auto">
            <a:xfrm>
              <a:off x="4834549" y="7436959"/>
              <a:ext cx="131763" cy="173038"/>
            </a:xfrm>
            <a:custGeom>
              <a:avLst/>
              <a:gdLst>
                <a:gd name="T0" fmla="*/ 324 w 42"/>
                <a:gd name="T1" fmla="*/ 17 h 52"/>
                <a:gd name="T2" fmla="*/ 79 w 42"/>
                <a:gd name="T3" fmla="*/ 128 h 52"/>
                <a:gd name="T4" fmla="*/ 40 w 42"/>
                <a:gd name="T5" fmla="*/ 478 h 52"/>
                <a:gd name="T6" fmla="*/ 324 w 42"/>
                <a:gd name="T7" fmla="*/ 17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2">
                  <a:moveTo>
                    <a:pt x="42" y="2"/>
                  </a:moveTo>
                  <a:cubicBezTo>
                    <a:pt x="42" y="2"/>
                    <a:pt x="20" y="0"/>
                    <a:pt x="10" y="14"/>
                  </a:cubicBezTo>
                  <a:cubicBezTo>
                    <a:pt x="0" y="28"/>
                    <a:pt x="1" y="41"/>
                    <a:pt x="5" y="52"/>
                  </a:cubicBezTo>
                  <a:cubicBezTo>
                    <a:pt x="5" y="52"/>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2" name="Oval 145">
              <a:extLst>
                <a:ext uri="{FF2B5EF4-FFF2-40B4-BE49-F238E27FC236}">
                  <a16:creationId xmlns:a16="http://schemas.microsoft.com/office/drawing/2014/main" id="{0E45B90E-3280-4661-BC3E-A8DAF4E54543}"/>
                </a:ext>
              </a:extLst>
            </p:cNvPr>
            <p:cNvSpPr>
              <a:spLocks noChangeArrowheads="1"/>
            </p:cNvSpPr>
            <p:nvPr/>
          </p:nvSpPr>
          <p:spPr bwMode="auto">
            <a:xfrm>
              <a:off x="4925037" y="7436959"/>
              <a:ext cx="22225"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73" name="Oval 146">
              <a:extLst>
                <a:ext uri="{FF2B5EF4-FFF2-40B4-BE49-F238E27FC236}">
                  <a16:creationId xmlns:a16="http://schemas.microsoft.com/office/drawing/2014/main" id="{565D9351-4169-46FE-8AD3-75D3233D67E6}"/>
                </a:ext>
              </a:extLst>
            </p:cNvPr>
            <p:cNvSpPr>
              <a:spLocks noChangeArrowheads="1"/>
            </p:cNvSpPr>
            <p:nvPr/>
          </p:nvSpPr>
          <p:spPr bwMode="auto">
            <a:xfrm>
              <a:off x="4959962" y="7430609"/>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74" name="Freeform 147">
              <a:extLst>
                <a:ext uri="{FF2B5EF4-FFF2-40B4-BE49-F238E27FC236}">
                  <a16:creationId xmlns:a16="http://schemas.microsoft.com/office/drawing/2014/main" id="{6F22B0BC-4D5F-4254-A9B7-1D4B06982C3E}"/>
                </a:ext>
              </a:extLst>
            </p:cNvPr>
            <p:cNvSpPr>
              <a:spLocks/>
            </p:cNvSpPr>
            <p:nvPr/>
          </p:nvSpPr>
          <p:spPr bwMode="auto">
            <a:xfrm>
              <a:off x="4867887" y="7617934"/>
              <a:ext cx="166688" cy="63500"/>
            </a:xfrm>
            <a:custGeom>
              <a:avLst/>
              <a:gdLst>
                <a:gd name="T0" fmla="*/ 8 w 53"/>
                <a:gd name="T1" fmla="*/ 93 h 19"/>
                <a:gd name="T2" fmla="*/ 63 w 53"/>
                <a:gd name="T3" fmla="*/ 141 h 19"/>
                <a:gd name="T4" fmla="*/ 133 w 53"/>
                <a:gd name="T5" fmla="*/ 160 h 19"/>
                <a:gd name="T6" fmla="*/ 271 w 53"/>
                <a:gd name="T7" fmla="*/ 160 h 19"/>
                <a:gd name="T8" fmla="*/ 388 w 53"/>
                <a:gd name="T9" fmla="*/ 76 h 19"/>
                <a:gd name="T10" fmla="*/ 357 w 53"/>
                <a:gd name="T11" fmla="*/ 17 h 19"/>
                <a:gd name="T12" fmla="*/ 125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4" y="11"/>
                    <a:pt x="6" y="13"/>
                    <a:pt x="8" y="15"/>
                  </a:cubicBezTo>
                  <a:cubicBezTo>
                    <a:pt x="11" y="16"/>
                    <a:pt x="14" y="17"/>
                    <a:pt x="17" y="17"/>
                  </a:cubicBezTo>
                  <a:cubicBezTo>
                    <a:pt x="23" y="18"/>
                    <a:pt x="29" y="19"/>
                    <a:pt x="35" y="17"/>
                  </a:cubicBezTo>
                  <a:cubicBezTo>
                    <a:pt x="41" y="16"/>
                    <a:pt x="47" y="13"/>
                    <a:pt x="50" y="8"/>
                  </a:cubicBezTo>
                  <a:cubicBezTo>
                    <a:pt x="53" y="3"/>
                    <a:pt x="51" y="0"/>
                    <a:pt x="46" y="2"/>
                  </a:cubicBezTo>
                  <a:cubicBezTo>
                    <a:pt x="35" y="6"/>
                    <a:pt x="27" y="8"/>
                    <a:pt x="16" y="5"/>
                  </a:cubicBezTo>
                  <a:cubicBezTo>
                    <a:pt x="13" y="4"/>
                    <a:pt x="1"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5" name="Oval 148">
              <a:extLst>
                <a:ext uri="{FF2B5EF4-FFF2-40B4-BE49-F238E27FC236}">
                  <a16:creationId xmlns:a16="http://schemas.microsoft.com/office/drawing/2014/main" id="{2DC84A28-79C1-4E70-9D8D-83D6D5EA4028}"/>
                </a:ext>
              </a:extLst>
            </p:cNvPr>
            <p:cNvSpPr>
              <a:spLocks noChangeArrowheads="1"/>
            </p:cNvSpPr>
            <p:nvPr/>
          </p:nvSpPr>
          <p:spPr bwMode="auto">
            <a:xfrm>
              <a:off x="5050449" y="7259159"/>
              <a:ext cx="273050" cy="295275"/>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76" name="Freeform 149">
              <a:extLst>
                <a:ext uri="{FF2B5EF4-FFF2-40B4-BE49-F238E27FC236}">
                  <a16:creationId xmlns:a16="http://schemas.microsoft.com/office/drawing/2014/main" id="{2BCF0F88-A946-4AC4-B97D-4A1F7E3C6A08}"/>
                </a:ext>
              </a:extLst>
            </p:cNvPr>
            <p:cNvSpPr>
              <a:spLocks/>
            </p:cNvSpPr>
            <p:nvPr/>
          </p:nvSpPr>
          <p:spPr bwMode="auto">
            <a:xfrm>
              <a:off x="5082199" y="7282972"/>
              <a:ext cx="165100" cy="19685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7" name="Freeform 150">
              <a:extLst>
                <a:ext uri="{FF2B5EF4-FFF2-40B4-BE49-F238E27FC236}">
                  <a16:creationId xmlns:a16="http://schemas.microsoft.com/office/drawing/2014/main" id="{48F09364-7CF3-4AD0-B7A8-B75747CED03D}"/>
                </a:ext>
              </a:extLst>
            </p:cNvPr>
            <p:cNvSpPr>
              <a:spLocks/>
            </p:cNvSpPr>
            <p:nvPr/>
          </p:nvSpPr>
          <p:spPr bwMode="auto">
            <a:xfrm>
              <a:off x="5072674" y="7289322"/>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4" y="53"/>
                  </a:cubicBezTo>
                  <a:cubicBezTo>
                    <a:pt x="4"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8" name="Oval 151">
              <a:extLst>
                <a:ext uri="{FF2B5EF4-FFF2-40B4-BE49-F238E27FC236}">
                  <a16:creationId xmlns:a16="http://schemas.microsoft.com/office/drawing/2014/main" id="{842CB9BD-0147-45F6-A502-149BBBF803A4}"/>
                </a:ext>
              </a:extLst>
            </p:cNvPr>
            <p:cNvSpPr>
              <a:spLocks noChangeArrowheads="1"/>
            </p:cNvSpPr>
            <p:nvPr/>
          </p:nvSpPr>
          <p:spPr bwMode="auto">
            <a:xfrm>
              <a:off x="5163162" y="7292497"/>
              <a:ext cx="22225"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79" name="Oval 152">
              <a:extLst>
                <a:ext uri="{FF2B5EF4-FFF2-40B4-BE49-F238E27FC236}">
                  <a16:creationId xmlns:a16="http://schemas.microsoft.com/office/drawing/2014/main" id="{A4A41BC7-C38E-4B87-910A-72EC84E90266}"/>
                </a:ext>
              </a:extLst>
            </p:cNvPr>
            <p:cNvSpPr>
              <a:spLocks noChangeArrowheads="1"/>
            </p:cNvSpPr>
            <p:nvPr/>
          </p:nvSpPr>
          <p:spPr bwMode="auto">
            <a:xfrm>
              <a:off x="5194912" y="728614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80" name="Freeform 153">
              <a:extLst>
                <a:ext uri="{FF2B5EF4-FFF2-40B4-BE49-F238E27FC236}">
                  <a16:creationId xmlns:a16="http://schemas.microsoft.com/office/drawing/2014/main" id="{71D565D9-56D2-47BE-A87B-DF452F3D6D6D}"/>
                </a:ext>
              </a:extLst>
            </p:cNvPr>
            <p:cNvSpPr>
              <a:spLocks/>
            </p:cNvSpPr>
            <p:nvPr/>
          </p:nvSpPr>
          <p:spPr bwMode="auto">
            <a:xfrm>
              <a:off x="5107599" y="7470297"/>
              <a:ext cx="165100" cy="6350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 name="Oval 178">
              <a:extLst>
                <a:ext uri="{FF2B5EF4-FFF2-40B4-BE49-F238E27FC236}">
                  <a16:creationId xmlns:a16="http://schemas.microsoft.com/office/drawing/2014/main" id="{81019FAB-8011-4CE1-96E0-18EC5534C5C4}"/>
                </a:ext>
              </a:extLst>
            </p:cNvPr>
            <p:cNvSpPr>
              <a:spLocks noChangeArrowheads="1"/>
            </p:cNvSpPr>
            <p:nvPr/>
          </p:nvSpPr>
          <p:spPr bwMode="auto">
            <a:xfrm>
              <a:off x="3378812" y="8386284"/>
              <a:ext cx="276225" cy="293688"/>
            </a:xfrm>
            <a:prstGeom prst="ellipse">
              <a:avLst/>
            </a:prstGeom>
            <a:solidFill>
              <a:srgbClr val="CAEF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95" name="Freeform 180">
              <a:extLst>
                <a:ext uri="{FF2B5EF4-FFF2-40B4-BE49-F238E27FC236}">
                  <a16:creationId xmlns:a16="http://schemas.microsoft.com/office/drawing/2014/main" id="{BA87B642-ED82-4135-B00E-930D9464AC9A}"/>
                </a:ext>
              </a:extLst>
            </p:cNvPr>
            <p:cNvSpPr>
              <a:spLocks/>
            </p:cNvSpPr>
            <p:nvPr/>
          </p:nvSpPr>
          <p:spPr bwMode="auto">
            <a:xfrm>
              <a:off x="3401037" y="8416447"/>
              <a:ext cx="131763" cy="176213"/>
            </a:xfrm>
            <a:custGeom>
              <a:avLst/>
              <a:gdLst>
                <a:gd name="T0" fmla="*/ 324 w 42"/>
                <a:gd name="T1" fmla="*/ 17 h 53"/>
                <a:gd name="T2" fmla="*/ 79 w 42"/>
                <a:gd name="T3" fmla="*/ 128 h 53"/>
                <a:gd name="T4" fmla="*/ 40 w 42"/>
                <a:gd name="T5" fmla="*/ 486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5" y="53"/>
                  </a:cubicBezTo>
                  <a:cubicBezTo>
                    <a:pt x="5"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6" name="Oval 181">
              <a:extLst>
                <a:ext uri="{FF2B5EF4-FFF2-40B4-BE49-F238E27FC236}">
                  <a16:creationId xmlns:a16="http://schemas.microsoft.com/office/drawing/2014/main" id="{FE1C0CCF-6A2F-4C2D-8DF8-436BC7208C8C}"/>
                </a:ext>
              </a:extLst>
            </p:cNvPr>
            <p:cNvSpPr>
              <a:spLocks noChangeArrowheads="1"/>
            </p:cNvSpPr>
            <p:nvPr/>
          </p:nvSpPr>
          <p:spPr bwMode="auto">
            <a:xfrm>
              <a:off x="3493112" y="8419622"/>
              <a:ext cx="20638"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97" name="Oval 182">
              <a:extLst>
                <a:ext uri="{FF2B5EF4-FFF2-40B4-BE49-F238E27FC236}">
                  <a16:creationId xmlns:a16="http://schemas.microsoft.com/office/drawing/2014/main" id="{1B310DA6-20A7-4C2B-8A4C-E3BED9A9273A}"/>
                </a:ext>
              </a:extLst>
            </p:cNvPr>
            <p:cNvSpPr>
              <a:spLocks noChangeArrowheads="1"/>
            </p:cNvSpPr>
            <p:nvPr/>
          </p:nvSpPr>
          <p:spPr bwMode="auto">
            <a:xfrm>
              <a:off x="3523274" y="8413272"/>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98" name="Freeform 183">
              <a:extLst>
                <a:ext uri="{FF2B5EF4-FFF2-40B4-BE49-F238E27FC236}">
                  <a16:creationId xmlns:a16="http://schemas.microsoft.com/office/drawing/2014/main" id="{A05127C5-E04D-4BDB-B59C-BE080CD3426F}"/>
                </a:ext>
              </a:extLst>
            </p:cNvPr>
            <p:cNvSpPr>
              <a:spLocks/>
            </p:cNvSpPr>
            <p:nvPr/>
          </p:nvSpPr>
          <p:spPr bwMode="auto">
            <a:xfrm>
              <a:off x="3435962" y="8595834"/>
              <a:ext cx="166688" cy="63500"/>
            </a:xfrm>
            <a:custGeom>
              <a:avLst/>
              <a:gdLst>
                <a:gd name="T0" fmla="*/ 8 w 53"/>
                <a:gd name="T1" fmla="*/ 93 h 19"/>
                <a:gd name="T2" fmla="*/ 63 w 53"/>
                <a:gd name="T3" fmla="*/ 141 h 19"/>
                <a:gd name="T4" fmla="*/ 133 w 53"/>
                <a:gd name="T5" fmla="*/ 168 h 19"/>
                <a:gd name="T6" fmla="*/ 271 w 53"/>
                <a:gd name="T7" fmla="*/ 168 h 19"/>
                <a:gd name="T8" fmla="*/ 388 w 53"/>
                <a:gd name="T9" fmla="*/ 76 h 19"/>
                <a:gd name="T10" fmla="*/ 349 w 53"/>
                <a:gd name="T11" fmla="*/ 17 h 19"/>
                <a:gd name="T12" fmla="*/ 125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4" y="11"/>
                    <a:pt x="6" y="14"/>
                    <a:pt x="8" y="15"/>
                  </a:cubicBezTo>
                  <a:cubicBezTo>
                    <a:pt x="11" y="16"/>
                    <a:pt x="14" y="17"/>
                    <a:pt x="17" y="18"/>
                  </a:cubicBezTo>
                  <a:cubicBezTo>
                    <a:pt x="23" y="18"/>
                    <a:pt x="29" y="19"/>
                    <a:pt x="35" y="18"/>
                  </a:cubicBezTo>
                  <a:cubicBezTo>
                    <a:pt x="41" y="16"/>
                    <a:pt x="47" y="13"/>
                    <a:pt x="50" y="8"/>
                  </a:cubicBezTo>
                  <a:cubicBezTo>
                    <a:pt x="53" y="3"/>
                    <a:pt x="51" y="0"/>
                    <a:pt x="45" y="2"/>
                  </a:cubicBezTo>
                  <a:cubicBezTo>
                    <a:pt x="35" y="6"/>
                    <a:pt x="27" y="8"/>
                    <a:pt x="16" y="5"/>
                  </a:cubicBezTo>
                  <a:cubicBezTo>
                    <a:pt x="13" y="5"/>
                    <a:pt x="1" y="0"/>
                    <a:pt x="0" y="6"/>
                  </a:cubicBezTo>
                  <a:cubicBezTo>
                    <a:pt x="0" y="7"/>
                    <a:pt x="1" y="8"/>
                    <a:pt x="1" y="9"/>
                  </a:cubicBezTo>
                </a:path>
              </a:pathLst>
            </a:custGeom>
            <a:solidFill>
              <a:srgbClr val="8AD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9" name="Oval 184">
              <a:extLst>
                <a:ext uri="{FF2B5EF4-FFF2-40B4-BE49-F238E27FC236}">
                  <a16:creationId xmlns:a16="http://schemas.microsoft.com/office/drawing/2014/main" id="{D2C8F2E5-EF3F-4699-A9CD-95FE590B9FEE}"/>
                </a:ext>
              </a:extLst>
            </p:cNvPr>
            <p:cNvSpPr>
              <a:spLocks noChangeArrowheads="1"/>
            </p:cNvSpPr>
            <p:nvPr/>
          </p:nvSpPr>
          <p:spPr bwMode="auto">
            <a:xfrm>
              <a:off x="3629637" y="8405334"/>
              <a:ext cx="273050" cy="292100"/>
            </a:xfrm>
            <a:prstGeom prst="ellipse">
              <a:avLst/>
            </a:prstGeom>
            <a:solidFill>
              <a:srgbClr val="CAEF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00" name="Freeform 185">
              <a:extLst>
                <a:ext uri="{FF2B5EF4-FFF2-40B4-BE49-F238E27FC236}">
                  <a16:creationId xmlns:a16="http://schemas.microsoft.com/office/drawing/2014/main" id="{1EBD6B5F-733D-46DC-8E21-23BA619BB7DA}"/>
                </a:ext>
              </a:extLst>
            </p:cNvPr>
            <p:cNvSpPr>
              <a:spLocks/>
            </p:cNvSpPr>
            <p:nvPr/>
          </p:nvSpPr>
          <p:spPr bwMode="auto">
            <a:xfrm>
              <a:off x="3661387" y="8425972"/>
              <a:ext cx="166688" cy="196850"/>
            </a:xfrm>
            <a:custGeom>
              <a:avLst/>
              <a:gdLst>
                <a:gd name="T0" fmla="*/ 279 w 53"/>
                <a:gd name="T1" fmla="*/ 8 h 59"/>
                <a:gd name="T2" fmla="*/ 32 w 53"/>
                <a:gd name="T3" fmla="*/ 204 h 59"/>
                <a:gd name="T4" fmla="*/ 63 w 53"/>
                <a:gd name="T5" fmla="*/ 454 h 59"/>
                <a:gd name="T6" fmla="*/ 188 w 53"/>
                <a:gd name="T7" fmla="*/ 328 h 59"/>
                <a:gd name="T8" fmla="*/ 380 w 53"/>
                <a:gd name="T9" fmla="*/ 111 h 59"/>
                <a:gd name="T10" fmla="*/ 279 w 53"/>
                <a:gd name="T11" fmla="*/ 17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9"/>
                  </a:cubicBezTo>
                  <a:cubicBezTo>
                    <a:pt x="19" y="59"/>
                    <a:pt x="20" y="41"/>
                    <a:pt x="24" y="35"/>
                  </a:cubicBezTo>
                  <a:cubicBezTo>
                    <a:pt x="31" y="26"/>
                    <a:pt x="53" y="27"/>
                    <a:pt x="49" y="12"/>
                  </a:cubicBezTo>
                  <a:cubicBezTo>
                    <a:pt x="48" y="6"/>
                    <a:pt x="41" y="2"/>
                    <a:pt x="36" y="2"/>
                  </a:cubicBezTo>
                </a:path>
              </a:pathLst>
            </a:custGeom>
            <a:solidFill>
              <a:srgbClr val="DEF4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 name="Freeform 186">
              <a:extLst>
                <a:ext uri="{FF2B5EF4-FFF2-40B4-BE49-F238E27FC236}">
                  <a16:creationId xmlns:a16="http://schemas.microsoft.com/office/drawing/2014/main" id="{8FFE8D2B-C82E-43D7-BDC3-FE2A18B9C7DB}"/>
                </a:ext>
              </a:extLst>
            </p:cNvPr>
            <p:cNvSpPr>
              <a:spLocks/>
            </p:cNvSpPr>
            <p:nvPr/>
          </p:nvSpPr>
          <p:spPr bwMode="auto">
            <a:xfrm>
              <a:off x="3651862" y="8432322"/>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4" y="53"/>
                  </a:cubicBezTo>
                  <a:cubicBezTo>
                    <a:pt x="4" y="53"/>
                    <a:pt x="0" y="8"/>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 name="Oval 187">
              <a:extLst>
                <a:ext uri="{FF2B5EF4-FFF2-40B4-BE49-F238E27FC236}">
                  <a16:creationId xmlns:a16="http://schemas.microsoft.com/office/drawing/2014/main" id="{901C0ADB-9C5E-474F-BAC8-07DC9C168572}"/>
                </a:ext>
              </a:extLst>
            </p:cNvPr>
            <p:cNvSpPr>
              <a:spLocks noChangeArrowheads="1"/>
            </p:cNvSpPr>
            <p:nvPr/>
          </p:nvSpPr>
          <p:spPr bwMode="auto">
            <a:xfrm>
              <a:off x="3743937" y="8435497"/>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03" name="Oval 188">
              <a:extLst>
                <a:ext uri="{FF2B5EF4-FFF2-40B4-BE49-F238E27FC236}">
                  <a16:creationId xmlns:a16="http://schemas.microsoft.com/office/drawing/2014/main" id="{BA536B5F-8C63-460B-AE3F-4E5BA1281CA4}"/>
                </a:ext>
              </a:extLst>
            </p:cNvPr>
            <p:cNvSpPr>
              <a:spLocks noChangeArrowheads="1"/>
            </p:cNvSpPr>
            <p:nvPr/>
          </p:nvSpPr>
          <p:spPr bwMode="auto">
            <a:xfrm>
              <a:off x="3774099" y="8429147"/>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04" name="Freeform 189">
              <a:extLst>
                <a:ext uri="{FF2B5EF4-FFF2-40B4-BE49-F238E27FC236}">
                  <a16:creationId xmlns:a16="http://schemas.microsoft.com/office/drawing/2014/main" id="{B719C9EE-9020-41C9-80AB-9D64DBB8CDA6}"/>
                </a:ext>
              </a:extLst>
            </p:cNvPr>
            <p:cNvSpPr>
              <a:spLocks/>
            </p:cNvSpPr>
            <p:nvPr/>
          </p:nvSpPr>
          <p:spPr bwMode="auto">
            <a:xfrm>
              <a:off x="3686787" y="8613297"/>
              <a:ext cx="166688" cy="63500"/>
            </a:xfrm>
            <a:custGeom>
              <a:avLst/>
              <a:gdLst>
                <a:gd name="T0" fmla="*/ 8 w 53"/>
                <a:gd name="T1" fmla="*/ 101 h 19"/>
                <a:gd name="T2" fmla="*/ 63 w 53"/>
                <a:gd name="T3" fmla="*/ 141 h 19"/>
                <a:gd name="T4" fmla="*/ 133 w 53"/>
                <a:gd name="T5" fmla="*/ 168 h 19"/>
                <a:gd name="T6" fmla="*/ 271 w 53"/>
                <a:gd name="T7" fmla="*/ 168 h 19"/>
                <a:gd name="T8" fmla="*/ 388 w 53"/>
                <a:gd name="T9" fmla="*/ 76 h 19"/>
                <a:gd name="T10" fmla="*/ 349 w 53"/>
                <a:gd name="T11" fmla="*/ 27 h 19"/>
                <a:gd name="T12" fmla="*/ 125 w 53"/>
                <a:gd name="T13" fmla="*/ 57 h 19"/>
                <a:gd name="T14" fmla="*/ 0 w 53"/>
                <a:gd name="T15" fmla="*/ 6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1"/>
                  </a:moveTo>
                  <a:cubicBezTo>
                    <a:pt x="3" y="11"/>
                    <a:pt x="5" y="14"/>
                    <a:pt x="8" y="15"/>
                  </a:cubicBezTo>
                  <a:cubicBezTo>
                    <a:pt x="10" y="17"/>
                    <a:pt x="13" y="17"/>
                    <a:pt x="17" y="18"/>
                  </a:cubicBezTo>
                  <a:cubicBezTo>
                    <a:pt x="23" y="19"/>
                    <a:pt x="29" y="19"/>
                    <a:pt x="35" y="18"/>
                  </a:cubicBezTo>
                  <a:cubicBezTo>
                    <a:pt x="41" y="17"/>
                    <a:pt x="46" y="13"/>
                    <a:pt x="50" y="8"/>
                  </a:cubicBezTo>
                  <a:cubicBezTo>
                    <a:pt x="53" y="3"/>
                    <a:pt x="50" y="1"/>
                    <a:pt x="45" y="3"/>
                  </a:cubicBezTo>
                  <a:cubicBezTo>
                    <a:pt x="35" y="6"/>
                    <a:pt x="26" y="8"/>
                    <a:pt x="16" y="6"/>
                  </a:cubicBezTo>
                  <a:cubicBezTo>
                    <a:pt x="12" y="5"/>
                    <a:pt x="0" y="0"/>
                    <a:pt x="0" y="7"/>
                  </a:cubicBezTo>
                  <a:cubicBezTo>
                    <a:pt x="0" y="7"/>
                    <a:pt x="1" y="9"/>
                    <a:pt x="1" y="9"/>
                  </a:cubicBezTo>
                </a:path>
              </a:pathLst>
            </a:custGeom>
            <a:solidFill>
              <a:srgbClr val="8AD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38" name="Group 1037">
            <a:extLst>
              <a:ext uri="{FF2B5EF4-FFF2-40B4-BE49-F238E27FC236}">
                <a16:creationId xmlns:a16="http://schemas.microsoft.com/office/drawing/2014/main" id="{D2DD5740-5133-4B59-AEB2-D0E0C08ABF87}"/>
              </a:ext>
            </a:extLst>
          </p:cNvPr>
          <p:cNvGrpSpPr/>
          <p:nvPr/>
        </p:nvGrpSpPr>
        <p:grpSpPr>
          <a:xfrm>
            <a:off x="4583703" y="16797440"/>
            <a:ext cx="1454938" cy="910566"/>
            <a:chOff x="1679691" y="6380454"/>
            <a:chExt cx="1070808" cy="558240"/>
          </a:xfrm>
        </p:grpSpPr>
        <p:sp>
          <p:nvSpPr>
            <p:cNvPr id="223" name="Freeform 4">
              <a:extLst>
                <a:ext uri="{FF2B5EF4-FFF2-40B4-BE49-F238E27FC236}">
                  <a16:creationId xmlns:a16="http://schemas.microsoft.com/office/drawing/2014/main" id="{4BEFF152-CFAD-4E46-A672-0B6C66713313}"/>
                </a:ext>
              </a:extLst>
            </p:cNvPr>
            <p:cNvSpPr>
              <a:spLocks/>
            </p:cNvSpPr>
            <p:nvPr/>
          </p:nvSpPr>
          <p:spPr bwMode="auto">
            <a:xfrm>
              <a:off x="1679691" y="6422207"/>
              <a:ext cx="187325" cy="39688"/>
            </a:xfrm>
            <a:custGeom>
              <a:avLst/>
              <a:gdLst>
                <a:gd name="T0" fmla="*/ 0 w 60"/>
                <a:gd name="T1" fmla="*/ 0 h 12"/>
                <a:gd name="T2" fmla="*/ 456 w 60"/>
                <a:gd name="T3" fmla="*/ 100 h 12"/>
                <a:gd name="T4" fmla="*/ 0 w 60"/>
                <a:gd name="T5" fmla="*/ 0 h 12"/>
                <a:gd name="T6" fmla="*/ 0 60000 65536"/>
                <a:gd name="T7" fmla="*/ 0 60000 65536"/>
                <a:gd name="T8" fmla="*/ 0 60000 65536"/>
              </a:gdLst>
              <a:ahLst/>
              <a:cxnLst>
                <a:cxn ang="T6">
                  <a:pos x="T0" y="T1"/>
                </a:cxn>
                <a:cxn ang="T7">
                  <a:pos x="T2" y="T3"/>
                </a:cxn>
                <a:cxn ang="T8">
                  <a:pos x="T4" y="T5"/>
                </a:cxn>
              </a:cxnLst>
              <a:rect l="0" t="0" r="r" b="b"/>
              <a:pathLst>
                <a:path w="60" h="12">
                  <a:moveTo>
                    <a:pt x="0" y="0"/>
                  </a:moveTo>
                  <a:cubicBezTo>
                    <a:pt x="60" y="11"/>
                    <a:pt x="60" y="11"/>
                    <a:pt x="60" y="11"/>
                  </a:cubicBezTo>
                  <a:cubicBezTo>
                    <a:pt x="60" y="11"/>
                    <a:pt x="6" y="1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7" name="Oval 34">
              <a:extLst>
                <a:ext uri="{FF2B5EF4-FFF2-40B4-BE49-F238E27FC236}">
                  <a16:creationId xmlns:a16="http://schemas.microsoft.com/office/drawing/2014/main" id="{79F87867-B23C-4F55-B9AA-3431EE3596B4}"/>
                </a:ext>
              </a:extLst>
            </p:cNvPr>
            <p:cNvSpPr>
              <a:spLocks noChangeArrowheads="1"/>
            </p:cNvSpPr>
            <p:nvPr/>
          </p:nvSpPr>
          <p:spPr bwMode="auto">
            <a:xfrm rot="3491038">
              <a:off x="2105703" y="6383757"/>
              <a:ext cx="537741" cy="572133"/>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69" name="Oval 118">
              <a:extLst>
                <a:ext uri="{FF2B5EF4-FFF2-40B4-BE49-F238E27FC236}">
                  <a16:creationId xmlns:a16="http://schemas.microsoft.com/office/drawing/2014/main" id="{F7B19603-BE3D-4012-B07C-E40112106A64}"/>
                </a:ext>
              </a:extLst>
            </p:cNvPr>
            <p:cNvSpPr>
              <a:spLocks noChangeArrowheads="1"/>
            </p:cNvSpPr>
            <p:nvPr/>
          </p:nvSpPr>
          <p:spPr bwMode="auto">
            <a:xfrm rot="3491038">
              <a:off x="2192436" y="6360132"/>
              <a:ext cx="537741" cy="578385"/>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70" name="Freeform 119">
              <a:extLst>
                <a:ext uri="{FF2B5EF4-FFF2-40B4-BE49-F238E27FC236}">
                  <a16:creationId xmlns:a16="http://schemas.microsoft.com/office/drawing/2014/main" id="{4C473057-2CE6-402A-96F4-063A97F704D1}"/>
                </a:ext>
              </a:extLst>
            </p:cNvPr>
            <p:cNvSpPr>
              <a:spLocks/>
            </p:cNvSpPr>
            <p:nvPr/>
          </p:nvSpPr>
          <p:spPr bwMode="auto">
            <a:xfrm rot="3491038">
              <a:off x="2317674" y="6370271"/>
              <a:ext cx="328273" cy="381421"/>
            </a:xfrm>
            <a:custGeom>
              <a:avLst/>
              <a:gdLst>
                <a:gd name="T0" fmla="*/ 279 w 53"/>
                <a:gd name="T1" fmla="*/ 8 h 58"/>
                <a:gd name="T2" fmla="*/ 32 w 53"/>
                <a:gd name="T3" fmla="*/ 204 h 58"/>
                <a:gd name="T4" fmla="*/ 63 w 53"/>
                <a:gd name="T5" fmla="*/ 446 h 58"/>
                <a:gd name="T6" fmla="*/ 188 w 53"/>
                <a:gd name="T7" fmla="*/ 328 h 58"/>
                <a:gd name="T8" fmla="*/ 380 w 53"/>
                <a:gd name="T9" fmla="*/ 101 h 58"/>
                <a:gd name="T10" fmla="*/ 279 w 53"/>
                <a:gd name="T11" fmla="*/ 8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8">
                  <a:moveTo>
                    <a:pt x="36" y="1"/>
                  </a:moveTo>
                  <a:cubicBezTo>
                    <a:pt x="22" y="0"/>
                    <a:pt x="8" y="9"/>
                    <a:pt x="4" y="22"/>
                  </a:cubicBezTo>
                  <a:cubicBezTo>
                    <a:pt x="1" y="31"/>
                    <a:pt x="0" y="41"/>
                    <a:pt x="8" y="48"/>
                  </a:cubicBezTo>
                  <a:cubicBezTo>
                    <a:pt x="19" y="58"/>
                    <a:pt x="20" y="41"/>
                    <a:pt x="24" y="35"/>
                  </a:cubicBezTo>
                  <a:cubicBezTo>
                    <a:pt x="31" y="26"/>
                    <a:pt x="53" y="27"/>
                    <a:pt x="49" y="11"/>
                  </a:cubicBezTo>
                  <a:cubicBezTo>
                    <a:pt x="48" y="6"/>
                    <a:pt x="41" y="1"/>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1" name="Freeform 120">
              <a:extLst>
                <a:ext uri="{FF2B5EF4-FFF2-40B4-BE49-F238E27FC236}">
                  <a16:creationId xmlns:a16="http://schemas.microsoft.com/office/drawing/2014/main" id="{0A1FC910-F47E-4852-ACEE-A7C6088A274A}"/>
                </a:ext>
              </a:extLst>
            </p:cNvPr>
            <p:cNvSpPr>
              <a:spLocks/>
            </p:cNvSpPr>
            <p:nvPr/>
          </p:nvSpPr>
          <p:spPr bwMode="auto">
            <a:xfrm rot="3491038">
              <a:off x="2330686" y="6341309"/>
              <a:ext cx="259492" cy="340779"/>
            </a:xfrm>
            <a:custGeom>
              <a:avLst/>
              <a:gdLst>
                <a:gd name="T0" fmla="*/ 324 w 42"/>
                <a:gd name="T1" fmla="*/ 17 h 52"/>
                <a:gd name="T2" fmla="*/ 79 w 42"/>
                <a:gd name="T3" fmla="*/ 128 h 52"/>
                <a:gd name="T4" fmla="*/ 32 w 42"/>
                <a:gd name="T5" fmla="*/ 478 h 52"/>
                <a:gd name="T6" fmla="*/ 324 w 42"/>
                <a:gd name="T7" fmla="*/ 17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2">
                  <a:moveTo>
                    <a:pt x="42" y="2"/>
                  </a:moveTo>
                  <a:cubicBezTo>
                    <a:pt x="42" y="2"/>
                    <a:pt x="20" y="0"/>
                    <a:pt x="10" y="14"/>
                  </a:cubicBezTo>
                  <a:cubicBezTo>
                    <a:pt x="0" y="28"/>
                    <a:pt x="0" y="41"/>
                    <a:pt x="4" y="52"/>
                  </a:cubicBezTo>
                  <a:cubicBezTo>
                    <a:pt x="4" y="52"/>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2" name="Oval 121">
              <a:extLst>
                <a:ext uri="{FF2B5EF4-FFF2-40B4-BE49-F238E27FC236}">
                  <a16:creationId xmlns:a16="http://schemas.microsoft.com/office/drawing/2014/main" id="{B4927397-3B57-4695-A95E-52FB8D627857}"/>
                </a:ext>
              </a:extLst>
            </p:cNvPr>
            <p:cNvSpPr>
              <a:spLocks noChangeArrowheads="1"/>
            </p:cNvSpPr>
            <p:nvPr/>
          </p:nvSpPr>
          <p:spPr bwMode="auto">
            <a:xfrm rot="3491038">
              <a:off x="2600225" y="6476661"/>
              <a:ext cx="40644" cy="406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73" name="Oval 122">
              <a:extLst>
                <a:ext uri="{FF2B5EF4-FFF2-40B4-BE49-F238E27FC236}">
                  <a16:creationId xmlns:a16="http://schemas.microsoft.com/office/drawing/2014/main" id="{8DFDAED7-DF10-459F-B940-187041676BCA}"/>
                </a:ext>
              </a:extLst>
            </p:cNvPr>
            <p:cNvSpPr>
              <a:spLocks noChangeArrowheads="1"/>
            </p:cNvSpPr>
            <p:nvPr/>
          </p:nvSpPr>
          <p:spPr bwMode="auto">
            <a:xfrm rot="3491038">
              <a:off x="2652505" y="6517597"/>
              <a:ext cx="25011" cy="250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74" name="Freeform 123">
              <a:extLst>
                <a:ext uri="{FF2B5EF4-FFF2-40B4-BE49-F238E27FC236}">
                  <a16:creationId xmlns:a16="http://schemas.microsoft.com/office/drawing/2014/main" id="{DF798D13-6A6A-4C5D-94EC-5099CCDE3560}"/>
                </a:ext>
              </a:extLst>
            </p:cNvPr>
            <p:cNvSpPr>
              <a:spLocks/>
            </p:cNvSpPr>
            <p:nvPr/>
          </p:nvSpPr>
          <p:spPr bwMode="auto">
            <a:xfrm rot="3491038">
              <a:off x="2139484" y="6667872"/>
              <a:ext cx="328273" cy="125056"/>
            </a:xfrm>
            <a:custGeom>
              <a:avLst/>
              <a:gdLst>
                <a:gd name="T0" fmla="*/ 8 w 53"/>
                <a:gd name="T1" fmla="*/ 93 h 19"/>
                <a:gd name="T2" fmla="*/ 55 w 53"/>
                <a:gd name="T3" fmla="*/ 141 h 19"/>
                <a:gd name="T4" fmla="*/ 133 w 53"/>
                <a:gd name="T5" fmla="*/ 160 h 19"/>
                <a:gd name="T6" fmla="*/ 271 w 53"/>
                <a:gd name="T7" fmla="*/ 168 h 19"/>
                <a:gd name="T8" fmla="*/ 388 w 53"/>
                <a:gd name="T9" fmla="*/ 76 h 19"/>
                <a:gd name="T10" fmla="*/ 349 w 53"/>
                <a:gd name="T11" fmla="*/ 17 h 19"/>
                <a:gd name="T12" fmla="*/ 125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3"/>
                    <a:pt x="7" y="15"/>
                  </a:cubicBezTo>
                  <a:cubicBezTo>
                    <a:pt x="10" y="16"/>
                    <a:pt x="13" y="17"/>
                    <a:pt x="17" y="17"/>
                  </a:cubicBezTo>
                  <a:cubicBezTo>
                    <a:pt x="23" y="18"/>
                    <a:pt x="29" y="19"/>
                    <a:pt x="35" y="18"/>
                  </a:cubicBezTo>
                  <a:cubicBezTo>
                    <a:pt x="41" y="16"/>
                    <a:pt x="46" y="13"/>
                    <a:pt x="50" y="8"/>
                  </a:cubicBezTo>
                  <a:cubicBezTo>
                    <a:pt x="53" y="3"/>
                    <a:pt x="50" y="0"/>
                    <a:pt x="45" y="2"/>
                  </a:cubicBezTo>
                  <a:cubicBezTo>
                    <a:pt x="35" y="6"/>
                    <a:pt x="26" y="8"/>
                    <a:pt x="16" y="5"/>
                  </a:cubicBezTo>
                  <a:cubicBezTo>
                    <a:pt x="12" y="4"/>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40" name="Group 1039">
            <a:extLst>
              <a:ext uri="{FF2B5EF4-FFF2-40B4-BE49-F238E27FC236}">
                <a16:creationId xmlns:a16="http://schemas.microsoft.com/office/drawing/2014/main" id="{E2434A86-74A5-4BEF-AD1F-EEEE1646DD94}"/>
              </a:ext>
            </a:extLst>
          </p:cNvPr>
          <p:cNvGrpSpPr/>
          <p:nvPr/>
        </p:nvGrpSpPr>
        <p:grpSpPr>
          <a:xfrm>
            <a:off x="14048598" y="14686020"/>
            <a:ext cx="8043540" cy="5335700"/>
            <a:chOff x="1172018" y="8820542"/>
            <a:chExt cx="5958458" cy="4105746"/>
          </a:xfrm>
        </p:grpSpPr>
        <p:grpSp>
          <p:nvGrpSpPr>
            <p:cNvPr id="962" name="Group 961">
              <a:extLst>
                <a:ext uri="{FF2B5EF4-FFF2-40B4-BE49-F238E27FC236}">
                  <a16:creationId xmlns:a16="http://schemas.microsoft.com/office/drawing/2014/main" id="{CF190352-30C9-482B-9EF2-FFFE3CAAC370}"/>
                </a:ext>
              </a:extLst>
            </p:cNvPr>
            <p:cNvGrpSpPr/>
            <p:nvPr/>
          </p:nvGrpSpPr>
          <p:grpSpPr>
            <a:xfrm rot="1035614">
              <a:off x="2614405" y="10878530"/>
              <a:ext cx="506073" cy="530519"/>
              <a:chOff x="6271325" y="11505355"/>
              <a:chExt cx="506073" cy="530519"/>
            </a:xfrm>
          </p:grpSpPr>
          <p:sp>
            <p:nvSpPr>
              <p:cNvPr id="963" name="Oval 148">
                <a:extLst>
                  <a:ext uri="{FF2B5EF4-FFF2-40B4-BE49-F238E27FC236}">
                    <a16:creationId xmlns:a16="http://schemas.microsoft.com/office/drawing/2014/main" id="{07E71D08-4D77-4CCE-A10A-E637665FA5DF}"/>
                  </a:ext>
                </a:extLst>
              </p:cNvPr>
              <p:cNvSpPr>
                <a:spLocks noChangeArrowheads="1"/>
              </p:cNvSpPr>
              <p:nvPr/>
            </p:nvSpPr>
            <p:spPr bwMode="auto">
              <a:xfrm rot="2375721">
                <a:off x="6277002" y="11505355"/>
                <a:ext cx="500396" cy="530519"/>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64" name="Freeform 149">
                <a:extLst>
                  <a:ext uri="{FF2B5EF4-FFF2-40B4-BE49-F238E27FC236}">
                    <a16:creationId xmlns:a16="http://schemas.microsoft.com/office/drawing/2014/main" id="{27D48DFE-B4C4-45BB-BD7C-1129A03EBB9A}"/>
                  </a:ext>
                </a:extLst>
              </p:cNvPr>
              <p:cNvSpPr>
                <a:spLocks/>
              </p:cNvSpPr>
              <p:nvPr/>
            </p:nvSpPr>
            <p:spPr bwMode="auto">
              <a:xfrm rot="2375721">
                <a:off x="6373618" y="11532650"/>
                <a:ext cx="302565" cy="35368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5" name="Freeform 153">
                <a:extLst>
                  <a:ext uri="{FF2B5EF4-FFF2-40B4-BE49-F238E27FC236}">
                    <a16:creationId xmlns:a16="http://schemas.microsoft.com/office/drawing/2014/main" id="{6769D2E6-62F3-4A81-8819-C1A1D700AD82}"/>
                  </a:ext>
                </a:extLst>
              </p:cNvPr>
              <p:cNvSpPr>
                <a:spLocks/>
              </p:cNvSpPr>
              <p:nvPr/>
            </p:nvSpPr>
            <p:spPr bwMode="auto">
              <a:xfrm rot="2375721">
                <a:off x="6271325" y="11849150"/>
                <a:ext cx="302565" cy="11409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66" name="Group 965">
              <a:extLst>
                <a:ext uri="{FF2B5EF4-FFF2-40B4-BE49-F238E27FC236}">
                  <a16:creationId xmlns:a16="http://schemas.microsoft.com/office/drawing/2014/main" id="{FE879939-E0F8-441C-83A5-15F5CB71FB4B}"/>
                </a:ext>
              </a:extLst>
            </p:cNvPr>
            <p:cNvGrpSpPr/>
            <p:nvPr/>
          </p:nvGrpSpPr>
          <p:grpSpPr>
            <a:xfrm>
              <a:off x="2496050" y="11369986"/>
              <a:ext cx="506073" cy="530519"/>
              <a:chOff x="6271325" y="11505355"/>
              <a:chExt cx="506073" cy="530519"/>
            </a:xfrm>
          </p:grpSpPr>
          <p:sp>
            <p:nvSpPr>
              <p:cNvPr id="967" name="Oval 148">
                <a:extLst>
                  <a:ext uri="{FF2B5EF4-FFF2-40B4-BE49-F238E27FC236}">
                    <a16:creationId xmlns:a16="http://schemas.microsoft.com/office/drawing/2014/main" id="{18F92D94-F72A-4F6E-A2DA-E039C5D8FCF9}"/>
                  </a:ext>
                </a:extLst>
              </p:cNvPr>
              <p:cNvSpPr>
                <a:spLocks noChangeArrowheads="1"/>
              </p:cNvSpPr>
              <p:nvPr/>
            </p:nvSpPr>
            <p:spPr bwMode="auto">
              <a:xfrm rot="2375721">
                <a:off x="6277002" y="11505355"/>
                <a:ext cx="500396" cy="530519"/>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68" name="Freeform 149">
                <a:extLst>
                  <a:ext uri="{FF2B5EF4-FFF2-40B4-BE49-F238E27FC236}">
                    <a16:creationId xmlns:a16="http://schemas.microsoft.com/office/drawing/2014/main" id="{CC807798-9C86-4037-9236-E58699325C21}"/>
                  </a:ext>
                </a:extLst>
              </p:cNvPr>
              <p:cNvSpPr>
                <a:spLocks/>
              </p:cNvSpPr>
              <p:nvPr/>
            </p:nvSpPr>
            <p:spPr bwMode="auto">
              <a:xfrm rot="2375721">
                <a:off x="6373618" y="11532650"/>
                <a:ext cx="302565" cy="35368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9" name="Freeform 153">
                <a:extLst>
                  <a:ext uri="{FF2B5EF4-FFF2-40B4-BE49-F238E27FC236}">
                    <a16:creationId xmlns:a16="http://schemas.microsoft.com/office/drawing/2014/main" id="{CFB8019A-CCC0-4EFB-A025-9955B95A973F}"/>
                  </a:ext>
                </a:extLst>
              </p:cNvPr>
              <p:cNvSpPr>
                <a:spLocks/>
              </p:cNvSpPr>
              <p:nvPr/>
            </p:nvSpPr>
            <p:spPr bwMode="auto">
              <a:xfrm rot="2375721">
                <a:off x="6271325" y="11849150"/>
                <a:ext cx="302565" cy="11409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91" name="Group 790">
              <a:extLst>
                <a:ext uri="{FF2B5EF4-FFF2-40B4-BE49-F238E27FC236}">
                  <a16:creationId xmlns:a16="http://schemas.microsoft.com/office/drawing/2014/main" id="{9C531389-1729-464F-8FC3-4CECC6187F7A}"/>
                </a:ext>
              </a:extLst>
            </p:cNvPr>
            <p:cNvGrpSpPr/>
            <p:nvPr/>
          </p:nvGrpSpPr>
          <p:grpSpPr>
            <a:xfrm rot="2293886">
              <a:off x="1757783" y="8820542"/>
              <a:ext cx="3563864" cy="2624076"/>
              <a:chOff x="3378812" y="7259159"/>
              <a:chExt cx="1944687" cy="1460501"/>
            </a:xfrm>
          </p:grpSpPr>
          <p:sp>
            <p:nvSpPr>
              <p:cNvPr id="792" name="Oval 33">
                <a:extLst>
                  <a:ext uri="{FF2B5EF4-FFF2-40B4-BE49-F238E27FC236}">
                    <a16:creationId xmlns:a16="http://schemas.microsoft.com/office/drawing/2014/main" id="{55E9023A-0A93-4257-9D22-D48903E5CDF3}"/>
                  </a:ext>
                </a:extLst>
              </p:cNvPr>
              <p:cNvSpPr>
                <a:spLocks noChangeArrowheads="1"/>
              </p:cNvSpPr>
              <p:nvPr/>
            </p:nvSpPr>
            <p:spPr bwMode="auto">
              <a:xfrm>
                <a:off x="3862999" y="8425972"/>
                <a:ext cx="274638" cy="293688"/>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93" name="Oval 34">
                <a:extLst>
                  <a:ext uri="{FF2B5EF4-FFF2-40B4-BE49-F238E27FC236}">
                    <a16:creationId xmlns:a16="http://schemas.microsoft.com/office/drawing/2014/main" id="{0CCE13B7-18EB-4A19-94C7-E68A03911460}"/>
                  </a:ext>
                </a:extLst>
              </p:cNvPr>
              <p:cNvSpPr>
                <a:spLocks noChangeArrowheads="1"/>
              </p:cNvSpPr>
              <p:nvPr/>
            </p:nvSpPr>
            <p:spPr bwMode="auto">
              <a:xfrm>
                <a:off x="4124937" y="8349772"/>
                <a:ext cx="273050" cy="290513"/>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94" name="Oval 35">
                <a:extLst>
                  <a:ext uri="{FF2B5EF4-FFF2-40B4-BE49-F238E27FC236}">
                    <a16:creationId xmlns:a16="http://schemas.microsoft.com/office/drawing/2014/main" id="{42B4D6EF-BBB9-4C0A-91C2-01B2FF8CFBCB}"/>
                  </a:ext>
                </a:extLst>
              </p:cNvPr>
              <p:cNvSpPr>
                <a:spLocks noChangeArrowheads="1"/>
              </p:cNvSpPr>
              <p:nvPr/>
            </p:nvSpPr>
            <p:spPr bwMode="auto">
              <a:xfrm>
                <a:off x="4278924" y="8111647"/>
                <a:ext cx="273050" cy="290513"/>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95" name="Oval 36">
                <a:extLst>
                  <a:ext uri="{FF2B5EF4-FFF2-40B4-BE49-F238E27FC236}">
                    <a16:creationId xmlns:a16="http://schemas.microsoft.com/office/drawing/2014/main" id="{582F8955-D767-4B56-8B2D-C7D342D2AE10}"/>
                  </a:ext>
                </a:extLst>
              </p:cNvPr>
              <p:cNvSpPr>
                <a:spLocks noChangeArrowheads="1"/>
              </p:cNvSpPr>
              <p:nvPr/>
            </p:nvSpPr>
            <p:spPr bwMode="auto">
              <a:xfrm>
                <a:off x="4401162" y="7851297"/>
                <a:ext cx="273050" cy="290513"/>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96" name="Oval 37">
                <a:extLst>
                  <a:ext uri="{FF2B5EF4-FFF2-40B4-BE49-F238E27FC236}">
                    <a16:creationId xmlns:a16="http://schemas.microsoft.com/office/drawing/2014/main" id="{75C1A8AB-C307-4360-92E9-329B1226FF2C}"/>
                  </a:ext>
                </a:extLst>
              </p:cNvPr>
              <p:cNvSpPr>
                <a:spLocks noChangeArrowheads="1"/>
              </p:cNvSpPr>
              <p:nvPr/>
            </p:nvSpPr>
            <p:spPr bwMode="auto">
              <a:xfrm>
                <a:off x="4605949" y="7660797"/>
                <a:ext cx="271463" cy="293688"/>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97" name="Oval 38">
                <a:extLst>
                  <a:ext uri="{FF2B5EF4-FFF2-40B4-BE49-F238E27FC236}">
                    <a16:creationId xmlns:a16="http://schemas.microsoft.com/office/drawing/2014/main" id="{6DE56683-22DF-499C-9D12-2C178D66BCE6}"/>
                  </a:ext>
                </a:extLst>
              </p:cNvPr>
              <p:cNvSpPr>
                <a:spLocks noChangeArrowheads="1"/>
              </p:cNvSpPr>
              <p:nvPr/>
            </p:nvSpPr>
            <p:spPr bwMode="auto">
              <a:xfrm>
                <a:off x="4809149" y="7456009"/>
                <a:ext cx="276225" cy="292100"/>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99" name="Oval 112">
                <a:extLst>
                  <a:ext uri="{FF2B5EF4-FFF2-40B4-BE49-F238E27FC236}">
                    <a16:creationId xmlns:a16="http://schemas.microsoft.com/office/drawing/2014/main" id="{166A1489-9F64-42A5-A533-F50DA8BE2439}"/>
                  </a:ext>
                </a:extLst>
              </p:cNvPr>
              <p:cNvSpPr>
                <a:spLocks noChangeArrowheads="1"/>
              </p:cNvSpPr>
              <p:nvPr/>
            </p:nvSpPr>
            <p:spPr bwMode="auto">
              <a:xfrm>
                <a:off x="3866174" y="8379934"/>
                <a:ext cx="274638" cy="290513"/>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00" name="Freeform 113">
                <a:extLst>
                  <a:ext uri="{FF2B5EF4-FFF2-40B4-BE49-F238E27FC236}">
                    <a16:creationId xmlns:a16="http://schemas.microsoft.com/office/drawing/2014/main" id="{42C313C6-E90D-465B-B0DD-9979C450C086}"/>
                  </a:ext>
                </a:extLst>
              </p:cNvPr>
              <p:cNvSpPr>
                <a:spLocks/>
              </p:cNvSpPr>
              <p:nvPr/>
            </p:nvSpPr>
            <p:spPr bwMode="auto">
              <a:xfrm>
                <a:off x="3899512" y="8398984"/>
                <a:ext cx="166688" cy="196850"/>
              </a:xfrm>
              <a:custGeom>
                <a:avLst/>
                <a:gdLst>
                  <a:gd name="T0" fmla="*/ 271 w 53"/>
                  <a:gd name="T1" fmla="*/ 8 h 59"/>
                  <a:gd name="T2" fmla="*/ 24 w 53"/>
                  <a:gd name="T3" fmla="*/ 204 h 59"/>
                  <a:gd name="T4" fmla="*/ 55 w 53"/>
                  <a:gd name="T5" fmla="*/ 446 h 59"/>
                  <a:gd name="T6" fmla="*/ 188 w 53"/>
                  <a:gd name="T7" fmla="*/ 328 h 59"/>
                  <a:gd name="T8" fmla="*/ 380 w 53"/>
                  <a:gd name="T9" fmla="*/ 101 h 59"/>
                  <a:gd name="T10" fmla="*/ 271 w 53"/>
                  <a:gd name="T11" fmla="*/ 17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5" y="1"/>
                    </a:moveTo>
                    <a:cubicBezTo>
                      <a:pt x="21" y="0"/>
                      <a:pt x="7" y="9"/>
                      <a:pt x="3" y="22"/>
                    </a:cubicBezTo>
                    <a:cubicBezTo>
                      <a:pt x="0" y="31"/>
                      <a:pt x="0" y="42"/>
                      <a:pt x="7" y="48"/>
                    </a:cubicBezTo>
                    <a:cubicBezTo>
                      <a:pt x="18" y="59"/>
                      <a:pt x="19" y="41"/>
                      <a:pt x="24" y="35"/>
                    </a:cubicBezTo>
                    <a:cubicBezTo>
                      <a:pt x="31" y="26"/>
                      <a:pt x="53" y="27"/>
                      <a:pt x="49" y="11"/>
                    </a:cubicBezTo>
                    <a:cubicBezTo>
                      <a:pt x="47" y="6"/>
                      <a:pt x="40" y="2"/>
                      <a:pt x="35" y="2"/>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 name="Freeform 114">
                <a:extLst>
                  <a:ext uri="{FF2B5EF4-FFF2-40B4-BE49-F238E27FC236}">
                    <a16:creationId xmlns:a16="http://schemas.microsoft.com/office/drawing/2014/main" id="{54E5BBE7-8B22-452D-972A-D76258CFA973}"/>
                  </a:ext>
                </a:extLst>
              </p:cNvPr>
              <p:cNvSpPr>
                <a:spLocks/>
              </p:cNvSpPr>
              <p:nvPr/>
            </p:nvSpPr>
            <p:spPr bwMode="auto">
              <a:xfrm>
                <a:off x="3886812" y="8405334"/>
                <a:ext cx="131763" cy="177800"/>
              </a:xfrm>
              <a:custGeom>
                <a:avLst/>
                <a:gdLst>
                  <a:gd name="T0" fmla="*/ 324 w 42"/>
                  <a:gd name="T1" fmla="*/ 17 h 53"/>
                  <a:gd name="T2" fmla="*/ 79 w 42"/>
                  <a:gd name="T3" fmla="*/ 133 h 53"/>
                  <a:gd name="T4" fmla="*/ 40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5" y="53"/>
                    </a:cubicBezTo>
                    <a:cubicBezTo>
                      <a:pt x="5"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 name="Oval 115">
                <a:extLst>
                  <a:ext uri="{FF2B5EF4-FFF2-40B4-BE49-F238E27FC236}">
                    <a16:creationId xmlns:a16="http://schemas.microsoft.com/office/drawing/2014/main" id="{94B7F92E-B71E-4D1A-98B4-9D5DAA95B500}"/>
                  </a:ext>
                </a:extLst>
              </p:cNvPr>
              <p:cNvSpPr>
                <a:spLocks noChangeArrowheads="1"/>
              </p:cNvSpPr>
              <p:nvPr/>
            </p:nvSpPr>
            <p:spPr bwMode="auto">
              <a:xfrm>
                <a:off x="3978887" y="8408509"/>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03" name="Oval 116">
                <a:extLst>
                  <a:ext uri="{FF2B5EF4-FFF2-40B4-BE49-F238E27FC236}">
                    <a16:creationId xmlns:a16="http://schemas.microsoft.com/office/drawing/2014/main" id="{1165DA26-D5A3-41FE-ADAC-8355498C39E1}"/>
                  </a:ext>
                </a:extLst>
              </p:cNvPr>
              <p:cNvSpPr>
                <a:spLocks noChangeArrowheads="1"/>
              </p:cNvSpPr>
              <p:nvPr/>
            </p:nvSpPr>
            <p:spPr bwMode="auto">
              <a:xfrm>
                <a:off x="4009049" y="8402159"/>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04" name="Freeform 117">
                <a:extLst>
                  <a:ext uri="{FF2B5EF4-FFF2-40B4-BE49-F238E27FC236}">
                    <a16:creationId xmlns:a16="http://schemas.microsoft.com/office/drawing/2014/main" id="{2F3CA64B-3F3F-4BAF-91BD-296AF7857CF1}"/>
                  </a:ext>
                </a:extLst>
              </p:cNvPr>
              <p:cNvSpPr>
                <a:spLocks/>
              </p:cNvSpPr>
              <p:nvPr/>
            </p:nvSpPr>
            <p:spPr bwMode="auto">
              <a:xfrm>
                <a:off x="3921737" y="8586309"/>
                <a:ext cx="166688" cy="63500"/>
              </a:xfrm>
              <a:custGeom>
                <a:avLst/>
                <a:gdLst>
                  <a:gd name="T0" fmla="*/ 8 w 53"/>
                  <a:gd name="T1" fmla="*/ 101 h 19"/>
                  <a:gd name="T2" fmla="*/ 63 w 53"/>
                  <a:gd name="T3" fmla="*/ 141 h 19"/>
                  <a:gd name="T4" fmla="*/ 133 w 53"/>
                  <a:gd name="T5" fmla="*/ 168 h 19"/>
                  <a:gd name="T6" fmla="*/ 271 w 53"/>
                  <a:gd name="T7" fmla="*/ 168 h 19"/>
                  <a:gd name="T8" fmla="*/ 388 w 53"/>
                  <a:gd name="T9" fmla="*/ 76 h 19"/>
                  <a:gd name="T10" fmla="*/ 349 w 53"/>
                  <a:gd name="T11" fmla="*/ 17 h 19"/>
                  <a:gd name="T12" fmla="*/ 125 w 53"/>
                  <a:gd name="T13" fmla="*/ 57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1"/>
                    </a:moveTo>
                    <a:cubicBezTo>
                      <a:pt x="4" y="11"/>
                      <a:pt x="6" y="14"/>
                      <a:pt x="8" y="15"/>
                    </a:cubicBezTo>
                    <a:cubicBezTo>
                      <a:pt x="11" y="17"/>
                      <a:pt x="14" y="17"/>
                      <a:pt x="17" y="18"/>
                    </a:cubicBezTo>
                    <a:cubicBezTo>
                      <a:pt x="23" y="19"/>
                      <a:pt x="29" y="19"/>
                      <a:pt x="35" y="18"/>
                    </a:cubicBezTo>
                    <a:cubicBezTo>
                      <a:pt x="41" y="17"/>
                      <a:pt x="47" y="13"/>
                      <a:pt x="50" y="8"/>
                    </a:cubicBezTo>
                    <a:cubicBezTo>
                      <a:pt x="53" y="3"/>
                      <a:pt x="51" y="0"/>
                      <a:pt x="45" y="2"/>
                    </a:cubicBezTo>
                    <a:cubicBezTo>
                      <a:pt x="35" y="6"/>
                      <a:pt x="27" y="8"/>
                      <a:pt x="16" y="6"/>
                    </a:cubicBezTo>
                    <a:cubicBezTo>
                      <a:pt x="13" y="5"/>
                      <a:pt x="1"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5" name="Oval 118">
                <a:extLst>
                  <a:ext uri="{FF2B5EF4-FFF2-40B4-BE49-F238E27FC236}">
                    <a16:creationId xmlns:a16="http://schemas.microsoft.com/office/drawing/2014/main" id="{21BE96C1-A6D8-44CC-878B-022C6B5FDA72}"/>
                  </a:ext>
                </a:extLst>
              </p:cNvPr>
              <p:cNvSpPr>
                <a:spLocks noChangeArrowheads="1"/>
              </p:cNvSpPr>
              <p:nvPr/>
            </p:nvSpPr>
            <p:spPr bwMode="auto">
              <a:xfrm>
                <a:off x="4128112" y="8298972"/>
                <a:ext cx="273050" cy="293688"/>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06" name="Freeform 119">
                <a:extLst>
                  <a:ext uri="{FF2B5EF4-FFF2-40B4-BE49-F238E27FC236}">
                    <a16:creationId xmlns:a16="http://schemas.microsoft.com/office/drawing/2014/main" id="{97F6BD81-0BAF-41ED-A2BE-B2CC9FD40E8C}"/>
                  </a:ext>
                </a:extLst>
              </p:cNvPr>
              <p:cNvSpPr>
                <a:spLocks/>
              </p:cNvSpPr>
              <p:nvPr/>
            </p:nvSpPr>
            <p:spPr bwMode="auto">
              <a:xfrm>
                <a:off x="4159862" y="8322784"/>
                <a:ext cx="166688" cy="193675"/>
              </a:xfrm>
              <a:custGeom>
                <a:avLst/>
                <a:gdLst>
                  <a:gd name="T0" fmla="*/ 279 w 53"/>
                  <a:gd name="T1" fmla="*/ 8 h 58"/>
                  <a:gd name="T2" fmla="*/ 32 w 53"/>
                  <a:gd name="T3" fmla="*/ 204 h 58"/>
                  <a:gd name="T4" fmla="*/ 63 w 53"/>
                  <a:gd name="T5" fmla="*/ 446 h 58"/>
                  <a:gd name="T6" fmla="*/ 188 w 53"/>
                  <a:gd name="T7" fmla="*/ 328 h 58"/>
                  <a:gd name="T8" fmla="*/ 380 w 53"/>
                  <a:gd name="T9" fmla="*/ 101 h 58"/>
                  <a:gd name="T10" fmla="*/ 279 w 53"/>
                  <a:gd name="T11" fmla="*/ 8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8">
                    <a:moveTo>
                      <a:pt x="36" y="1"/>
                    </a:moveTo>
                    <a:cubicBezTo>
                      <a:pt x="22" y="0"/>
                      <a:pt x="8" y="9"/>
                      <a:pt x="4" y="22"/>
                    </a:cubicBezTo>
                    <a:cubicBezTo>
                      <a:pt x="1" y="31"/>
                      <a:pt x="0" y="41"/>
                      <a:pt x="8" y="48"/>
                    </a:cubicBezTo>
                    <a:cubicBezTo>
                      <a:pt x="19" y="58"/>
                      <a:pt x="20" y="41"/>
                      <a:pt x="24" y="35"/>
                    </a:cubicBezTo>
                    <a:cubicBezTo>
                      <a:pt x="31" y="26"/>
                      <a:pt x="53" y="27"/>
                      <a:pt x="49" y="11"/>
                    </a:cubicBezTo>
                    <a:cubicBezTo>
                      <a:pt x="48" y="6"/>
                      <a:pt x="41" y="1"/>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7" name="Freeform 120">
                <a:extLst>
                  <a:ext uri="{FF2B5EF4-FFF2-40B4-BE49-F238E27FC236}">
                    <a16:creationId xmlns:a16="http://schemas.microsoft.com/office/drawing/2014/main" id="{A98A6F36-8130-421B-8305-68C34C41EC1F}"/>
                  </a:ext>
                </a:extLst>
              </p:cNvPr>
              <p:cNvSpPr>
                <a:spLocks/>
              </p:cNvSpPr>
              <p:nvPr/>
            </p:nvSpPr>
            <p:spPr bwMode="auto">
              <a:xfrm>
                <a:off x="4150337" y="8329134"/>
                <a:ext cx="131763" cy="173038"/>
              </a:xfrm>
              <a:custGeom>
                <a:avLst/>
                <a:gdLst>
                  <a:gd name="T0" fmla="*/ 324 w 42"/>
                  <a:gd name="T1" fmla="*/ 17 h 52"/>
                  <a:gd name="T2" fmla="*/ 79 w 42"/>
                  <a:gd name="T3" fmla="*/ 128 h 52"/>
                  <a:gd name="T4" fmla="*/ 32 w 42"/>
                  <a:gd name="T5" fmla="*/ 478 h 52"/>
                  <a:gd name="T6" fmla="*/ 324 w 42"/>
                  <a:gd name="T7" fmla="*/ 17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2">
                    <a:moveTo>
                      <a:pt x="42" y="2"/>
                    </a:moveTo>
                    <a:cubicBezTo>
                      <a:pt x="42" y="2"/>
                      <a:pt x="20" y="0"/>
                      <a:pt x="10" y="14"/>
                    </a:cubicBezTo>
                    <a:cubicBezTo>
                      <a:pt x="0" y="28"/>
                      <a:pt x="0" y="41"/>
                      <a:pt x="4" y="52"/>
                    </a:cubicBezTo>
                    <a:cubicBezTo>
                      <a:pt x="4" y="52"/>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8" name="Oval 121">
                <a:extLst>
                  <a:ext uri="{FF2B5EF4-FFF2-40B4-BE49-F238E27FC236}">
                    <a16:creationId xmlns:a16="http://schemas.microsoft.com/office/drawing/2014/main" id="{5B67625C-2246-4322-A08E-31989B3B4E20}"/>
                  </a:ext>
                </a:extLst>
              </p:cNvPr>
              <p:cNvSpPr>
                <a:spLocks noChangeArrowheads="1"/>
              </p:cNvSpPr>
              <p:nvPr/>
            </p:nvSpPr>
            <p:spPr bwMode="auto">
              <a:xfrm>
                <a:off x="4242412" y="8332309"/>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09" name="Oval 122">
                <a:extLst>
                  <a:ext uri="{FF2B5EF4-FFF2-40B4-BE49-F238E27FC236}">
                    <a16:creationId xmlns:a16="http://schemas.microsoft.com/office/drawing/2014/main" id="{A9B9D38F-6855-41B1-B475-D8A12B956453}"/>
                  </a:ext>
                </a:extLst>
              </p:cNvPr>
              <p:cNvSpPr>
                <a:spLocks noChangeArrowheads="1"/>
              </p:cNvSpPr>
              <p:nvPr/>
            </p:nvSpPr>
            <p:spPr bwMode="auto">
              <a:xfrm>
                <a:off x="4272574" y="8325959"/>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10" name="Freeform 123">
                <a:extLst>
                  <a:ext uri="{FF2B5EF4-FFF2-40B4-BE49-F238E27FC236}">
                    <a16:creationId xmlns:a16="http://schemas.microsoft.com/office/drawing/2014/main" id="{908D0426-F7B4-41BB-B1C6-86472657D93D}"/>
                  </a:ext>
                </a:extLst>
              </p:cNvPr>
              <p:cNvSpPr>
                <a:spLocks/>
              </p:cNvSpPr>
              <p:nvPr/>
            </p:nvSpPr>
            <p:spPr bwMode="auto">
              <a:xfrm>
                <a:off x="4185262" y="8510109"/>
                <a:ext cx="166688" cy="63500"/>
              </a:xfrm>
              <a:custGeom>
                <a:avLst/>
                <a:gdLst>
                  <a:gd name="T0" fmla="*/ 8 w 53"/>
                  <a:gd name="T1" fmla="*/ 93 h 19"/>
                  <a:gd name="T2" fmla="*/ 55 w 53"/>
                  <a:gd name="T3" fmla="*/ 141 h 19"/>
                  <a:gd name="T4" fmla="*/ 133 w 53"/>
                  <a:gd name="T5" fmla="*/ 160 h 19"/>
                  <a:gd name="T6" fmla="*/ 271 w 53"/>
                  <a:gd name="T7" fmla="*/ 168 h 19"/>
                  <a:gd name="T8" fmla="*/ 388 w 53"/>
                  <a:gd name="T9" fmla="*/ 76 h 19"/>
                  <a:gd name="T10" fmla="*/ 349 w 53"/>
                  <a:gd name="T11" fmla="*/ 17 h 19"/>
                  <a:gd name="T12" fmla="*/ 125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3"/>
                      <a:pt x="7" y="15"/>
                    </a:cubicBezTo>
                    <a:cubicBezTo>
                      <a:pt x="10" y="16"/>
                      <a:pt x="13" y="17"/>
                      <a:pt x="17" y="17"/>
                    </a:cubicBezTo>
                    <a:cubicBezTo>
                      <a:pt x="23" y="18"/>
                      <a:pt x="29" y="19"/>
                      <a:pt x="35" y="18"/>
                    </a:cubicBezTo>
                    <a:cubicBezTo>
                      <a:pt x="41" y="16"/>
                      <a:pt x="46" y="13"/>
                      <a:pt x="50" y="8"/>
                    </a:cubicBezTo>
                    <a:cubicBezTo>
                      <a:pt x="53" y="3"/>
                      <a:pt x="50" y="0"/>
                      <a:pt x="45" y="2"/>
                    </a:cubicBezTo>
                    <a:cubicBezTo>
                      <a:pt x="35" y="6"/>
                      <a:pt x="26" y="8"/>
                      <a:pt x="16" y="5"/>
                    </a:cubicBezTo>
                    <a:cubicBezTo>
                      <a:pt x="12" y="4"/>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 name="Oval 124">
                <a:extLst>
                  <a:ext uri="{FF2B5EF4-FFF2-40B4-BE49-F238E27FC236}">
                    <a16:creationId xmlns:a16="http://schemas.microsoft.com/office/drawing/2014/main" id="{2A380CCA-8A06-47A9-8A74-D69D83044FE1}"/>
                  </a:ext>
                </a:extLst>
              </p:cNvPr>
              <p:cNvSpPr>
                <a:spLocks noChangeArrowheads="1"/>
              </p:cNvSpPr>
              <p:nvPr/>
            </p:nvSpPr>
            <p:spPr bwMode="auto">
              <a:xfrm>
                <a:off x="4282099" y="8062434"/>
                <a:ext cx="273050" cy="293688"/>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12" name="Freeform 125">
                <a:extLst>
                  <a:ext uri="{FF2B5EF4-FFF2-40B4-BE49-F238E27FC236}">
                    <a16:creationId xmlns:a16="http://schemas.microsoft.com/office/drawing/2014/main" id="{FADF6C6D-7B23-4F3E-93C2-19455F3525C2}"/>
                  </a:ext>
                </a:extLst>
              </p:cNvPr>
              <p:cNvSpPr>
                <a:spLocks/>
              </p:cNvSpPr>
              <p:nvPr/>
            </p:nvSpPr>
            <p:spPr bwMode="auto">
              <a:xfrm>
                <a:off x="4313849" y="8084659"/>
                <a:ext cx="166688" cy="196850"/>
              </a:xfrm>
              <a:custGeom>
                <a:avLst/>
                <a:gdLst>
                  <a:gd name="T0" fmla="*/ 279 w 53"/>
                  <a:gd name="T1" fmla="*/ 8 h 59"/>
                  <a:gd name="T2" fmla="*/ 32 w 53"/>
                  <a:gd name="T3" fmla="*/ 204 h 59"/>
                  <a:gd name="T4" fmla="*/ 63 w 53"/>
                  <a:gd name="T5" fmla="*/ 446 h 59"/>
                  <a:gd name="T6" fmla="*/ 188 w 53"/>
                  <a:gd name="T7" fmla="*/ 328 h 59"/>
                  <a:gd name="T8" fmla="*/ 380 w 53"/>
                  <a:gd name="T9" fmla="*/ 101 h 59"/>
                  <a:gd name="T10" fmla="*/ 279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1"/>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 name="Freeform 126">
                <a:extLst>
                  <a:ext uri="{FF2B5EF4-FFF2-40B4-BE49-F238E27FC236}">
                    <a16:creationId xmlns:a16="http://schemas.microsoft.com/office/drawing/2014/main" id="{DDF0DEC0-DA0F-4714-AD29-5F7687A82B72}"/>
                  </a:ext>
                </a:extLst>
              </p:cNvPr>
              <p:cNvSpPr>
                <a:spLocks/>
              </p:cNvSpPr>
              <p:nvPr/>
            </p:nvSpPr>
            <p:spPr bwMode="auto">
              <a:xfrm>
                <a:off x="4304324" y="8091009"/>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4" y="53"/>
                    </a:cubicBezTo>
                    <a:cubicBezTo>
                      <a:pt x="4"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 name="Oval 127">
                <a:extLst>
                  <a:ext uri="{FF2B5EF4-FFF2-40B4-BE49-F238E27FC236}">
                    <a16:creationId xmlns:a16="http://schemas.microsoft.com/office/drawing/2014/main" id="{336DC235-4DE8-4A5F-8113-70B3FC5A0A3C}"/>
                  </a:ext>
                </a:extLst>
              </p:cNvPr>
              <p:cNvSpPr>
                <a:spLocks noChangeArrowheads="1"/>
              </p:cNvSpPr>
              <p:nvPr/>
            </p:nvSpPr>
            <p:spPr bwMode="auto">
              <a:xfrm>
                <a:off x="4394812" y="8095772"/>
                <a:ext cx="22225"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15" name="Oval 128">
                <a:extLst>
                  <a:ext uri="{FF2B5EF4-FFF2-40B4-BE49-F238E27FC236}">
                    <a16:creationId xmlns:a16="http://schemas.microsoft.com/office/drawing/2014/main" id="{673008F6-1999-45BF-8D0F-290CC87BDA2B}"/>
                  </a:ext>
                </a:extLst>
              </p:cNvPr>
              <p:cNvSpPr>
                <a:spLocks noChangeArrowheads="1"/>
              </p:cNvSpPr>
              <p:nvPr/>
            </p:nvSpPr>
            <p:spPr bwMode="auto">
              <a:xfrm>
                <a:off x="4426562" y="8087834"/>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16" name="Freeform 129">
                <a:extLst>
                  <a:ext uri="{FF2B5EF4-FFF2-40B4-BE49-F238E27FC236}">
                    <a16:creationId xmlns:a16="http://schemas.microsoft.com/office/drawing/2014/main" id="{AC0E62E0-97A1-4093-A0CA-6102E1BB75B7}"/>
                  </a:ext>
                </a:extLst>
              </p:cNvPr>
              <p:cNvSpPr>
                <a:spLocks/>
              </p:cNvSpPr>
              <p:nvPr/>
            </p:nvSpPr>
            <p:spPr bwMode="auto">
              <a:xfrm>
                <a:off x="4339249" y="8271984"/>
                <a:ext cx="165100" cy="6350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6"/>
                      <a:pt x="13" y="17"/>
                      <a:pt x="17" y="18"/>
                    </a:cubicBezTo>
                    <a:cubicBezTo>
                      <a:pt x="23" y="18"/>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 name="Oval 130">
                <a:extLst>
                  <a:ext uri="{FF2B5EF4-FFF2-40B4-BE49-F238E27FC236}">
                    <a16:creationId xmlns:a16="http://schemas.microsoft.com/office/drawing/2014/main" id="{5F4BAB9C-B1E6-4559-B8FC-07D7C855FD58}"/>
                  </a:ext>
                </a:extLst>
              </p:cNvPr>
              <p:cNvSpPr>
                <a:spLocks noChangeArrowheads="1"/>
              </p:cNvSpPr>
              <p:nvPr/>
            </p:nvSpPr>
            <p:spPr bwMode="auto">
              <a:xfrm>
                <a:off x="4404337" y="7800497"/>
                <a:ext cx="276225" cy="295275"/>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18" name="Freeform 131">
                <a:extLst>
                  <a:ext uri="{FF2B5EF4-FFF2-40B4-BE49-F238E27FC236}">
                    <a16:creationId xmlns:a16="http://schemas.microsoft.com/office/drawing/2014/main" id="{20FBC493-71F5-4796-9858-8983EC6360AD}"/>
                  </a:ext>
                </a:extLst>
              </p:cNvPr>
              <p:cNvSpPr>
                <a:spLocks/>
              </p:cNvSpPr>
              <p:nvPr/>
            </p:nvSpPr>
            <p:spPr bwMode="auto">
              <a:xfrm>
                <a:off x="4439262" y="7824309"/>
                <a:ext cx="166688" cy="196850"/>
              </a:xfrm>
              <a:custGeom>
                <a:avLst/>
                <a:gdLst>
                  <a:gd name="T0" fmla="*/ 271 w 53"/>
                  <a:gd name="T1" fmla="*/ 8 h 59"/>
                  <a:gd name="T2" fmla="*/ 24 w 53"/>
                  <a:gd name="T3" fmla="*/ 204 h 59"/>
                  <a:gd name="T4" fmla="*/ 55 w 53"/>
                  <a:gd name="T5" fmla="*/ 446 h 59"/>
                  <a:gd name="T6" fmla="*/ 188 w 53"/>
                  <a:gd name="T7" fmla="*/ 328 h 59"/>
                  <a:gd name="T8" fmla="*/ 380 w 53"/>
                  <a:gd name="T9" fmla="*/ 101 h 59"/>
                  <a:gd name="T10" fmla="*/ 271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5" y="1"/>
                    </a:moveTo>
                    <a:cubicBezTo>
                      <a:pt x="21" y="0"/>
                      <a:pt x="7" y="9"/>
                      <a:pt x="3" y="22"/>
                    </a:cubicBezTo>
                    <a:cubicBezTo>
                      <a:pt x="0" y="31"/>
                      <a:pt x="0" y="41"/>
                      <a:pt x="7" y="48"/>
                    </a:cubicBezTo>
                    <a:cubicBezTo>
                      <a:pt x="18" y="59"/>
                      <a:pt x="19" y="41"/>
                      <a:pt x="24" y="35"/>
                    </a:cubicBezTo>
                    <a:cubicBezTo>
                      <a:pt x="31" y="26"/>
                      <a:pt x="53" y="27"/>
                      <a:pt x="49" y="11"/>
                    </a:cubicBezTo>
                    <a:cubicBezTo>
                      <a:pt x="47" y="6"/>
                      <a:pt x="40" y="1"/>
                      <a:pt x="35"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 name="Freeform 132">
                <a:extLst>
                  <a:ext uri="{FF2B5EF4-FFF2-40B4-BE49-F238E27FC236}">
                    <a16:creationId xmlns:a16="http://schemas.microsoft.com/office/drawing/2014/main" id="{AC7563C3-0E97-4D20-8CF1-693D0936E078}"/>
                  </a:ext>
                </a:extLst>
              </p:cNvPr>
              <p:cNvSpPr>
                <a:spLocks/>
              </p:cNvSpPr>
              <p:nvPr/>
            </p:nvSpPr>
            <p:spPr bwMode="auto">
              <a:xfrm>
                <a:off x="4426562" y="7830659"/>
                <a:ext cx="131763" cy="177800"/>
              </a:xfrm>
              <a:custGeom>
                <a:avLst/>
                <a:gdLst>
                  <a:gd name="T0" fmla="*/ 324 w 42"/>
                  <a:gd name="T1" fmla="*/ 17 h 53"/>
                  <a:gd name="T2" fmla="*/ 79 w 42"/>
                  <a:gd name="T3" fmla="*/ 133 h 53"/>
                  <a:gd name="T4" fmla="*/ 40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5" y="53"/>
                    </a:cubicBezTo>
                    <a:cubicBezTo>
                      <a:pt x="5"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 name="Oval 133">
                <a:extLst>
                  <a:ext uri="{FF2B5EF4-FFF2-40B4-BE49-F238E27FC236}">
                    <a16:creationId xmlns:a16="http://schemas.microsoft.com/office/drawing/2014/main" id="{F11E82A6-513F-4BAC-8AD9-874AE5DC4C88}"/>
                  </a:ext>
                </a:extLst>
              </p:cNvPr>
              <p:cNvSpPr>
                <a:spLocks noChangeArrowheads="1"/>
              </p:cNvSpPr>
              <p:nvPr/>
            </p:nvSpPr>
            <p:spPr bwMode="auto">
              <a:xfrm>
                <a:off x="4517049" y="7833834"/>
                <a:ext cx="22225"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1" name="Oval 134">
                <a:extLst>
                  <a:ext uri="{FF2B5EF4-FFF2-40B4-BE49-F238E27FC236}">
                    <a16:creationId xmlns:a16="http://schemas.microsoft.com/office/drawing/2014/main" id="{7FDA8D3E-2F2E-4956-B23A-9365C9DC19F2}"/>
                  </a:ext>
                </a:extLst>
              </p:cNvPr>
              <p:cNvSpPr>
                <a:spLocks noChangeArrowheads="1"/>
              </p:cNvSpPr>
              <p:nvPr/>
            </p:nvSpPr>
            <p:spPr bwMode="auto">
              <a:xfrm>
                <a:off x="4548799" y="7827484"/>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2" name="Freeform 135">
                <a:extLst>
                  <a:ext uri="{FF2B5EF4-FFF2-40B4-BE49-F238E27FC236}">
                    <a16:creationId xmlns:a16="http://schemas.microsoft.com/office/drawing/2014/main" id="{0723B1C6-6C21-4B36-A9E8-34DA9825AA9A}"/>
                  </a:ext>
                </a:extLst>
              </p:cNvPr>
              <p:cNvSpPr>
                <a:spLocks/>
              </p:cNvSpPr>
              <p:nvPr/>
            </p:nvSpPr>
            <p:spPr bwMode="auto">
              <a:xfrm>
                <a:off x="4461487" y="8011634"/>
                <a:ext cx="165100" cy="63500"/>
              </a:xfrm>
              <a:custGeom>
                <a:avLst/>
                <a:gdLst>
                  <a:gd name="T0" fmla="*/ 8 w 53"/>
                  <a:gd name="T1" fmla="*/ 93 h 19"/>
                  <a:gd name="T2" fmla="*/ 61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4" y="11"/>
                      <a:pt x="5" y="14"/>
                      <a:pt x="8" y="15"/>
                    </a:cubicBezTo>
                    <a:cubicBezTo>
                      <a:pt x="11" y="16"/>
                      <a:pt x="14" y="17"/>
                      <a:pt x="17" y="18"/>
                    </a:cubicBezTo>
                    <a:cubicBezTo>
                      <a:pt x="23" y="18"/>
                      <a:pt x="29" y="19"/>
                      <a:pt x="35" y="18"/>
                    </a:cubicBezTo>
                    <a:cubicBezTo>
                      <a:pt x="41" y="16"/>
                      <a:pt x="47" y="13"/>
                      <a:pt x="50" y="8"/>
                    </a:cubicBezTo>
                    <a:cubicBezTo>
                      <a:pt x="53" y="3"/>
                      <a:pt x="51" y="0"/>
                      <a:pt x="45" y="2"/>
                    </a:cubicBezTo>
                    <a:cubicBezTo>
                      <a:pt x="35" y="6"/>
                      <a:pt x="27" y="8"/>
                      <a:pt x="16" y="5"/>
                    </a:cubicBezTo>
                    <a:cubicBezTo>
                      <a:pt x="13" y="5"/>
                      <a:pt x="1"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 name="Oval 136">
                <a:extLst>
                  <a:ext uri="{FF2B5EF4-FFF2-40B4-BE49-F238E27FC236}">
                    <a16:creationId xmlns:a16="http://schemas.microsoft.com/office/drawing/2014/main" id="{04C534FD-C212-46E8-BA70-75B2F5756D2C}"/>
                  </a:ext>
                </a:extLst>
              </p:cNvPr>
              <p:cNvSpPr>
                <a:spLocks noChangeArrowheads="1"/>
              </p:cNvSpPr>
              <p:nvPr/>
            </p:nvSpPr>
            <p:spPr bwMode="auto">
              <a:xfrm>
                <a:off x="4609124" y="7613172"/>
                <a:ext cx="271463" cy="292100"/>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4" name="Freeform 137">
                <a:extLst>
                  <a:ext uri="{FF2B5EF4-FFF2-40B4-BE49-F238E27FC236}">
                    <a16:creationId xmlns:a16="http://schemas.microsoft.com/office/drawing/2014/main" id="{5913C00F-1F70-4455-AAE4-35DDB7AC617B}"/>
                  </a:ext>
                </a:extLst>
              </p:cNvPr>
              <p:cNvSpPr>
                <a:spLocks/>
              </p:cNvSpPr>
              <p:nvPr/>
            </p:nvSpPr>
            <p:spPr bwMode="auto">
              <a:xfrm>
                <a:off x="4639287" y="7633809"/>
                <a:ext cx="166688" cy="196850"/>
              </a:xfrm>
              <a:custGeom>
                <a:avLst/>
                <a:gdLst>
                  <a:gd name="T0" fmla="*/ 279 w 53"/>
                  <a:gd name="T1" fmla="*/ 8 h 59"/>
                  <a:gd name="T2" fmla="*/ 32 w 53"/>
                  <a:gd name="T3" fmla="*/ 204 h 59"/>
                  <a:gd name="T4" fmla="*/ 63 w 53"/>
                  <a:gd name="T5" fmla="*/ 454 h 59"/>
                  <a:gd name="T6" fmla="*/ 188 w 53"/>
                  <a:gd name="T7" fmla="*/ 328 h 59"/>
                  <a:gd name="T8" fmla="*/ 380 w 53"/>
                  <a:gd name="T9" fmla="*/ 111 h 59"/>
                  <a:gd name="T10" fmla="*/ 279 w 53"/>
                  <a:gd name="T11" fmla="*/ 17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9"/>
                    </a:cubicBezTo>
                    <a:cubicBezTo>
                      <a:pt x="19" y="59"/>
                      <a:pt x="20" y="41"/>
                      <a:pt x="24" y="35"/>
                    </a:cubicBezTo>
                    <a:cubicBezTo>
                      <a:pt x="31" y="26"/>
                      <a:pt x="53" y="27"/>
                      <a:pt x="49" y="12"/>
                    </a:cubicBezTo>
                    <a:cubicBezTo>
                      <a:pt x="48" y="6"/>
                      <a:pt x="41" y="2"/>
                      <a:pt x="36" y="2"/>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5" name="Freeform 138">
                <a:extLst>
                  <a:ext uri="{FF2B5EF4-FFF2-40B4-BE49-F238E27FC236}">
                    <a16:creationId xmlns:a16="http://schemas.microsoft.com/office/drawing/2014/main" id="{023C2106-B9C6-4C6B-9BAD-907F0F3C19FB}"/>
                  </a:ext>
                </a:extLst>
              </p:cNvPr>
              <p:cNvSpPr>
                <a:spLocks/>
              </p:cNvSpPr>
              <p:nvPr/>
            </p:nvSpPr>
            <p:spPr bwMode="auto">
              <a:xfrm>
                <a:off x="4629762" y="7640159"/>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9"/>
                      <a:pt x="0" y="41"/>
                      <a:pt x="4" y="53"/>
                    </a:cubicBezTo>
                    <a:cubicBezTo>
                      <a:pt x="4" y="53"/>
                      <a:pt x="0" y="8"/>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6" name="Oval 139">
                <a:extLst>
                  <a:ext uri="{FF2B5EF4-FFF2-40B4-BE49-F238E27FC236}">
                    <a16:creationId xmlns:a16="http://schemas.microsoft.com/office/drawing/2014/main" id="{947344C7-DCFE-4895-8606-B52C2010E7CB}"/>
                  </a:ext>
                </a:extLst>
              </p:cNvPr>
              <p:cNvSpPr>
                <a:spLocks noChangeArrowheads="1"/>
              </p:cNvSpPr>
              <p:nvPr/>
            </p:nvSpPr>
            <p:spPr bwMode="auto">
              <a:xfrm>
                <a:off x="4721837" y="7643334"/>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7" name="Oval 140">
                <a:extLst>
                  <a:ext uri="{FF2B5EF4-FFF2-40B4-BE49-F238E27FC236}">
                    <a16:creationId xmlns:a16="http://schemas.microsoft.com/office/drawing/2014/main" id="{D2D3578D-BCAF-453D-8E3A-60750850475C}"/>
                  </a:ext>
                </a:extLst>
              </p:cNvPr>
              <p:cNvSpPr>
                <a:spLocks noChangeArrowheads="1"/>
              </p:cNvSpPr>
              <p:nvPr/>
            </p:nvSpPr>
            <p:spPr bwMode="auto">
              <a:xfrm>
                <a:off x="4751999" y="7636984"/>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8" name="Freeform 141">
                <a:extLst>
                  <a:ext uri="{FF2B5EF4-FFF2-40B4-BE49-F238E27FC236}">
                    <a16:creationId xmlns:a16="http://schemas.microsoft.com/office/drawing/2014/main" id="{4AFBD41B-BADE-4BF8-8718-D646DFD5635D}"/>
                  </a:ext>
                </a:extLst>
              </p:cNvPr>
              <p:cNvSpPr>
                <a:spLocks/>
              </p:cNvSpPr>
              <p:nvPr/>
            </p:nvSpPr>
            <p:spPr bwMode="auto">
              <a:xfrm>
                <a:off x="4664687" y="7821134"/>
                <a:ext cx="166688" cy="63500"/>
              </a:xfrm>
              <a:custGeom>
                <a:avLst/>
                <a:gdLst>
                  <a:gd name="T0" fmla="*/ 8 w 53"/>
                  <a:gd name="T1" fmla="*/ 101 h 19"/>
                  <a:gd name="T2" fmla="*/ 55 w 53"/>
                  <a:gd name="T3" fmla="*/ 141 h 19"/>
                  <a:gd name="T4" fmla="*/ 133 w 53"/>
                  <a:gd name="T5" fmla="*/ 168 h 19"/>
                  <a:gd name="T6" fmla="*/ 271 w 53"/>
                  <a:gd name="T7" fmla="*/ 168 h 19"/>
                  <a:gd name="T8" fmla="*/ 388 w 53"/>
                  <a:gd name="T9" fmla="*/ 76 h 19"/>
                  <a:gd name="T10" fmla="*/ 349 w 53"/>
                  <a:gd name="T11" fmla="*/ 27 h 19"/>
                  <a:gd name="T12" fmla="*/ 125 w 53"/>
                  <a:gd name="T13" fmla="*/ 57 h 19"/>
                  <a:gd name="T14" fmla="*/ 0 w 53"/>
                  <a:gd name="T15" fmla="*/ 6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1"/>
                    </a:moveTo>
                    <a:cubicBezTo>
                      <a:pt x="3" y="11"/>
                      <a:pt x="5" y="14"/>
                      <a:pt x="7" y="15"/>
                    </a:cubicBezTo>
                    <a:cubicBezTo>
                      <a:pt x="10" y="17"/>
                      <a:pt x="13" y="17"/>
                      <a:pt x="17" y="18"/>
                    </a:cubicBezTo>
                    <a:cubicBezTo>
                      <a:pt x="23" y="19"/>
                      <a:pt x="28" y="19"/>
                      <a:pt x="35" y="18"/>
                    </a:cubicBezTo>
                    <a:cubicBezTo>
                      <a:pt x="41" y="17"/>
                      <a:pt x="46" y="13"/>
                      <a:pt x="50" y="8"/>
                    </a:cubicBezTo>
                    <a:cubicBezTo>
                      <a:pt x="53" y="3"/>
                      <a:pt x="50" y="1"/>
                      <a:pt x="45" y="3"/>
                    </a:cubicBezTo>
                    <a:cubicBezTo>
                      <a:pt x="35" y="6"/>
                      <a:pt x="26" y="8"/>
                      <a:pt x="16" y="6"/>
                    </a:cubicBezTo>
                    <a:cubicBezTo>
                      <a:pt x="12" y="5"/>
                      <a:pt x="0" y="0"/>
                      <a:pt x="0" y="7"/>
                    </a:cubicBezTo>
                    <a:cubicBezTo>
                      <a:pt x="0" y="7"/>
                      <a:pt x="1" y="9"/>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 name="Oval 142">
                <a:extLst>
                  <a:ext uri="{FF2B5EF4-FFF2-40B4-BE49-F238E27FC236}">
                    <a16:creationId xmlns:a16="http://schemas.microsoft.com/office/drawing/2014/main" id="{25D26281-1C0D-4379-A0DB-5D21FE04C89D}"/>
                  </a:ext>
                </a:extLst>
              </p:cNvPr>
              <p:cNvSpPr>
                <a:spLocks noChangeArrowheads="1"/>
              </p:cNvSpPr>
              <p:nvPr/>
            </p:nvSpPr>
            <p:spPr bwMode="auto">
              <a:xfrm>
                <a:off x="4812324" y="7406797"/>
                <a:ext cx="276225" cy="293688"/>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30" name="Freeform 143">
                <a:extLst>
                  <a:ext uri="{FF2B5EF4-FFF2-40B4-BE49-F238E27FC236}">
                    <a16:creationId xmlns:a16="http://schemas.microsoft.com/office/drawing/2014/main" id="{BAFB7627-29BF-492D-AF7E-0713F12ABC57}"/>
                  </a:ext>
                </a:extLst>
              </p:cNvPr>
              <p:cNvSpPr>
                <a:spLocks/>
              </p:cNvSpPr>
              <p:nvPr/>
            </p:nvSpPr>
            <p:spPr bwMode="auto">
              <a:xfrm>
                <a:off x="4847249" y="7430609"/>
                <a:ext cx="165100" cy="193675"/>
              </a:xfrm>
              <a:custGeom>
                <a:avLst/>
                <a:gdLst>
                  <a:gd name="T0" fmla="*/ 273 w 53"/>
                  <a:gd name="T1" fmla="*/ 0 h 58"/>
                  <a:gd name="T2" fmla="*/ 24 w 53"/>
                  <a:gd name="T3" fmla="*/ 204 h 58"/>
                  <a:gd name="T4" fmla="*/ 53 w 53"/>
                  <a:gd name="T5" fmla="*/ 446 h 58"/>
                  <a:gd name="T6" fmla="*/ 181 w 53"/>
                  <a:gd name="T7" fmla="*/ 328 h 58"/>
                  <a:gd name="T8" fmla="*/ 369 w 53"/>
                  <a:gd name="T9" fmla="*/ 101 h 58"/>
                  <a:gd name="T10" fmla="*/ 265 w 53"/>
                  <a:gd name="T11" fmla="*/ 8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8">
                    <a:moveTo>
                      <a:pt x="36" y="0"/>
                    </a:moveTo>
                    <a:cubicBezTo>
                      <a:pt x="22" y="0"/>
                      <a:pt x="8" y="9"/>
                      <a:pt x="3" y="22"/>
                    </a:cubicBezTo>
                    <a:cubicBezTo>
                      <a:pt x="0" y="31"/>
                      <a:pt x="0" y="41"/>
                      <a:pt x="7" y="48"/>
                    </a:cubicBezTo>
                    <a:cubicBezTo>
                      <a:pt x="18" y="58"/>
                      <a:pt x="20" y="40"/>
                      <a:pt x="24" y="35"/>
                    </a:cubicBezTo>
                    <a:cubicBezTo>
                      <a:pt x="31" y="25"/>
                      <a:pt x="53" y="26"/>
                      <a:pt x="49" y="11"/>
                    </a:cubicBezTo>
                    <a:cubicBezTo>
                      <a:pt x="48" y="6"/>
                      <a:pt x="40" y="1"/>
                      <a:pt x="35"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1" name="Freeform 144">
                <a:extLst>
                  <a:ext uri="{FF2B5EF4-FFF2-40B4-BE49-F238E27FC236}">
                    <a16:creationId xmlns:a16="http://schemas.microsoft.com/office/drawing/2014/main" id="{5191E94A-7B5D-4A25-9666-3C9CCF31D83A}"/>
                  </a:ext>
                </a:extLst>
              </p:cNvPr>
              <p:cNvSpPr>
                <a:spLocks/>
              </p:cNvSpPr>
              <p:nvPr/>
            </p:nvSpPr>
            <p:spPr bwMode="auto">
              <a:xfrm>
                <a:off x="4834549" y="7436959"/>
                <a:ext cx="131763" cy="173038"/>
              </a:xfrm>
              <a:custGeom>
                <a:avLst/>
                <a:gdLst>
                  <a:gd name="T0" fmla="*/ 324 w 42"/>
                  <a:gd name="T1" fmla="*/ 17 h 52"/>
                  <a:gd name="T2" fmla="*/ 79 w 42"/>
                  <a:gd name="T3" fmla="*/ 128 h 52"/>
                  <a:gd name="T4" fmla="*/ 40 w 42"/>
                  <a:gd name="T5" fmla="*/ 478 h 52"/>
                  <a:gd name="T6" fmla="*/ 324 w 42"/>
                  <a:gd name="T7" fmla="*/ 17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2">
                    <a:moveTo>
                      <a:pt x="42" y="2"/>
                    </a:moveTo>
                    <a:cubicBezTo>
                      <a:pt x="42" y="2"/>
                      <a:pt x="20" y="0"/>
                      <a:pt x="10" y="14"/>
                    </a:cubicBezTo>
                    <a:cubicBezTo>
                      <a:pt x="0" y="28"/>
                      <a:pt x="1" y="41"/>
                      <a:pt x="5" y="52"/>
                    </a:cubicBezTo>
                    <a:cubicBezTo>
                      <a:pt x="5" y="52"/>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2" name="Oval 145">
                <a:extLst>
                  <a:ext uri="{FF2B5EF4-FFF2-40B4-BE49-F238E27FC236}">
                    <a16:creationId xmlns:a16="http://schemas.microsoft.com/office/drawing/2014/main" id="{5D130F84-05B5-45E8-A130-954BDDDCC4BD}"/>
                  </a:ext>
                </a:extLst>
              </p:cNvPr>
              <p:cNvSpPr>
                <a:spLocks noChangeArrowheads="1"/>
              </p:cNvSpPr>
              <p:nvPr/>
            </p:nvSpPr>
            <p:spPr bwMode="auto">
              <a:xfrm>
                <a:off x="4925037" y="7436959"/>
                <a:ext cx="22225"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33" name="Oval 146">
                <a:extLst>
                  <a:ext uri="{FF2B5EF4-FFF2-40B4-BE49-F238E27FC236}">
                    <a16:creationId xmlns:a16="http://schemas.microsoft.com/office/drawing/2014/main" id="{18FFA5AB-1616-47E4-8579-6526AD660109}"/>
                  </a:ext>
                </a:extLst>
              </p:cNvPr>
              <p:cNvSpPr>
                <a:spLocks noChangeArrowheads="1"/>
              </p:cNvSpPr>
              <p:nvPr/>
            </p:nvSpPr>
            <p:spPr bwMode="auto">
              <a:xfrm>
                <a:off x="4959962" y="7430609"/>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34" name="Freeform 147">
                <a:extLst>
                  <a:ext uri="{FF2B5EF4-FFF2-40B4-BE49-F238E27FC236}">
                    <a16:creationId xmlns:a16="http://schemas.microsoft.com/office/drawing/2014/main" id="{D534B07B-90D1-4552-96A0-A34496211536}"/>
                  </a:ext>
                </a:extLst>
              </p:cNvPr>
              <p:cNvSpPr>
                <a:spLocks/>
              </p:cNvSpPr>
              <p:nvPr/>
            </p:nvSpPr>
            <p:spPr bwMode="auto">
              <a:xfrm>
                <a:off x="4867887" y="7617934"/>
                <a:ext cx="166688" cy="63500"/>
              </a:xfrm>
              <a:custGeom>
                <a:avLst/>
                <a:gdLst>
                  <a:gd name="T0" fmla="*/ 8 w 53"/>
                  <a:gd name="T1" fmla="*/ 93 h 19"/>
                  <a:gd name="T2" fmla="*/ 63 w 53"/>
                  <a:gd name="T3" fmla="*/ 141 h 19"/>
                  <a:gd name="T4" fmla="*/ 133 w 53"/>
                  <a:gd name="T5" fmla="*/ 160 h 19"/>
                  <a:gd name="T6" fmla="*/ 271 w 53"/>
                  <a:gd name="T7" fmla="*/ 160 h 19"/>
                  <a:gd name="T8" fmla="*/ 388 w 53"/>
                  <a:gd name="T9" fmla="*/ 76 h 19"/>
                  <a:gd name="T10" fmla="*/ 357 w 53"/>
                  <a:gd name="T11" fmla="*/ 17 h 19"/>
                  <a:gd name="T12" fmla="*/ 125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4" y="11"/>
                      <a:pt x="6" y="13"/>
                      <a:pt x="8" y="15"/>
                    </a:cubicBezTo>
                    <a:cubicBezTo>
                      <a:pt x="11" y="16"/>
                      <a:pt x="14" y="17"/>
                      <a:pt x="17" y="17"/>
                    </a:cubicBezTo>
                    <a:cubicBezTo>
                      <a:pt x="23" y="18"/>
                      <a:pt x="29" y="19"/>
                      <a:pt x="35" y="17"/>
                    </a:cubicBezTo>
                    <a:cubicBezTo>
                      <a:pt x="41" y="16"/>
                      <a:pt x="47" y="13"/>
                      <a:pt x="50" y="8"/>
                    </a:cubicBezTo>
                    <a:cubicBezTo>
                      <a:pt x="53" y="3"/>
                      <a:pt x="51" y="0"/>
                      <a:pt x="46" y="2"/>
                    </a:cubicBezTo>
                    <a:cubicBezTo>
                      <a:pt x="35" y="6"/>
                      <a:pt x="27" y="8"/>
                      <a:pt x="16" y="5"/>
                    </a:cubicBezTo>
                    <a:cubicBezTo>
                      <a:pt x="13" y="4"/>
                      <a:pt x="1"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5" name="Oval 148">
                <a:extLst>
                  <a:ext uri="{FF2B5EF4-FFF2-40B4-BE49-F238E27FC236}">
                    <a16:creationId xmlns:a16="http://schemas.microsoft.com/office/drawing/2014/main" id="{E1AFCB6C-5BB1-4DB7-9855-09B773224B62}"/>
                  </a:ext>
                </a:extLst>
              </p:cNvPr>
              <p:cNvSpPr>
                <a:spLocks noChangeArrowheads="1"/>
              </p:cNvSpPr>
              <p:nvPr/>
            </p:nvSpPr>
            <p:spPr bwMode="auto">
              <a:xfrm>
                <a:off x="5050449" y="7259159"/>
                <a:ext cx="273050" cy="295275"/>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36" name="Freeform 149">
                <a:extLst>
                  <a:ext uri="{FF2B5EF4-FFF2-40B4-BE49-F238E27FC236}">
                    <a16:creationId xmlns:a16="http://schemas.microsoft.com/office/drawing/2014/main" id="{665D3D17-3CE1-4C73-B18F-E516CD81B5F7}"/>
                  </a:ext>
                </a:extLst>
              </p:cNvPr>
              <p:cNvSpPr>
                <a:spLocks/>
              </p:cNvSpPr>
              <p:nvPr/>
            </p:nvSpPr>
            <p:spPr bwMode="auto">
              <a:xfrm>
                <a:off x="5082199" y="7282972"/>
                <a:ext cx="165100" cy="19685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7" name="Freeform 150">
                <a:extLst>
                  <a:ext uri="{FF2B5EF4-FFF2-40B4-BE49-F238E27FC236}">
                    <a16:creationId xmlns:a16="http://schemas.microsoft.com/office/drawing/2014/main" id="{93FC1D05-EE2B-41CA-B755-A3864AFCDBAA}"/>
                  </a:ext>
                </a:extLst>
              </p:cNvPr>
              <p:cNvSpPr>
                <a:spLocks/>
              </p:cNvSpPr>
              <p:nvPr/>
            </p:nvSpPr>
            <p:spPr bwMode="auto">
              <a:xfrm>
                <a:off x="5072674" y="7289322"/>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4" y="53"/>
                    </a:cubicBezTo>
                    <a:cubicBezTo>
                      <a:pt x="4"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8" name="Oval 151">
                <a:extLst>
                  <a:ext uri="{FF2B5EF4-FFF2-40B4-BE49-F238E27FC236}">
                    <a16:creationId xmlns:a16="http://schemas.microsoft.com/office/drawing/2014/main" id="{39639570-0129-4482-8D2E-8552972C307B}"/>
                  </a:ext>
                </a:extLst>
              </p:cNvPr>
              <p:cNvSpPr>
                <a:spLocks noChangeArrowheads="1"/>
              </p:cNvSpPr>
              <p:nvPr/>
            </p:nvSpPr>
            <p:spPr bwMode="auto">
              <a:xfrm>
                <a:off x="5163162" y="7292497"/>
                <a:ext cx="22225"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39" name="Oval 152">
                <a:extLst>
                  <a:ext uri="{FF2B5EF4-FFF2-40B4-BE49-F238E27FC236}">
                    <a16:creationId xmlns:a16="http://schemas.microsoft.com/office/drawing/2014/main" id="{10547352-964C-4422-830A-FBF245CE4E38}"/>
                  </a:ext>
                </a:extLst>
              </p:cNvPr>
              <p:cNvSpPr>
                <a:spLocks noChangeArrowheads="1"/>
              </p:cNvSpPr>
              <p:nvPr/>
            </p:nvSpPr>
            <p:spPr bwMode="auto">
              <a:xfrm>
                <a:off x="5194912" y="728614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40" name="Freeform 153">
                <a:extLst>
                  <a:ext uri="{FF2B5EF4-FFF2-40B4-BE49-F238E27FC236}">
                    <a16:creationId xmlns:a16="http://schemas.microsoft.com/office/drawing/2014/main" id="{B02F5681-7C58-4131-AC50-57499F1BABBA}"/>
                  </a:ext>
                </a:extLst>
              </p:cNvPr>
              <p:cNvSpPr>
                <a:spLocks/>
              </p:cNvSpPr>
              <p:nvPr/>
            </p:nvSpPr>
            <p:spPr bwMode="auto">
              <a:xfrm>
                <a:off x="5107599" y="7470297"/>
                <a:ext cx="165100" cy="6350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1" name="Oval 178">
                <a:extLst>
                  <a:ext uri="{FF2B5EF4-FFF2-40B4-BE49-F238E27FC236}">
                    <a16:creationId xmlns:a16="http://schemas.microsoft.com/office/drawing/2014/main" id="{E20B4996-633C-48C9-83FE-3735668BD314}"/>
                  </a:ext>
                </a:extLst>
              </p:cNvPr>
              <p:cNvSpPr>
                <a:spLocks noChangeArrowheads="1"/>
              </p:cNvSpPr>
              <p:nvPr/>
            </p:nvSpPr>
            <p:spPr bwMode="auto">
              <a:xfrm>
                <a:off x="3378812" y="8386284"/>
                <a:ext cx="276225" cy="293688"/>
              </a:xfrm>
              <a:prstGeom prst="ellipse">
                <a:avLst/>
              </a:prstGeom>
              <a:solidFill>
                <a:srgbClr val="CAEF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42" name="Freeform 179">
                <a:extLst>
                  <a:ext uri="{FF2B5EF4-FFF2-40B4-BE49-F238E27FC236}">
                    <a16:creationId xmlns:a16="http://schemas.microsoft.com/office/drawing/2014/main" id="{FF257DD1-B4C3-48F5-989E-CD061E8169EA}"/>
                  </a:ext>
                </a:extLst>
              </p:cNvPr>
              <p:cNvSpPr>
                <a:spLocks/>
              </p:cNvSpPr>
              <p:nvPr/>
            </p:nvSpPr>
            <p:spPr bwMode="auto">
              <a:xfrm>
                <a:off x="3413737" y="8408509"/>
                <a:ext cx="166688" cy="198438"/>
              </a:xfrm>
              <a:custGeom>
                <a:avLst/>
                <a:gdLst>
                  <a:gd name="T0" fmla="*/ 271 w 53"/>
                  <a:gd name="T1" fmla="*/ 8 h 59"/>
                  <a:gd name="T2" fmla="*/ 24 w 53"/>
                  <a:gd name="T3" fmla="*/ 212 h 59"/>
                  <a:gd name="T4" fmla="*/ 55 w 53"/>
                  <a:gd name="T5" fmla="*/ 458 h 59"/>
                  <a:gd name="T6" fmla="*/ 188 w 53"/>
                  <a:gd name="T7" fmla="*/ 333 h 59"/>
                  <a:gd name="T8" fmla="*/ 380 w 53"/>
                  <a:gd name="T9" fmla="*/ 104 h 59"/>
                  <a:gd name="T10" fmla="*/ 271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5" y="1"/>
                    </a:moveTo>
                    <a:cubicBezTo>
                      <a:pt x="21" y="0"/>
                      <a:pt x="7" y="9"/>
                      <a:pt x="3" y="22"/>
                    </a:cubicBezTo>
                    <a:cubicBezTo>
                      <a:pt x="0" y="31"/>
                      <a:pt x="0" y="41"/>
                      <a:pt x="7" y="48"/>
                    </a:cubicBezTo>
                    <a:cubicBezTo>
                      <a:pt x="18" y="59"/>
                      <a:pt x="19" y="41"/>
                      <a:pt x="24" y="35"/>
                    </a:cubicBezTo>
                    <a:cubicBezTo>
                      <a:pt x="31" y="26"/>
                      <a:pt x="53" y="27"/>
                      <a:pt x="49" y="11"/>
                    </a:cubicBezTo>
                    <a:cubicBezTo>
                      <a:pt x="47" y="6"/>
                      <a:pt x="40" y="1"/>
                      <a:pt x="35" y="1"/>
                    </a:cubicBezTo>
                  </a:path>
                </a:pathLst>
              </a:custGeom>
              <a:solidFill>
                <a:srgbClr val="DEF4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3" name="Freeform 180">
                <a:extLst>
                  <a:ext uri="{FF2B5EF4-FFF2-40B4-BE49-F238E27FC236}">
                    <a16:creationId xmlns:a16="http://schemas.microsoft.com/office/drawing/2014/main" id="{43B4A015-404A-40A6-A75B-8B4E805EFCD6}"/>
                  </a:ext>
                </a:extLst>
              </p:cNvPr>
              <p:cNvSpPr>
                <a:spLocks/>
              </p:cNvSpPr>
              <p:nvPr/>
            </p:nvSpPr>
            <p:spPr bwMode="auto">
              <a:xfrm>
                <a:off x="3401037" y="8416447"/>
                <a:ext cx="131763" cy="176213"/>
              </a:xfrm>
              <a:custGeom>
                <a:avLst/>
                <a:gdLst>
                  <a:gd name="T0" fmla="*/ 324 w 42"/>
                  <a:gd name="T1" fmla="*/ 17 h 53"/>
                  <a:gd name="T2" fmla="*/ 79 w 42"/>
                  <a:gd name="T3" fmla="*/ 128 h 53"/>
                  <a:gd name="T4" fmla="*/ 40 w 42"/>
                  <a:gd name="T5" fmla="*/ 486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5" y="53"/>
                    </a:cubicBezTo>
                    <a:cubicBezTo>
                      <a:pt x="5"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4" name="Oval 181">
                <a:extLst>
                  <a:ext uri="{FF2B5EF4-FFF2-40B4-BE49-F238E27FC236}">
                    <a16:creationId xmlns:a16="http://schemas.microsoft.com/office/drawing/2014/main" id="{0E90B664-5015-4C3E-B820-F74E72E66CA6}"/>
                  </a:ext>
                </a:extLst>
              </p:cNvPr>
              <p:cNvSpPr>
                <a:spLocks noChangeArrowheads="1"/>
              </p:cNvSpPr>
              <p:nvPr/>
            </p:nvSpPr>
            <p:spPr bwMode="auto">
              <a:xfrm>
                <a:off x="3493112" y="8419622"/>
                <a:ext cx="20638"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45" name="Oval 182">
                <a:extLst>
                  <a:ext uri="{FF2B5EF4-FFF2-40B4-BE49-F238E27FC236}">
                    <a16:creationId xmlns:a16="http://schemas.microsoft.com/office/drawing/2014/main" id="{4FADBDFD-0E41-4DF5-89E7-404E951D8BB9}"/>
                  </a:ext>
                </a:extLst>
              </p:cNvPr>
              <p:cNvSpPr>
                <a:spLocks noChangeArrowheads="1"/>
              </p:cNvSpPr>
              <p:nvPr/>
            </p:nvSpPr>
            <p:spPr bwMode="auto">
              <a:xfrm>
                <a:off x="3523274" y="8413272"/>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46" name="Freeform 183">
                <a:extLst>
                  <a:ext uri="{FF2B5EF4-FFF2-40B4-BE49-F238E27FC236}">
                    <a16:creationId xmlns:a16="http://schemas.microsoft.com/office/drawing/2014/main" id="{67C289F2-D4D8-4A82-B2B0-13610D739366}"/>
                  </a:ext>
                </a:extLst>
              </p:cNvPr>
              <p:cNvSpPr>
                <a:spLocks/>
              </p:cNvSpPr>
              <p:nvPr/>
            </p:nvSpPr>
            <p:spPr bwMode="auto">
              <a:xfrm>
                <a:off x="3435962" y="8595834"/>
                <a:ext cx="166688" cy="63500"/>
              </a:xfrm>
              <a:custGeom>
                <a:avLst/>
                <a:gdLst>
                  <a:gd name="T0" fmla="*/ 8 w 53"/>
                  <a:gd name="T1" fmla="*/ 93 h 19"/>
                  <a:gd name="T2" fmla="*/ 63 w 53"/>
                  <a:gd name="T3" fmla="*/ 141 h 19"/>
                  <a:gd name="T4" fmla="*/ 133 w 53"/>
                  <a:gd name="T5" fmla="*/ 168 h 19"/>
                  <a:gd name="T6" fmla="*/ 271 w 53"/>
                  <a:gd name="T7" fmla="*/ 168 h 19"/>
                  <a:gd name="T8" fmla="*/ 388 w 53"/>
                  <a:gd name="T9" fmla="*/ 76 h 19"/>
                  <a:gd name="T10" fmla="*/ 349 w 53"/>
                  <a:gd name="T11" fmla="*/ 17 h 19"/>
                  <a:gd name="T12" fmla="*/ 125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4" y="11"/>
                      <a:pt x="6" y="14"/>
                      <a:pt x="8" y="15"/>
                    </a:cubicBezTo>
                    <a:cubicBezTo>
                      <a:pt x="11" y="16"/>
                      <a:pt x="14" y="17"/>
                      <a:pt x="17" y="18"/>
                    </a:cubicBezTo>
                    <a:cubicBezTo>
                      <a:pt x="23" y="18"/>
                      <a:pt x="29" y="19"/>
                      <a:pt x="35" y="18"/>
                    </a:cubicBezTo>
                    <a:cubicBezTo>
                      <a:pt x="41" y="16"/>
                      <a:pt x="47" y="13"/>
                      <a:pt x="50" y="8"/>
                    </a:cubicBezTo>
                    <a:cubicBezTo>
                      <a:pt x="53" y="3"/>
                      <a:pt x="51" y="0"/>
                      <a:pt x="45" y="2"/>
                    </a:cubicBezTo>
                    <a:cubicBezTo>
                      <a:pt x="35" y="6"/>
                      <a:pt x="27" y="8"/>
                      <a:pt x="16" y="5"/>
                    </a:cubicBezTo>
                    <a:cubicBezTo>
                      <a:pt x="13" y="5"/>
                      <a:pt x="1" y="0"/>
                      <a:pt x="0" y="6"/>
                    </a:cubicBezTo>
                    <a:cubicBezTo>
                      <a:pt x="0" y="7"/>
                      <a:pt x="1" y="8"/>
                      <a:pt x="1" y="9"/>
                    </a:cubicBezTo>
                  </a:path>
                </a:pathLst>
              </a:custGeom>
              <a:solidFill>
                <a:srgbClr val="8AD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7" name="Oval 184">
                <a:extLst>
                  <a:ext uri="{FF2B5EF4-FFF2-40B4-BE49-F238E27FC236}">
                    <a16:creationId xmlns:a16="http://schemas.microsoft.com/office/drawing/2014/main" id="{8898DDF2-E75D-4BB2-8032-77C213A52257}"/>
                  </a:ext>
                </a:extLst>
              </p:cNvPr>
              <p:cNvSpPr>
                <a:spLocks noChangeArrowheads="1"/>
              </p:cNvSpPr>
              <p:nvPr/>
            </p:nvSpPr>
            <p:spPr bwMode="auto">
              <a:xfrm>
                <a:off x="3629637" y="8405334"/>
                <a:ext cx="273050" cy="292100"/>
              </a:xfrm>
              <a:prstGeom prst="ellipse">
                <a:avLst/>
              </a:prstGeom>
              <a:solidFill>
                <a:srgbClr val="CAEF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48" name="Freeform 185">
                <a:extLst>
                  <a:ext uri="{FF2B5EF4-FFF2-40B4-BE49-F238E27FC236}">
                    <a16:creationId xmlns:a16="http://schemas.microsoft.com/office/drawing/2014/main" id="{BA28C6A9-3CC8-42AF-B8B1-1B0C95F3177D}"/>
                  </a:ext>
                </a:extLst>
              </p:cNvPr>
              <p:cNvSpPr>
                <a:spLocks/>
              </p:cNvSpPr>
              <p:nvPr/>
            </p:nvSpPr>
            <p:spPr bwMode="auto">
              <a:xfrm>
                <a:off x="3661387" y="8425972"/>
                <a:ext cx="166688" cy="196850"/>
              </a:xfrm>
              <a:custGeom>
                <a:avLst/>
                <a:gdLst>
                  <a:gd name="T0" fmla="*/ 279 w 53"/>
                  <a:gd name="T1" fmla="*/ 8 h 59"/>
                  <a:gd name="T2" fmla="*/ 32 w 53"/>
                  <a:gd name="T3" fmla="*/ 204 h 59"/>
                  <a:gd name="T4" fmla="*/ 63 w 53"/>
                  <a:gd name="T5" fmla="*/ 454 h 59"/>
                  <a:gd name="T6" fmla="*/ 188 w 53"/>
                  <a:gd name="T7" fmla="*/ 328 h 59"/>
                  <a:gd name="T8" fmla="*/ 380 w 53"/>
                  <a:gd name="T9" fmla="*/ 111 h 59"/>
                  <a:gd name="T10" fmla="*/ 279 w 53"/>
                  <a:gd name="T11" fmla="*/ 17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9"/>
                    </a:cubicBezTo>
                    <a:cubicBezTo>
                      <a:pt x="19" y="59"/>
                      <a:pt x="20" y="41"/>
                      <a:pt x="24" y="35"/>
                    </a:cubicBezTo>
                    <a:cubicBezTo>
                      <a:pt x="31" y="26"/>
                      <a:pt x="53" y="27"/>
                      <a:pt x="49" y="12"/>
                    </a:cubicBezTo>
                    <a:cubicBezTo>
                      <a:pt x="48" y="6"/>
                      <a:pt x="41" y="2"/>
                      <a:pt x="36" y="2"/>
                    </a:cubicBezTo>
                  </a:path>
                </a:pathLst>
              </a:custGeom>
              <a:solidFill>
                <a:srgbClr val="DEF4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9" name="Freeform 186">
                <a:extLst>
                  <a:ext uri="{FF2B5EF4-FFF2-40B4-BE49-F238E27FC236}">
                    <a16:creationId xmlns:a16="http://schemas.microsoft.com/office/drawing/2014/main" id="{00FA3033-B2DA-4B70-BACF-62E34E52BBE2}"/>
                  </a:ext>
                </a:extLst>
              </p:cNvPr>
              <p:cNvSpPr>
                <a:spLocks/>
              </p:cNvSpPr>
              <p:nvPr/>
            </p:nvSpPr>
            <p:spPr bwMode="auto">
              <a:xfrm>
                <a:off x="3651862" y="8432322"/>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4" y="53"/>
                    </a:cubicBezTo>
                    <a:cubicBezTo>
                      <a:pt x="4" y="53"/>
                      <a:pt x="0" y="8"/>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 name="Oval 187">
                <a:extLst>
                  <a:ext uri="{FF2B5EF4-FFF2-40B4-BE49-F238E27FC236}">
                    <a16:creationId xmlns:a16="http://schemas.microsoft.com/office/drawing/2014/main" id="{56226862-25AF-4E31-B1C3-C10BAD1A0AFC}"/>
                  </a:ext>
                </a:extLst>
              </p:cNvPr>
              <p:cNvSpPr>
                <a:spLocks noChangeArrowheads="1"/>
              </p:cNvSpPr>
              <p:nvPr/>
            </p:nvSpPr>
            <p:spPr bwMode="auto">
              <a:xfrm>
                <a:off x="3743937" y="8435497"/>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51" name="Oval 188">
                <a:extLst>
                  <a:ext uri="{FF2B5EF4-FFF2-40B4-BE49-F238E27FC236}">
                    <a16:creationId xmlns:a16="http://schemas.microsoft.com/office/drawing/2014/main" id="{0330C585-CEFC-4302-8A1C-5812EA1C6F55}"/>
                  </a:ext>
                </a:extLst>
              </p:cNvPr>
              <p:cNvSpPr>
                <a:spLocks noChangeArrowheads="1"/>
              </p:cNvSpPr>
              <p:nvPr/>
            </p:nvSpPr>
            <p:spPr bwMode="auto">
              <a:xfrm>
                <a:off x="3774099" y="8429147"/>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52" name="Freeform 189">
                <a:extLst>
                  <a:ext uri="{FF2B5EF4-FFF2-40B4-BE49-F238E27FC236}">
                    <a16:creationId xmlns:a16="http://schemas.microsoft.com/office/drawing/2014/main" id="{A5AD74B0-97D7-4ABB-9D3C-538C99A06A20}"/>
                  </a:ext>
                </a:extLst>
              </p:cNvPr>
              <p:cNvSpPr>
                <a:spLocks/>
              </p:cNvSpPr>
              <p:nvPr/>
            </p:nvSpPr>
            <p:spPr bwMode="auto">
              <a:xfrm>
                <a:off x="3686787" y="8613297"/>
                <a:ext cx="166688" cy="63500"/>
              </a:xfrm>
              <a:custGeom>
                <a:avLst/>
                <a:gdLst>
                  <a:gd name="T0" fmla="*/ 8 w 53"/>
                  <a:gd name="T1" fmla="*/ 101 h 19"/>
                  <a:gd name="T2" fmla="*/ 63 w 53"/>
                  <a:gd name="T3" fmla="*/ 141 h 19"/>
                  <a:gd name="T4" fmla="*/ 133 w 53"/>
                  <a:gd name="T5" fmla="*/ 168 h 19"/>
                  <a:gd name="T6" fmla="*/ 271 w 53"/>
                  <a:gd name="T7" fmla="*/ 168 h 19"/>
                  <a:gd name="T8" fmla="*/ 388 w 53"/>
                  <a:gd name="T9" fmla="*/ 76 h 19"/>
                  <a:gd name="T10" fmla="*/ 349 w 53"/>
                  <a:gd name="T11" fmla="*/ 27 h 19"/>
                  <a:gd name="T12" fmla="*/ 125 w 53"/>
                  <a:gd name="T13" fmla="*/ 57 h 19"/>
                  <a:gd name="T14" fmla="*/ 0 w 53"/>
                  <a:gd name="T15" fmla="*/ 6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1"/>
                    </a:moveTo>
                    <a:cubicBezTo>
                      <a:pt x="3" y="11"/>
                      <a:pt x="5" y="14"/>
                      <a:pt x="8" y="15"/>
                    </a:cubicBezTo>
                    <a:cubicBezTo>
                      <a:pt x="10" y="17"/>
                      <a:pt x="13" y="17"/>
                      <a:pt x="17" y="18"/>
                    </a:cubicBezTo>
                    <a:cubicBezTo>
                      <a:pt x="23" y="19"/>
                      <a:pt x="29" y="19"/>
                      <a:pt x="35" y="18"/>
                    </a:cubicBezTo>
                    <a:cubicBezTo>
                      <a:pt x="41" y="17"/>
                      <a:pt x="46" y="13"/>
                      <a:pt x="50" y="8"/>
                    </a:cubicBezTo>
                    <a:cubicBezTo>
                      <a:pt x="53" y="3"/>
                      <a:pt x="50" y="1"/>
                      <a:pt x="45" y="3"/>
                    </a:cubicBezTo>
                    <a:cubicBezTo>
                      <a:pt x="35" y="6"/>
                      <a:pt x="26" y="8"/>
                      <a:pt x="16" y="6"/>
                    </a:cubicBezTo>
                    <a:cubicBezTo>
                      <a:pt x="12" y="5"/>
                      <a:pt x="0" y="0"/>
                      <a:pt x="0" y="7"/>
                    </a:cubicBezTo>
                    <a:cubicBezTo>
                      <a:pt x="0" y="7"/>
                      <a:pt x="1" y="9"/>
                      <a:pt x="1" y="9"/>
                    </a:cubicBezTo>
                  </a:path>
                </a:pathLst>
              </a:custGeom>
              <a:solidFill>
                <a:srgbClr val="8AD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53" name="Group 852">
              <a:extLst>
                <a:ext uri="{FF2B5EF4-FFF2-40B4-BE49-F238E27FC236}">
                  <a16:creationId xmlns:a16="http://schemas.microsoft.com/office/drawing/2014/main" id="{6C85CF6E-2718-4EEF-886E-7686BFA56E72}"/>
                </a:ext>
              </a:extLst>
            </p:cNvPr>
            <p:cNvGrpSpPr/>
            <p:nvPr/>
          </p:nvGrpSpPr>
          <p:grpSpPr>
            <a:xfrm rot="2375721">
              <a:off x="1860901" y="10302212"/>
              <a:ext cx="3563864" cy="2624076"/>
              <a:chOff x="3378812" y="7259159"/>
              <a:chExt cx="1944687" cy="1460501"/>
            </a:xfrm>
          </p:grpSpPr>
          <p:sp>
            <p:nvSpPr>
              <p:cNvPr id="854" name="Oval 33">
                <a:extLst>
                  <a:ext uri="{FF2B5EF4-FFF2-40B4-BE49-F238E27FC236}">
                    <a16:creationId xmlns:a16="http://schemas.microsoft.com/office/drawing/2014/main" id="{91CA11FD-9333-444C-8AD2-94EEB61814FE}"/>
                  </a:ext>
                </a:extLst>
              </p:cNvPr>
              <p:cNvSpPr>
                <a:spLocks noChangeArrowheads="1"/>
              </p:cNvSpPr>
              <p:nvPr/>
            </p:nvSpPr>
            <p:spPr bwMode="auto">
              <a:xfrm>
                <a:off x="3862999" y="8425972"/>
                <a:ext cx="274638" cy="293688"/>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55" name="Oval 34">
                <a:extLst>
                  <a:ext uri="{FF2B5EF4-FFF2-40B4-BE49-F238E27FC236}">
                    <a16:creationId xmlns:a16="http://schemas.microsoft.com/office/drawing/2014/main" id="{B023E1EC-BE6F-42D9-97C8-DCF1EBECAF39}"/>
                  </a:ext>
                </a:extLst>
              </p:cNvPr>
              <p:cNvSpPr>
                <a:spLocks noChangeArrowheads="1"/>
              </p:cNvSpPr>
              <p:nvPr/>
            </p:nvSpPr>
            <p:spPr bwMode="auto">
              <a:xfrm>
                <a:off x="4124937" y="8349772"/>
                <a:ext cx="273050" cy="290513"/>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56" name="Oval 35">
                <a:extLst>
                  <a:ext uri="{FF2B5EF4-FFF2-40B4-BE49-F238E27FC236}">
                    <a16:creationId xmlns:a16="http://schemas.microsoft.com/office/drawing/2014/main" id="{31618655-D33D-4ABC-9A6C-32551BE62224}"/>
                  </a:ext>
                </a:extLst>
              </p:cNvPr>
              <p:cNvSpPr>
                <a:spLocks noChangeArrowheads="1"/>
              </p:cNvSpPr>
              <p:nvPr/>
            </p:nvSpPr>
            <p:spPr bwMode="auto">
              <a:xfrm>
                <a:off x="4278924" y="8111647"/>
                <a:ext cx="273050" cy="290513"/>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57" name="Oval 36">
                <a:extLst>
                  <a:ext uri="{FF2B5EF4-FFF2-40B4-BE49-F238E27FC236}">
                    <a16:creationId xmlns:a16="http://schemas.microsoft.com/office/drawing/2014/main" id="{761C6958-509E-448A-8B57-35E645450F9A}"/>
                  </a:ext>
                </a:extLst>
              </p:cNvPr>
              <p:cNvSpPr>
                <a:spLocks noChangeArrowheads="1"/>
              </p:cNvSpPr>
              <p:nvPr/>
            </p:nvSpPr>
            <p:spPr bwMode="auto">
              <a:xfrm>
                <a:off x="4401162" y="7851297"/>
                <a:ext cx="273050" cy="290513"/>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58" name="Oval 37">
                <a:extLst>
                  <a:ext uri="{FF2B5EF4-FFF2-40B4-BE49-F238E27FC236}">
                    <a16:creationId xmlns:a16="http://schemas.microsoft.com/office/drawing/2014/main" id="{D45B49BF-1C32-40EB-8FB4-634C996D05E4}"/>
                  </a:ext>
                </a:extLst>
              </p:cNvPr>
              <p:cNvSpPr>
                <a:spLocks noChangeArrowheads="1"/>
              </p:cNvSpPr>
              <p:nvPr/>
            </p:nvSpPr>
            <p:spPr bwMode="auto">
              <a:xfrm>
                <a:off x="4605949" y="7660797"/>
                <a:ext cx="271463" cy="293688"/>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59" name="Oval 38">
                <a:extLst>
                  <a:ext uri="{FF2B5EF4-FFF2-40B4-BE49-F238E27FC236}">
                    <a16:creationId xmlns:a16="http://schemas.microsoft.com/office/drawing/2014/main" id="{F3E2A36D-0640-40CE-946B-C82806B76A2B}"/>
                  </a:ext>
                </a:extLst>
              </p:cNvPr>
              <p:cNvSpPr>
                <a:spLocks noChangeArrowheads="1"/>
              </p:cNvSpPr>
              <p:nvPr/>
            </p:nvSpPr>
            <p:spPr bwMode="auto">
              <a:xfrm>
                <a:off x="4809149" y="7456009"/>
                <a:ext cx="276225" cy="292100"/>
              </a:xfrm>
              <a:prstGeom prst="ellipse">
                <a:avLst/>
              </a:prstGeom>
              <a:solidFill>
                <a:srgbClr val="D346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61" name="Oval 112">
                <a:extLst>
                  <a:ext uri="{FF2B5EF4-FFF2-40B4-BE49-F238E27FC236}">
                    <a16:creationId xmlns:a16="http://schemas.microsoft.com/office/drawing/2014/main" id="{9A73B214-1E1E-4846-83F8-92BCDFA8B54D}"/>
                  </a:ext>
                </a:extLst>
              </p:cNvPr>
              <p:cNvSpPr>
                <a:spLocks noChangeArrowheads="1"/>
              </p:cNvSpPr>
              <p:nvPr/>
            </p:nvSpPr>
            <p:spPr bwMode="auto">
              <a:xfrm>
                <a:off x="3866174" y="8379934"/>
                <a:ext cx="274638" cy="290513"/>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62" name="Freeform 113">
                <a:extLst>
                  <a:ext uri="{FF2B5EF4-FFF2-40B4-BE49-F238E27FC236}">
                    <a16:creationId xmlns:a16="http://schemas.microsoft.com/office/drawing/2014/main" id="{0BD0CBEB-7667-41B3-85CF-A7D2D1F08886}"/>
                  </a:ext>
                </a:extLst>
              </p:cNvPr>
              <p:cNvSpPr>
                <a:spLocks/>
              </p:cNvSpPr>
              <p:nvPr/>
            </p:nvSpPr>
            <p:spPr bwMode="auto">
              <a:xfrm>
                <a:off x="3899512" y="8398984"/>
                <a:ext cx="166688" cy="196850"/>
              </a:xfrm>
              <a:custGeom>
                <a:avLst/>
                <a:gdLst>
                  <a:gd name="T0" fmla="*/ 271 w 53"/>
                  <a:gd name="T1" fmla="*/ 8 h 59"/>
                  <a:gd name="T2" fmla="*/ 24 w 53"/>
                  <a:gd name="T3" fmla="*/ 204 h 59"/>
                  <a:gd name="T4" fmla="*/ 55 w 53"/>
                  <a:gd name="T5" fmla="*/ 446 h 59"/>
                  <a:gd name="T6" fmla="*/ 188 w 53"/>
                  <a:gd name="T7" fmla="*/ 328 h 59"/>
                  <a:gd name="T8" fmla="*/ 380 w 53"/>
                  <a:gd name="T9" fmla="*/ 101 h 59"/>
                  <a:gd name="T10" fmla="*/ 271 w 53"/>
                  <a:gd name="T11" fmla="*/ 17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5" y="1"/>
                    </a:moveTo>
                    <a:cubicBezTo>
                      <a:pt x="21" y="0"/>
                      <a:pt x="7" y="9"/>
                      <a:pt x="3" y="22"/>
                    </a:cubicBezTo>
                    <a:cubicBezTo>
                      <a:pt x="0" y="31"/>
                      <a:pt x="0" y="42"/>
                      <a:pt x="7" y="48"/>
                    </a:cubicBezTo>
                    <a:cubicBezTo>
                      <a:pt x="18" y="59"/>
                      <a:pt x="19" y="41"/>
                      <a:pt x="24" y="35"/>
                    </a:cubicBezTo>
                    <a:cubicBezTo>
                      <a:pt x="31" y="26"/>
                      <a:pt x="53" y="27"/>
                      <a:pt x="49" y="11"/>
                    </a:cubicBezTo>
                    <a:cubicBezTo>
                      <a:pt x="47" y="6"/>
                      <a:pt x="40" y="2"/>
                      <a:pt x="35" y="2"/>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3" name="Freeform 114">
                <a:extLst>
                  <a:ext uri="{FF2B5EF4-FFF2-40B4-BE49-F238E27FC236}">
                    <a16:creationId xmlns:a16="http://schemas.microsoft.com/office/drawing/2014/main" id="{B7F18D7A-68E7-469D-931B-469D54D875C3}"/>
                  </a:ext>
                </a:extLst>
              </p:cNvPr>
              <p:cNvSpPr>
                <a:spLocks/>
              </p:cNvSpPr>
              <p:nvPr/>
            </p:nvSpPr>
            <p:spPr bwMode="auto">
              <a:xfrm>
                <a:off x="3886812" y="8405334"/>
                <a:ext cx="131763" cy="177800"/>
              </a:xfrm>
              <a:custGeom>
                <a:avLst/>
                <a:gdLst>
                  <a:gd name="T0" fmla="*/ 324 w 42"/>
                  <a:gd name="T1" fmla="*/ 17 h 53"/>
                  <a:gd name="T2" fmla="*/ 79 w 42"/>
                  <a:gd name="T3" fmla="*/ 133 h 53"/>
                  <a:gd name="T4" fmla="*/ 40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5" y="53"/>
                    </a:cubicBezTo>
                    <a:cubicBezTo>
                      <a:pt x="5"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4" name="Oval 115">
                <a:extLst>
                  <a:ext uri="{FF2B5EF4-FFF2-40B4-BE49-F238E27FC236}">
                    <a16:creationId xmlns:a16="http://schemas.microsoft.com/office/drawing/2014/main" id="{FAC3D31E-75AE-44A3-9B17-9AB5C9F75D0F}"/>
                  </a:ext>
                </a:extLst>
              </p:cNvPr>
              <p:cNvSpPr>
                <a:spLocks noChangeArrowheads="1"/>
              </p:cNvSpPr>
              <p:nvPr/>
            </p:nvSpPr>
            <p:spPr bwMode="auto">
              <a:xfrm>
                <a:off x="3978887" y="8408509"/>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65" name="Oval 116">
                <a:extLst>
                  <a:ext uri="{FF2B5EF4-FFF2-40B4-BE49-F238E27FC236}">
                    <a16:creationId xmlns:a16="http://schemas.microsoft.com/office/drawing/2014/main" id="{36F4EBE2-63EC-4824-99B5-196E536B920D}"/>
                  </a:ext>
                </a:extLst>
              </p:cNvPr>
              <p:cNvSpPr>
                <a:spLocks noChangeArrowheads="1"/>
              </p:cNvSpPr>
              <p:nvPr/>
            </p:nvSpPr>
            <p:spPr bwMode="auto">
              <a:xfrm>
                <a:off x="4009049" y="8402159"/>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66" name="Freeform 117">
                <a:extLst>
                  <a:ext uri="{FF2B5EF4-FFF2-40B4-BE49-F238E27FC236}">
                    <a16:creationId xmlns:a16="http://schemas.microsoft.com/office/drawing/2014/main" id="{CE8849FF-485D-4F83-B091-683EBD340DB3}"/>
                  </a:ext>
                </a:extLst>
              </p:cNvPr>
              <p:cNvSpPr>
                <a:spLocks/>
              </p:cNvSpPr>
              <p:nvPr/>
            </p:nvSpPr>
            <p:spPr bwMode="auto">
              <a:xfrm>
                <a:off x="3921737" y="8586309"/>
                <a:ext cx="166688" cy="63500"/>
              </a:xfrm>
              <a:custGeom>
                <a:avLst/>
                <a:gdLst>
                  <a:gd name="T0" fmla="*/ 8 w 53"/>
                  <a:gd name="T1" fmla="*/ 101 h 19"/>
                  <a:gd name="T2" fmla="*/ 63 w 53"/>
                  <a:gd name="T3" fmla="*/ 141 h 19"/>
                  <a:gd name="T4" fmla="*/ 133 w 53"/>
                  <a:gd name="T5" fmla="*/ 168 h 19"/>
                  <a:gd name="T6" fmla="*/ 271 w 53"/>
                  <a:gd name="T7" fmla="*/ 168 h 19"/>
                  <a:gd name="T8" fmla="*/ 388 w 53"/>
                  <a:gd name="T9" fmla="*/ 76 h 19"/>
                  <a:gd name="T10" fmla="*/ 349 w 53"/>
                  <a:gd name="T11" fmla="*/ 17 h 19"/>
                  <a:gd name="T12" fmla="*/ 125 w 53"/>
                  <a:gd name="T13" fmla="*/ 57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1"/>
                    </a:moveTo>
                    <a:cubicBezTo>
                      <a:pt x="4" y="11"/>
                      <a:pt x="6" y="14"/>
                      <a:pt x="8" y="15"/>
                    </a:cubicBezTo>
                    <a:cubicBezTo>
                      <a:pt x="11" y="17"/>
                      <a:pt x="14" y="17"/>
                      <a:pt x="17" y="18"/>
                    </a:cubicBezTo>
                    <a:cubicBezTo>
                      <a:pt x="23" y="19"/>
                      <a:pt x="29" y="19"/>
                      <a:pt x="35" y="18"/>
                    </a:cubicBezTo>
                    <a:cubicBezTo>
                      <a:pt x="41" y="17"/>
                      <a:pt x="47" y="13"/>
                      <a:pt x="50" y="8"/>
                    </a:cubicBezTo>
                    <a:cubicBezTo>
                      <a:pt x="53" y="3"/>
                      <a:pt x="51" y="0"/>
                      <a:pt x="45" y="2"/>
                    </a:cubicBezTo>
                    <a:cubicBezTo>
                      <a:pt x="35" y="6"/>
                      <a:pt x="27" y="8"/>
                      <a:pt x="16" y="6"/>
                    </a:cubicBezTo>
                    <a:cubicBezTo>
                      <a:pt x="13" y="5"/>
                      <a:pt x="1"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7" name="Oval 118">
                <a:extLst>
                  <a:ext uri="{FF2B5EF4-FFF2-40B4-BE49-F238E27FC236}">
                    <a16:creationId xmlns:a16="http://schemas.microsoft.com/office/drawing/2014/main" id="{F0DC1A97-9609-49B6-8387-603354035FFF}"/>
                  </a:ext>
                </a:extLst>
              </p:cNvPr>
              <p:cNvSpPr>
                <a:spLocks noChangeArrowheads="1"/>
              </p:cNvSpPr>
              <p:nvPr/>
            </p:nvSpPr>
            <p:spPr bwMode="auto">
              <a:xfrm>
                <a:off x="4128112" y="8298972"/>
                <a:ext cx="273050" cy="293688"/>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68" name="Freeform 119">
                <a:extLst>
                  <a:ext uri="{FF2B5EF4-FFF2-40B4-BE49-F238E27FC236}">
                    <a16:creationId xmlns:a16="http://schemas.microsoft.com/office/drawing/2014/main" id="{11828523-580F-422C-B836-3DF484D15ACD}"/>
                  </a:ext>
                </a:extLst>
              </p:cNvPr>
              <p:cNvSpPr>
                <a:spLocks/>
              </p:cNvSpPr>
              <p:nvPr/>
            </p:nvSpPr>
            <p:spPr bwMode="auto">
              <a:xfrm>
                <a:off x="4159862" y="8322784"/>
                <a:ext cx="166688" cy="193675"/>
              </a:xfrm>
              <a:custGeom>
                <a:avLst/>
                <a:gdLst>
                  <a:gd name="T0" fmla="*/ 279 w 53"/>
                  <a:gd name="T1" fmla="*/ 8 h 58"/>
                  <a:gd name="T2" fmla="*/ 32 w 53"/>
                  <a:gd name="T3" fmla="*/ 204 h 58"/>
                  <a:gd name="T4" fmla="*/ 63 w 53"/>
                  <a:gd name="T5" fmla="*/ 446 h 58"/>
                  <a:gd name="T6" fmla="*/ 188 w 53"/>
                  <a:gd name="T7" fmla="*/ 328 h 58"/>
                  <a:gd name="T8" fmla="*/ 380 w 53"/>
                  <a:gd name="T9" fmla="*/ 101 h 58"/>
                  <a:gd name="T10" fmla="*/ 279 w 53"/>
                  <a:gd name="T11" fmla="*/ 8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8">
                    <a:moveTo>
                      <a:pt x="36" y="1"/>
                    </a:moveTo>
                    <a:cubicBezTo>
                      <a:pt x="22" y="0"/>
                      <a:pt x="8" y="9"/>
                      <a:pt x="4" y="22"/>
                    </a:cubicBezTo>
                    <a:cubicBezTo>
                      <a:pt x="1" y="31"/>
                      <a:pt x="0" y="41"/>
                      <a:pt x="8" y="48"/>
                    </a:cubicBezTo>
                    <a:cubicBezTo>
                      <a:pt x="19" y="58"/>
                      <a:pt x="20" y="41"/>
                      <a:pt x="24" y="35"/>
                    </a:cubicBezTo>
                    <a:cubicBezTo>
                      <a:pt x="31" y="26"/>
                      <a:pt x="53" y="27"/>
                      <a:pt x="49" y="11"/>
                    </a:cubicBezTo>
                    <a:cubicBezTo>
                      <a:pt x="48" y="6"/>
                      <a:pt x="41" y="1"/>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9" name="Freeform 120">
                <a:extLst>
                  <a:ext uri="{FF2B5EF4-FFF2-40B4-BE49-F238E27FC236}">
                    <a16:creationId xmlns:a16="http://schemas.microsoft.com/office/drawing/2014/main" id="{A1E4B58A-202D-4073-BC1E-14EFB6A37230}"/>
                  </a:ext>
                </a:extLst>
              </p:cNvPr>
              <p:cNvSpPr>
                <a:spLocks/>
              </p:cNvSpPr>
              <p:nvPr/>
            </p:nvSpPr>
            <p:spPr bwMode="auto">
              <a:xfrm>
                <a:off x="4150337" y="8329134"/>
                <a:ext cx="131763" cy="173038"/>
              </a:xfrm>
              <a:custGeom>
                <a:avLst/>
                <a:gdLst>
                  <a:gd name="T0" fmla="*/ 324 w 42"/>
                  <a:gd name="T1" fmla="*/ 17 h 52"/>
                  <a:gd name="T2" fmla="*/ 79 w 42"/>
                  <a:gd name="T3" fmla="*/ 128 h 52"/>
                  <a:gd name="T4" fmla="*/ 32 w 42"/>
                  <a:gd name="T5" fmla="*/ 478 h 52"/>
                  <a:gd name="T6" fmla="*/ 324 w 42"/>
                  <a:gd name="T7" fmla="*/ 17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2">
                    <a:moveTo>
                      <a:pt x="42" y="2"/>
                    </a:moveTo>
                    <a:cubicBezTo>
                      <a:pt x="42" y="2"/>
                      <a:pt x="20" y="0"/>
                      <a:pt x="10" y="14"/>
                    </a:cubicBezTo>
                    <a:cubicBezTo>
                      <a:pt x="0" y="28"/>
                      <a:pt x="0" y="41"/>
                      <a:pt x="4" y="52"/>
                    </a:cubicBezTo>
                    <a:cubicBezTo>
                      <a:pt x="4" y="52"/>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0" name="Oval 121">
                <a:extLst>
                  <a:ext uri="{FF2B5EF4-FFF2-40B4-BE49-F238E27FC236}">
                    <a16:creationId xmlns:a16="http://schemas.microsoft.com/office/drawing/2014/main" id="{1B204A8B-D38F-403F-A079-26BAEF745B3C}"/>
                  </a:ext>
                </a:extLst>
              </p:cNvPr>
              <p:cNvSpPr>
                <a:spLocks noChangeArrowheads="1"/>
              </p:cNvSpPr>
              <p:nvPr/>
            </p:nvSpPr>
            <p:spPr bwMode="auto">
              <a:xfrm>
                <a:off x="4242412" y="8332309"/>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71" name="Oval 122">
                <a:extLst>
                  <a:ext uri="{FF2B5EF4-FFF2-40B4-BE49-F238E27FC236}">
                    <a16:creationId xmlns:a16="http://schemas.microsoft.com/office/drawing/2014/main" id="{4EC3561F-1CFA-494A-9CD2-F63657B9628C}"/>
                  </a:ext>
                </a:extLst>
              </p:cNvPr>
              <p:cNvSpPr>
                <a:spLocks noChangeArrowheads="1"/>
              </p:cNvSpPr>
              <p:nvPr/>
            </p:nvSpPr>
            <p:spPr bwMode="auto">
              <a:xfrm>
                <a:off x="4272574" y="8325959"/>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72" name="Freeform 123">
                <a:extLst>
                  <a:ext uri="{FF2B5EF4-FFF2-40B4-BE49-F238E27FC236}">
                    <a16:creationId xmlns:a16="http://schemas.microsoft.com/office/drawing/2014/main" id="{466981B9-DE42-49F1-8A81-8D42879D8428}"/>
                  </a:ext>
                </a:extLst>
              </p:cNvPr>
              <p:cNvSpPr>
                <a:spLocks/>
              </p:cNvSpPr>
              <p:nvPr/>
            </p:nvSpPr>
            <p:spPr bwMode="auto">
              <a:xfrm>
                <a:off x="4185262" y="8510109"/>
                <a:ext cx="166688" cy="63500"/>
              </a:xfrm>
              <a:custGeom>
                <a:avLst/>
                <a:gdLst>
                  <a:gd name="T0" fmla="*/ 8 w 53"/>
                  <a:gd name="T1" fmla="*/ 93 h 19"/>
                  <a:gd name="T2" fmla="*/ 55 w 53"/>
                  <a:gd name="T3" fmla="*/ 141 h 19"/>
                  <a:gd name="T4" fmla="*/ 133 w 53"/>
                  <a:gd name="T5" fmla="*/ 160 h 19"/>
                  <a:gd name="T6" fmla="*/ 271 w 53"/>
                  <a:gd name="T7" fmla="*/ 168 h 19"/>
                  <a:gd name="T8" fmla="*/ 388 w 53"/>
                  <a:gd name="T9" fmla="*/ 76 h 19"/>
                  <a:gd name="T10" fmla="*/ 349 w 53"/>
                  <a:gd name="T11" fmla="*/ 17 h 19"/>
                  <a:gd name="T12" fmla="*/ 125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3"/>
                      <a:pt x="7" y="15"/>
                    </a:cubicBezTo>
                    <a:cubicBezTo>
                      <a:pt x="10" y="16"/>
                      <a:pt x="13" y="17"/>
                      <a:pt x="17" y="17"/>
                    </a:cubicBezTo>
                    <a:cubicBezTo>
                      <a:pt x="23" y="18"/>
                      <a:pt x="29" y="19"/>
                      <a:pt x="35" y="18"/>
                    </a:cubicBezTo>
                    <a:cubicBezTo>
                      <a:pt x="41" y="16"/>
                      <a:pt x="46" y="13"/>
                      <a:pt x="50" y="8"/>
                    </a:cubicBezTo>
                    <a:cubicBezTo>
                      <a:pt x="53" y="3"/>
                      <a:pt x="50" y="0"/>
                      <a:pt x="45" y="2"/>
                    </a:cubicBezTo>
                    <a:cubicBezTo>
                      <a:pt x="35" y="6"/>
                      <a:pt x="26" y="8"/>
                      <a:pt x="16" y="5"/>
                    </a:cubicBezTo>
                    <a:cubicBezTo>
                      <a:pt x="12" y="4"/>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3" name="Oval 124">
                <a:extLst>
                  <a:ext uri="{FF2B5EF4-FFF2-40B4-BE49-F238E27FC236}">
                    <a16:creationId xmlns:a16="http://schemas.microsoft.com/office/drawing/2014/main" id="{3FF377DB-F91C-4C0A-B40F-B11AA97F5024}"/>
                  </a:ext>
                </a:extLst>
              </p:cNvPr>
              <p:cNvSpPr>
                <a:spLocks noChangeArrowheads="1"/>
              </p:cNvSpPr>
              <p:nvPr/>
            </p:nvSpPr>
            <p:spPr bwMode="auto">
              <a:xfrm>
                <a:off x="4282099" y="8062434"/>
                <a:ext cx="273050" cy="293688"/>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74" name="Freeform 125">
                <a:extLst>
                  <a:ext uri="{FF2B5EF4-FFF2-40B4-BE49-F238E27FC236}">
                    <a16:creationId xmlns:a16="http://schemas.microsoft.com/office/drawing/2014/main" id="{58DDF81F-2645-408B-9775-9A2B151F5C9B}"/>
                  </a:ext>
                </a:extLst>
              </p:cNvPr>
              <p:cNvSpPr>
                <a:spLocks/>
              </p:cNvSpPr>
              <p:nvPr/>
            </p:nvSpPr>
            <p:spPr bwMode="auto">
              <a:xfrm>
                <a:off x="4313849" y="8084659"/>
                <a:ext cx="166688" cy="196850"/>
              </a:xfrm>
              <a:custGeom>
                <a:avLst/>
                <a:gdLst>
                  <a:gd name="T0" fmla="*/ 279 w 53"/>
                  <a:gd name="T1" fmla="*/ 8 h 59"/>
                  <a:gd name="T2" fmla="*/ 32 w 53"/>
                  <a:gd name="T3" fmla="*/ 204 h 59"/>
                  <a:gd name="T4" fmla="*/ 63 w 53"/>
                  <a:gd name="T5" fmla="*/ 446 h 59"/>
                  <a:gd name="T6" fmla="*/ 188 w 53"/>
                  <a:gd name="T7" fmla="*/ 328 h 59"/>
                  <a:gd name="T8" fmla="*/ 380 w 53"/>
                  <a:gd name="T9" fmla="*/ 101 h 59"/>
                  <a:gd name="T10" fmla="*/ 279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1"/>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5" name="Freeform 126">
                <a:extLst>
                  <a:ext uri="{FF2B5EF4-FFF2-40B4-BE49-F238E27FC236}">
                    <a16:creationId xmlns:a16="http://schemas.microsoft.com/office/drawing/2014/main" id="{DE5A6870-E57E-4562-BDCE-CD0FFC0DC729}"/>
                  </a:ext>
                </a:extLst>
              </p:cNvPr>
              <p:cNvSpPr>
                <a:spLocks/>
              </p:cNvSpPr>
              <p:nvPr/>
            </p:nvSpPr>
            <p:spPr bwMode="auto">
              <a:xfrm>
                <a:off x="4304324" y="8091009"/>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4" y="53"/>
                    </a:cubicBezTo>
                    <a:cubicBezTo>
                      <a:pt x="4"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6" name="Oval 127">
                <a:extLst>
                  <a:ext uri="{FF2B5EF4-FFF2-40B4-BE49-F238E27FC236}">
                    <a16:creationId xmlns:a16="http://schemas.microsoft.com/office/drawing/2014/main" id="{58E5A4D4-0860-4B2D-9736-AD25C9551913}"/>
                  </a:ext>
                </a:extLst>
              </p:cNvPr>
              <p:cNvSpPr>
                <a:spLocks noChangeArrowheads="1"/>
              </p:cNvSpPr>
              <p:nvPr/>
            </p:nvSpPr>
            <p:spPr bwMode="auto">
              <a:xfrm>
                <a:off x="4394812" y="8095772"/>
                <a:ext cx="22225"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77" name="Oval 128">
                <a:extLst>
                  <a:ext uri="{FF2B5EF4-FFF2-40B4-BE49-F238E27FC236}">
                    <a16:creationId xmlns:a16="http://schemas.microsoft.com/office/drawing/2014/main" id="{1EF43FA7-81A3-445D-B29B-A3D1E2B1EE05}"/>
                  </a:ext>
                </a:extLst>
              </p:cNvPr>
              <p:cNvSpPr>
                <a:spLocks noChangeArrowheads="1"/>
              </p:cNvSpPr>
              <p:nvPr/>
            </p:nvSpPr>
            <p:spPr bwMode="auto">
              <a:xfrm>
                <a:off x="4426562" y="8087834"/>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78" name="Freeform 129">
                <a:extLst>
                  <a:ext uri="{FF2B5EF4-FFF2-40B4-BE49-F238E27FC236}">
                    <a16:creationId xmlns:a16="http://schemas.microsoft.com/office/drawing/2014/main" id="{08B666EF-64C8-4912-9A87-82EE393083DC}"/>
                  </a:ext>
                </a:extLst>
              </p:cNvPr>
              <p:cNvSpPr>
                <a:spLocks/>
              </p:cNvSpPr>
              <p:nvPr/>
            </p:nvSpPr>
            <p:spPr bwMode="auto">
              <a:xfrm>
                <a:off x="4339249" y="8271984"/>
                <a:ext cx="165100" cy="6350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6"/>
                      <a:pt x="13" y="17"/>
                      <a:pt x="17" y="18"/>
                    </a:cubicBezTo>
                    <a:cubicBezTo>
                      <a:pt x="23" y="18"/>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9" name="Oval 130">
                <a:extLst>
                  <a:ext uri="{FF2B5EF4-FFF2-40B4-BE49-F238E27FC236}">
                    <a16:creationId xmlns:a16="http://schemas.microsoft.com/office/drawing/2014/main" id="{DFFEF6AA-D9BD-4A6C-BD37-AAD5A5265723}"/>
                  </a:ext>
                </a:extLst>
              </p:cNvPr>
              <p:cNvSpPr>
                <a:spLocks noChangeArrowheads="1"/>
              </p:cNvSpPr>
              <p:nvPr/>
            </p:nvSpPr>
            <p:spPr bwMode="auto">
              <a:xfrm>
                <a:off x="4404337" y="7800497"/>
                <a:ext cx="276225" cy="295275"/>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80" name="Freeform 131">
                <a:extLst>
                  <a:ext uri="{FF2B5EF4-FFF2-40B4-BE49-F238E27FC236}">
                    <a16:creationId xmlns:a16="http://schemas.microsoft.com/office/drawing/2014/main" id="{4EA632D2-714C-4FF0-8115-A58EF2810E74}"/>
                  </a:ext>
                </a:extLst>
              </p:cNvPr>
              <p:cNvSpPr>
                <a:spLocks/>
              </p:cNvSpPr>
              <p:nvPr/>
            </p:nvSpPr>
            <p:spPr bwMode="auto">
              <a:xfrm>
                <a:off x="4439262" y="7824309"/>
                <a:ext cx="166688" cy="196850"/>
              </a:xfrm>
              <a:custGeom>
                <a:avLst/>
                <a:gdLst>
                  <a:gd name="T0" fmla="*/ 271 w 53"/>
                  <a:gd name="T1" fmla="*/ 8 h 59"/>
                  <a:gd name="T2" fmla="*/ 24 w 53"/>
                  <a:gd name="T3" fmla="*/ 204 h 59"/>
                  <a:gd name="T4" fmla="*/ 55 w 53"/>
                  <a:gd name="T5" fmla="*/ 446 h 59"/>
                  <a:gd name="T6" fmla="*/ 188 w 53"/>
                  <a:gd name="T7" fmla="*/ 328 h 59"/>
                  <a:gd name="T8" fmla="*/ 380 w 53"/>
                  <a:gd name="T9" fmla="*/ 101 h 59"/>
                  <a:gd name="T10" fmla="*/ 271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5" y="1"/>
                    </a:moveTo>
                    <a:cubicBezTo>
                      <a:pt x="21" y="0"/>
                      <a:pt x="7" y="9"/>
                      <a:pt x="3" y="22"/>
                    </a:cubicBezTo>
                    <a:cubicBezTo>
                      <a:pt x="0" y="31"/>
                      <a:pt x="0" y="41"/>
                      <a:pt x="7" y="48"/>
                    </a:cubicBezTo>
                    <a:cubicBezTo>
                      <a:pt x="18" y="59"/>
                      <a:pt x="19" y="41"/>
                      <a:pt x="24" y="35"/>
                    </a:cubicBezTo>
                    <a:cubicBezTo>
                      <a:pt x="31" y="26"/>
                      <a:pt x="53" y="27"/>
                      <a:pt x="49" y="11"/>
                    </a:cubicBezTo>
                    <a:cubicBezTo>
                      <a:pt x="47" y="6"/>
                      <a:pt x="40" y="1"/>
                      <a:pt x="35"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 name="Freeform 132">
                <a:extLst>
                  <a:ext uri="{FF2B5EF4-FFF2-40B4-BE49-F238E27FC236}">
                    <a16:creationId xmlns:a16="http://schemas.microsoft.com/office/drawing/2014/main" id="{02EB21A3-F1A6-420E-ADEE-C6626991779D}"/>
                  </a:ext>
                </a:extLst>
              </p:cNvPr>
              <p:cNvSpPr>
                <a:spLocks/>
              </p:cNvSpPr>
              <p:nvPr/>
            </p:nvSpPr>
            <p:spPr bwMode="auto">
              <a:xfrm>
                <a:off x="4426562" y="7830659"/>
                <a:ext cx="131763" cy="177800"/>
              </a:xfrm>
              <a:custGeom>
                <a:avLst/>
                <a:gdLst>
                  <a:gd name="T0" fmla="*/ 324 w 42"/>
                  <a:gd name="T1" fmla="*/ 17 h 53"/>
                  <a:gd name="T2" fmla="*/ 79 w 42"/>
                  <a:gd name="T3" fmla="*/ 133 h 53"/>
                  <a:gd name="T4" fmla="*/ 40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5" y="53"/>
                    </a:cubicBezTo>
                    <a:cubicBezTo>
                      <a:pt x="5"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 name="Oval 133">
                <a:extLst>
                  <a:ext uri="{FF2B5EF4-FFF2-40B4-BE49-F238E27FC236}">
                    <a16:creationId xmlns:a16="http://schemas.microsoft.com/office/drawing/2014/main" id="{25CAFCD4-A0F0-4664-89B3-1F866D64111C}"/>
                  </a:ext>
                </a:extLst>
              </p:cNvPr>
              <p:cNvSpPr>
                <a:spLocks noChangeArrowheads="1"/>
              </p:cNvSpPr>
              <p:nvPr/>
            </p:nvSpPr>
            <p:spPr bwMode="auto">
              <a:xfrm>
                <a:off x="4517049" y="7833834"/>
                <a:ext cx="22225"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83" name="Oval 134">
                <a:extLst>
                  <a:ext uri="{FF2B5EF4-FFF2-40B4-BE49-F238E27FC236}">
                    <a16:creationId xmlns:a16="http://schemas.microsoft.com/office/drawing/2014/main" id="{9A7B899E-85CF-41CD-8714-979D3E5CBE55}"/>
                  </a:ext>
                </a:extLst>
              </p:cNvPr>
              <p:cNvSpPr>
                <a:spLocks noChangeArrowheads="1"/>
              </p:cNvSpPr>
              <p:nvPr/>
            </p:nvSpPr>
            <p:spPr bwMode="auto">
              <a:xfrm>
                <a:off x="4548799" y="7827484"/>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84" name="Freeform 135">
                <a:extLst>
                  <a:ext uri="{FF2B5EF4-FFF2-40B4-BE49-F238E27FC236}">
                    <a16:creationId xmlns:a16="http://schemas.microsoft.com/office/drawing/2014/main" id="{8FDEF1DA-8602-4C72-878C-C731F0188556}"/>
                  </a:ext>
                </a:extLst>
              </p:cNvPr>
              <p:cNvSpPr>
                <a:spLocks/>
              </p:cNvSpPr>
              <p:nvPr/>
            </p:nvSpPr>
            <p:spPr bwMode="auto">
              <a:xfrm>
                <a:off x="4461487" y="8011634"/>
                <a:ext cx="165100" cy="63500"/>
              </a:xfrm>
              <a:custGeom>
                <a:avLst/>
                <a:gdLst>
                  <a:gd name="T0" fmla="*/ 8 w 53"/>
                  <a:gd name="T1" fmla="*/ 93 h 19"/>
                  <a:gd name="T2" fmla="*/ 61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4" y="11"/>
                      <a:pt x="5" y="14"/>
                      <a:pt x="8" y="15"/>
                    </a:cubicBezTo>
                    <a:cubicBezTo>
                      <a:pt x="11" y="16"/>
                      <a:pt x="14" y="17"/>
                      <a:pt x="17" y="18"/>
                    </a:cubicBezTo>
                    <a:cubicBezTo>
                      <a:pt x="23" y="18"/>
                      <a:pt x="29" y="19"/>
                      <a:pt x="35" y="18"/>
                    </a:cubicBezTo>
                    <a:cubicBezTo>
                      <a:pt x="41" y="16"/>
                      <a:pt x="47" y="13"/>
                      <a:pt x="50" y="8"/>
                    </a:cubicBezTo>
                    <a:cubicBezTo>
                      <a:pt x="53" y="3"/>
                      <a:pt x="51" y="0"/>
                      <a:pt x="45" y="2"/>
                    </a:cubicBezTo>
                    <a:cubicBezTo>
                      <a:pt x="35" y="6"/>
                      <a:pt x="27" y="8"/>
                      <a:pt x="16" y="5"/>
                    </a:cubicBezTo>
                    <a:cubicBezTo>
                      <a:pt x="13" y="5"/>
                      <a:pt x="1"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5" name="Oval 136">
                <a:extLst>
                  <a:ext uri="{FF2B5EF4-FFF2-40B4-BE49-F238E27FC236}">
                    <a16:creationId xmlns:a16="http://schemas.microsoft.com/office/drawing/2014/main" id="{02F22C8D-7726-4579-8D58-33AB13FCFBFB}"/>
                  </a:ext>
                </a:extLst>
              </p:cNvPr>
              <p:cNvSpPr>
                <a:spLocks noChangeArrowheads="1"/>
              </p:cNvSpPr>
              <p:nvPr/>
            </p:nvSpPr>
            <p:spPr bwMode="auto">
              <a:xfrm>
                <a:off x="4609124" y="7613172"/>
                <a:ext cx="271463" cy="292100"/>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86" name="Freeform 137">
                <a:extLst>
                  <a:ext uri="{FF2B5EF4-FFF2-40B4-BE49-F238E27FC236}">
                    <a16:creationId xmlns:a16="http://schemas.microsoft.com/office/drawing/2014/main" id="{D6FFF3E3-E52C-4CBC-AAFA-9ADCD1318017}"/>
                  </a:ext>
                </a:extLst>
              </p:cNvPr>
              <p:cNvSpPr>
                <a:spLocks/>
              </p:cNvSpPr>
              <p:nvPr/>
            </p:nvSpPr>
            <p:spPr bwMode="auto">
              <a:xfrm>
                <a:off x="4639287" y="7633809"/>
                <a:ext cx="166688" cy="196850"/>
              </a:xfrm>
              <a:custGeom>
                <a:avLst/>
                <a:gdLst>
                  <a:gd name="T0" fmla="*/ 279 w 53"/>
                  <a:gd name="T1" fmla="*/ 8 h 59"/>
                  <a:gd name="T2" fmla="*/ 32 w 53"/>
                  <a:gd name="T3" fmla="*/ 204 h 59"/>
                  <a:gd name="T4" fmla="*/ 63 w 53"/>
                  <a:gd name="T5" fmla="*/ 454 h 59"/>
                  <a:gd name="T6" fmla="*/ 188 w 53"/>
                  <a:gd name="T7" fmla="*/ 328 h 59"/>
                  <a:gd name="T8" fmla="*/ 380 w 53"/>
                  <a:gd name="T9" fmla="*/ 111 h 59"/>
                  <a:gd name="T10" fmla="*/ 279 w 53"/>
                  <a:gd name="T11" fmla="*/ 17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9"/>
                    </a:cubicBezTo>
                    <a:cubicBezTo>
                      <a:pt x="19" y="59"/>
                      <a:pt x="20" y="41"/>
                      <a:pt x="24" y="35"/>
                    </a:cubicBezTo>
                    <a:cubicBezTo>
                      <a:pt x="31" y="26"/>
                      <a:pt x="53" y="27"/>
                      <a:pt x="49" y="12"/>
                    </a:cubicBezTo>
                    <a:cubicBezTo>
                      <a:pt x="48" y="6"/>
                      <a:pt x="41" y="2"/>
                      <a:pt x="36" y="2"/>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7" name="Freeform 138">
                <a:extLst>
                  <a:ext uri="{FF2B5EF4-FFF2-40B4-BE49-F238E27FC236}">
                    <a16:creationId xmlns:a16="http://schemas.microsoft.com/office/drawing/2014/main" id="{1FD12341-EC30-4794-B8D0-84D93398CC4C}"/>
                  </a:ext>
                </a:extLst>
              </p:cNvPr>
              <p:cNvSpPr>
                <a:spLocks/>
              </p:cNvSpPr>
              <p:nvPr/>
            </p:nvSpPr>
            <p:spPr bwMode="auto">
              <a:xfrm>
                <a:off x="4629762" y="7640159"/>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9"/>
                      <a:pt x="0" y="41"/>
                      <a:pt x="4" y="53"/>
                    </a:cubicBezTo>
                    <a:cubicBezTo>
                      <a:pt x="4" y="53"/>
                      <a:pt x="0" y="8"/>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8" name="Oval 139">
                <a:extLst>
                  <a:ext uri="{FF2B5EF4-FFF2-40B4-BE49-F238E27FC236}">
                    <a16:creationId xmlns:a16="http://schemas.microsoft.com/office/drawing/2014/main" id="{C7CD0033-A242-48ED-8FC1-9DB912DED07A}"/>
                  </a:ext>
                </a:extLst>
              </p:cNvPr>
              <p:cNvSpPr>
                <a:spLocks noChangeArrowheads="1"/>
              </p:cNvSpPr>
              <p:nvPr/>
            </p:nvSpPr>
            <p:spPr bwMode="auto">
              <a:xfrm>
                <a:off x="4721837" y="7643334"/>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89" name="Oval 140">
                <a:extLst>
                  <a:ext uri="{FF2B5EF4-FFF2-40B4-BE49-F238E27FC236}">
                    <a16:creationId xmlns:a16="http://schemas.microsoft.com/office/drawing/2014/main" id="{CFA9AD3E-24A7-4A1B-AEE8-092090158446}"/>
                  </a:ext>
                </a:extLst>
              </p:cNvPr>
              <p:cNvSpPr>
                <a:spLocks noChangeArrowheads="1"/>
              </p:cNvSpPr>
              <p:nvPr/>
            </p:nvSpPr>
            <p:spPr bwMode="auto">
              <a:xfrm>
                <a:off x="4751999" y="7636984"/>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90" name="Freeform 141">
                <a:extLst>
                  <a:ext uri="{FF2B5EF4-FFF2-40B4-BE49-F238E27FC236}">
                    <a16:creationId xmlns:a16="http://schemas.microsoft.com/office/drawing/2014/main" id="{9DFFB491-30BC-4BC9-9B58-0BF64219E5D1}"/>
                  </a:ext>
                </a:extLst>
              </p:cNvPr>
              <p:cNvSpPr>
                <a:spLocks/>
              </p:cNvSpPr>
              <p:nvPr/>
            </p:nvSpPr>
            <p:spPr bwMode="auto">
              <a:xfrm>
                <a:off x="4664687" y="7821134"/>
                <a:ext cx="166688" cy="63500"/>
              </a:xfrm>
              <a:custGeom>
                <a:avLst/>
                <a:gdLst>
                  <a:gd name="T0" fmla="*/ 8 w 53"/>
                  <a:gd name="T1" fmla="*/ 101 h 19"/>
                  <a:gd name="T2" fmla="*/ 55 w 53"/>
                  <a:gd name="T3" fmla="*/ 141 h 19"/>
                  <a:gd name="T4" fmla="*/ 133 w 53"/>
                  <a:gd name="T5" fmla="*/ 168 h 19"/>
                  <a:gd name="T6" fmla="*/ 271 w 53"/>
                  <a:gd name="T7" fmla="*/ 168 h 19"/>
                  <a:gd name="T8" fmla="*/ 388 w 53"/>
                  <a:gd name="T9" fmla="*/ 76 h 19"/>
                  <a:gd name="T10" fmla="*/ 349 w 53"/>
                  <a:gd name="T11" fmla="*/ 27 h 19"/>
                  <a:gd name="T12" fmla="*/ 125 w 53"/>
                  <a:gd name="T13" fmla="*/ 57 h 19"/>
                  <a:gd name="T14" fmla="*/ 0 w 53"/>
                  <a:gd name="T15" fmla="*/ 6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1"/>
                    </a:moveTo>
                    <a:cubicBezTo>
                      <a:pt x="3" y="11"/>
                      <a:pt x="5" y="14"/>
                      <a:pt x="7" y="15"/>
                    </a:cubicBezTo>
                    <a:cubicBezTo>
                      <a:pt x="10" y="17"/>
                      <a:pt x="13" y="17"/>
                      <a:pt x="17" y="18"/>
                    </a:cubicBezTo>
                    <a:cubicBezTo>
                      <a:pt x="23" y="19"/>
                      <a:pt x="28" y="19"/>
                      <a:pt x="35" y="18"/>
                    </a:cubicBezTo>
                    <a:cubicBezTo>
                      <a:pt x="41" y="17"/>
                      <a:pt x="46" y="13"/>
                      <a:pt x="50" y="8"/>
                    </a:cubicBezTo>
                    <a:cubicBezTo>
                      <a:pt x="53" y="3"/>
                      <a:pt x="50" y="1"/>
                      <a:pt x="45" y="3"/>
                    </a:cubicBezTo>
                    <a:cubicBezTo>
                      <a:pt x="35" y="6"/>
                      <a:pt x="26" y="8"/>
                      <a:pt x="16" y="6"/>
                    </a:cubicBezTo>
                    <a:cubicBezTo>
                      <a:pt x="12" y="5"/>
                      <a:pt x="0" y="0"/>
                      <a:pt x="0" y="7"/>
                    </a:cubicBezTo>
                    <a:cubicBezTo>
                      <a:pt x="0" y="7"/>
                      <a:pt x="1" y="9"/>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 name="Oval 142">
                <a:extLst>
                  <a:ext uri="{FF2B5EF4-FFF2-40B4-BE49-F238E27FC236}">
                    <a16:creationId xmlns:a16="http://schemas.microsoft.com/office/drawing/2014/main" id="{81D9925E-18D4-4CDA-BD12-E8EDB0FDF138}"/>
                  </a:ext>
                </a:extLst>
              </p:cNvPr>
              <p:cNvSpPr>
                <a:spLocks noChangeArrowheads="1"/>
              </p:cNvSpPr>
              <p:nvPr/>
            </p:nvSpPr>
            <p:spPr bwMode="auto">
              <a:xfrm>
                <a:off x="4812324" y="7406797"/>
                <a:ext cx="276225" cy="293688"/>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92" name="Freeform 143">
                <a:extLst>
                  <a:ext uri="{FF2B5EF4-FFF2-40B4-BE49-F238E27FC236}">
                    <a16:creationId xmlns:a16="http://schemas.microsoft.com/office/drawing/2014/main" id="{16207AAB-8480-4285-9EE3-E330E0EB4BEB}"/>
                  </a:ext>
                </a:extLst>
              </p:cNvPr>
              <p:cNvSpPr>
                <a:spLocks/>
              </p:cNvSpPr>
              <p:nvPr/>
            </p:nvSpPr>
            <p:spPr bwMode="auto">
              <a:xfrm>
                <a:off x="4847249" y="7430609"/>
                <a:ext cx="165100" cy="193675"/>
              </a:xfrm>
              <a:custGeom>
                <a:avLst/>
                <a:gdLst>
                  <a:gd name="T0" fmla="*/ 273 w 53"/>
                  <a:gd name="T1" fmla="*/ 0 h 58"/>
                  <a:gd name="T2" fmla="*/ 24 w 53"/>
                  <a:gd name="T3" fmla="*/ 204 h 58"/>
                  <a:gd name="T4" fmla="*/ 53 w 53"/>
                  <a:gd name="T5" fmla="*/ 446 h 58"/>
                  <a:gd name="T6" fmla="*/ 181 w 53"/>
                  <a:gd name="T7" fmla="*/ 328 h 58"/>
                  <a:gd name="T8" fmla="*/ 369 w 53"/>
                  <a:gd name="T9" fmla="*/ 101 h 58"/>
                  <a:gd name="T10" fmla="*/ 265 w 53"/>
                  <a:gd name="T11" fmla="*/ 8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8">
                    <a:moveTo>
                      <a:pt x="36" y="0"/>
                    </a:moveTo>
                    <a:cubicBezTo>
                      <a:pt x="22" y="0"/>
                      <a:pt x="8" y="9"/>
                      <a:pt x="3" y="22"/>
                    </a:cubicBezTo>
                    <a:cubicBezTo>
                      <a:pt x="0" y="31"/>
                      <a:pt x="0" y="41"/>
                      <a:pt x="7" y="48"/>
                    </a:cubicBezTo>
                    <a:cubicBezTo>
                      <a:pt x="18" y="58"/>
                      <a:pt x="20" y="40"/>
                      <a:pt x="24" y="35"/>
                    </a:cubicBezTo>
                    <a:cubicBezTo>
                      <a:pt x="31" y="25"/>
                      <a:pt x="53" y="26"/>
                      <a:pt x="49" y="11"/>
                    </a:cubicBezTo>
                    <a:cubicBezTo>
                      <a:pt x="48" y="6"/>
                      <a:pt x="40" y="1"/>
                      <a:pt x="35"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3" name="Freeform 144">
                <a:extLst>
                  <a:ext uri="{FF2B5EF4-FFF2-40B4-BE49-F238E27FC236}">
                    <a16:creationId xmlns:a16="http://schemas.microsoft.com/office/drawing/2014/main" id="{AE4EE26C-0E27-44FF-8C6B-7C18FC6178C8}"/>
                  </a:ext>
                </a:extLst>
              </p:cNvPr>
              <p:cNvSpPr>
                <a:spLocks/>
              </p:cNvSpPr>
              <p:nvPr/>
            </p:nvSpPr>
            <p:spPr bwMode="auto">
              <a:xfrm>
                <a:off x="4834549" y="7436959"/>
                <a:ext cx="131763" cy="173038"/>
              </a:xfrm>
              <a:custGeom>
                <a:avLst/>
                <a:gdLst>
                  <a:gd name="T0" fmla="*/ 324 w 42"/>
                  <a:gd name="T1" fmla="*/ 17 h 52"/>
                  <a:gd name="T2" fmla="*/ 79 w 42"/>
                  <a:gd name="T3" fmla="*/ 128 h 52"/>
                  <a:gd name="T4" fmla="*/ 40 w 42"/>
                  <a:gd name="T5" fmla="*/ 478 h 52"/>
                  <a:gd name="T6" fmla="*/ 324 w 42"/>
                  <a:gd name="T7" fmla="*/ 17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2">
                    <a:moveTo>
                      <a:pt x="42" y="2"/>
                    </a:moveTo>
                    <a:cubicBezTo>
                      <a:pt x="42" y="2"/>
                      <a:pt x="20" y="0"/>
                      <a:pt x="10" y="14"/>
                    </a:cubicBezTo>
                    <a:cubicBezTo>
                      <a:pt x="0" y="28"/>
                      <a:pt x="1" y="41"/>
                      <a:pt x="5" y="52"/>
                    </a:cubicBezTo>
                    <a:cubicBezTo>
                      <a:pt x="5" y="52"/>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4" name="Oval 145">
                <a:extLst>
                  <a:ext uri="{FF2B5EF4-FFF2-40B4-BE49-F238E27FC236}">
                    <a16:creationId xmlns:a16="http://schemas.microsoft.com/office/drawing/2014/main" id="{E4848AC5-EDBE-4C9B-9058-0BBC0B8F2CF1}"/>
                  </a:ext>
                </a:extLst>
              </p:cNvPr>
              <p:cNvSpPr>
                <a:spLocks noChangeArrowheads="1"/>
              </p:cNvSpPr>
              <p:nvPr/>
            </p:nvSpPr>
            <p:spPr bwMode="auto">
              <a:xfrm>
                <a:off x="4925037" y="7436959"/>
                <a:ext cx="22225"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95" name="Oval 146">
                <a:extLst>
                  <a:ext uri="{FF2B5EF4-FFF2-40B4-BE49-F238E27FC236}">
                    <a16:creationId xmlns:a16="http://schemas.microsoft.com/office/drawing/2014/main" id="{884D41EA-F677-4016-A2D8-3DE28A0ED3AB}"/>
                  </a:ext>
                </a:extLst>
              </p:cNvPr>
              <p:cNvSpPr>
                <a:spLocks noChangeArrowheads="1"/>
              </p:cNvSpPr>
              <p:nvPr/>
            </p:nvSpPr>
            <p:spPr bwMode="auto">
              <a:xfrm>
                <a:off x="4959962" y="7430609"/>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96" name="Freeform 147">
                <a:extLst>
                  <a:ext uri="{FF2B5EF4-FFF2-40B4-BE49-F238E27FC236}">
                    <a16:creationId xmlns:a16="http://schemas.microsoft.com/office/drawing/2014/main" id="{182122D8-3E98-4454-A1E9-3383306EA6C5}"/>
                  </a:ext>
                </a:extLst>
              </p:cNvPr>
              <p:cNvSpPr>
                <a:spLocks/>
              </p:cNvSpPr>
              <p:nvPr/>
            </p:nvSpPr>
            <p:spPr bwMode="auto">
              <a:xfrm>
                <a:off x="4867887" y="7617934"/>
                <a:ext cx="166688" cy="63500"/>
              </a:xfrm>
              <a:custGeom>
                <a:avLst/>
                <a:gdLst>
                  <a:gd name="T0" fmla="*/ 8 w 53"/>
                  <a:gd name="T1" fmla="*/ 93 h 19"/>
                  <a:gd name="T2" fmla="*/ 63 w 53"/>
                  <a:gd name="T3" fmla="*/ 141 h 19"/>
                  <a:gd name="T4" fmla="*/ 133 w 53"/>
                  <a:gd name="T5" fmla="*/ 160 h 19"/>
                  <a:gd name="T6" fmla="*/ 271 w 53"/>
                  <a:gd name="T7" fmla="*/ 160 h 19"/>
                  <a:gd name="T8" fmla="*/ 388 w 53"/>
                  <a:gd name="T9" fmla="*/ 76 h 19"/>
                  <a:gd name="T10" fmla="*/ 357 w 53"/>
                  <a:gd name="T11" fmla="*/ 17 h 19"/>
                  <a:gd name="T12" fmla="*/ 125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4" y="11"/>
                      <a:pt x="6" y="13"/>
                      <a:pt x="8" y="15"/>
                    </a:cubicBezTo>
                    <a:cubicBezTo>
                      <a:pt x="11" y="16"/>
                      <a:pt x="14" y="17"/>
                      <a:pt x="17" y="17"/>
                    </a:cubicBezTo>
                    <a:cubicBezTo>
                      <a:pt x="23" y="18"/>
                      <a:pt x="29" y="19"/>
                      <a:pt x="35" y="17"/>
                    </a:cubicBezTo>
                    <a:cubicBezTo>
                      <a:pt x="41" y="16"/>
                      <a:pt x="47" y="13"/>
                      <a:pt x="50" y="8"/>
                    </a:cubicBezTo>
                    <a:cubicBezTo>
                      <a:pt x="53" y="3"/>
                      <a:pt x="51" y="0"/>
                      <a:pt x="46" y="2"/>
                    </a:cubicBezTo>
                    <a:cubicBezTo>
                      <a:pt x="35" y="6"/>
                      <a:pt x="27" y="8"/>
                      <a:pt x="16" y="5"/>
                    </a:cubicBezTo>
                    <a:cubicBezTo>
                      <a:pt x="13" y="4"/>
                      <a:pt x="1"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7" name="Oval 148">
                <a:extLst>
                  <a:ext uri="{FF2B5EF4-FFF2-40B4-BE49-F238E27FC236}">
                    <a16:creationId xmlns:a16="http://schemas.microsoft.com/office/drawing/2014/main" id="{0587FD5B-5D78-44DA-83EF-68C1D5ADB539}"/>
                  </a:ext>
                </a:extLst>
              </p:cNvPr>
              <p:cNvSpPr>
                <a:spLocks noChangeArrowheads="1"/>
              </p:cNvSpPr>
              <p:nvPr/>
            </p:nvSpPr>
            <p:spPr bwMode="auto">
              <a:xfrm>
                <a:off x="5050449" y="7259159"/>
                <a:ext cx="273050" cy="295275"/>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98" name="Freeform 149">
                <a:extLst>
                  <a:ext uri="{FF2B5EF4-FFF2-40B4-BE49-F238E27FC236}">
                    <a16:creationId xmlns:a16="http://schemas.microsoft.com/office/drawing/2014/main" id="{57113174-24D0-4EDF-9969-2AE91C8F7748}"/>
                  </a:ext>
                </a:extLst>
              </p:cNvPr>
              <p:cNvSpPr>
                <a:spLocks/>
              </p:cNvSpPr>
              <p:nvPr/>
            </p:nvSpPr>
            <p:spPr bwMode="auto">
              <a:xfrm>
                <a:off x="5082199" y="7282972"/>
                <a:ext cx="165100" cy="19685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9" name="Freeform 150">
                <a:extLst>
                  <a:ext uri="{FF2B5EF4-FFF2-40B4-BE49-F238E27FC236}">
                    <a16:creationId xmlns:a16="http://schemas.microsoft.com/office/drawing/2014/main" id="{261D814E-C843-4FCB-8EED-B3C6C2F029DC}"/>
                  </a:ext>
                </a:extLst>
              </p:cNvPr>
              <p:cNvSpPr>
                <a:spLocks/>
              </p:cNvSpPr>
              <p:nvPr/>
            </p:nvSpPr>
            <p:spPr bwMode="auto">
              <a:xfrm>
                <a:off x="5072674" y="7289322"/>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4" y="53"/>
                    </a:cubicBezTo>
                    <a:cubicBezTo>
                      <a:pt x="4"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0" name="Oval 151">
                <a:extLst>
                  <a:ext uri="{FF2B5EF4-FFF2-40B4-BE49-F238E27FC236}">
                    <a16:creationId xmlns:a16="http://schemas.microsoft.com/office/drawing/2014/main" id="{E8B80A3A-540B-47AA-805D-9397D0DCFFD6}"/>
                  </a:ext>
                </a:extLst>
              </p:cNvPr>
              <p:cNvSpPr>
                <a:spLocks noChangeArrowheads="1"/>
              </p:cNvSpPr>
              <p:nvPr/>
            </p:nvSpPr>
            <p:spPr bwMode="auto">
              <a:xfrm>
                <a:off x="5163162" y="7292497"/>
                <a:ext cx="22225"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01" name="Oval 152">
                <a:extLst>
                  <a:ext uri="{FF2B5EF4-FFF2-40B4-BE49-F238E27FC236}">
                    <a16:creationId xmlns:a16="http://schemas.microsoft.com/office/drawing/2014/main" id="{F7A18AD0-5C53-48B0-AA08-BB7DA9D685D7}"/>
                  </a:ext>
                </a:extLst>
              </p:cNvPr>
              <p:cNvSpPr>
                <a:spLocks noChangeArrowheads="1"/>
              </p:cNvSpPr>
              <p:nvPr/>
            </p:nvSpPr>
            <p:spPr bwMode="auto">
              <a:xfrm>
                <a:off x="5194912" y="728614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02" name="Freeform 153">
                <a:extLst>
                  <a:ext uri="{FF2B5EF4-FFF2-40B4-BE49-F238E27FC236}">
                    <a16:creationId xmlns:a16="http://schemas.microsoft.com/office/drawing/2014/main" id="{D8823EB9-BEAB-4072-A182-9CE75AFFE24A}"/>
                  </a:ext>
                </a:extLst>
              </p:cNvPr>
              <p:cNvSpPr>
                <a:spLocks/>
              </p:cNvSpPr>
              <p:nvPr/>
            </p:nvSpPr>
            <p:spPr bwMode="auto">
              <a:xfrm>
                <a:off x="5107599" y="7470297"/>
                <a:ext cx="165100" cy="6350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3" name="Oval 178">
                <a:extLst>
                  <a:ext uri="{FF2B5EF4-FFF2-40B4-BE49-F238E27FC236}">
                    <a16:creationId xmlns:a16="http://schemas.microsoft.com/office/drawing/2014/main" id="{5D8BC5A9-E755-4A5D-A0DC-90380899BB28}"/>
                  </a:ext>
                </a:extLst>
              </p:cNvPr>
              <p:cNvSpPr>
                <a:spLocks noChangeArrowheads="1"/>
              </p:cNvSpPr>
              <p:nvPr/>
            </p:nvSpPr>
            <p:spPr bwMode="auto">
              <a:xfrm>
                <a:off x="3378812" y="8386284"/>
                <a:ext cx="276225" cy="293688"/>
              </a:xfrm>
              <a:prstGeom prst="ellipse">
                <a:avLst/>
              </a:prstGeom>
              <a:solidFill>
                <a:srgbClr val="CAEF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04" name="Freeform 179">
                <a:extLst>
                  <a:ext uri="{FF2B5EF4-FFF2-40B4-BE49-F238E27FC236}">
                    <a16:creationId xmlns:a16="http://schemas.microsoft.com/office/drawing/2014/main" id="{347560E0-0F56-424F-A9A1-8B40319D9D3C}"/>
                  </a:ext>
                </a:extLst>
              </p:cNvPr>
              <p:cNvSpPr>
                <a:spLocks/>
              </p:cNvSpPr>
              <p:nvPr/>
            </p:nvSpPr>
            <p:spPr bwMode="auto">
              <a:xfrm>
                <a:off x="3413737" y="8408509"/>
                <a:ext cx="166688" cy="198438"/>
              </a:xfrm>
              <a:custGeom>
                <a:avLst/>
                <a:gdLst>
                  <a:gd name="T0" fmla="*/ 271 w 53"/>
                  <a:gd name="T1" fmla="*/ 8 h 59"/>
                  <a:gd name="T2" fmla="*/ 24 w 53"/>
                  <a:gd name="T3" fmla="*/ 212 h 59"/>
                  <a:gd name="T4" fmla="*/ 55 w 53"/>
                  <a:gd name="T5" fmla="*/ 458 h 59"/>
                  <a:gd name="T6" fmla="*/ 188 w 53"/>
                  <a:gd name="T7" fmla="*/ 333 h 59"/>
                  <a:gd name="T8" fmla="*/ 380 w 53"/>
                  <a:gd name="T9" fmla="*/ 104 h 59"/>
                  <a:gd name="T10" fmla="*/ 271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5" y="1"/>
                    </a:moveTo>
                    <a:cubicBezTo>
                      <a:pt x="21" y="0"/>
                      <a:pt x="7" y="9"/>
                      <a:pt x="3" y="22"/>
                    </a:cubicBezTo>
                    <a:cubicBezTo>
                      <a:pt x="0" y="31"/>
                      <a:pt x="0" y="41"/>
                      <a:pt x="7" y="48"/>
                    </a:cubicBezTo>
                    <a:cubicBezTo>
                      <a:pt x="18" y="59"/>
                      <a:pt x="19" y="41"/>
                      <a:pt x="24" y="35"/>
                    </a:cubicBezTo>
                    <a:cubicBezTo>
                      <a:pt x="31" y="26"/>
                      <a:pt x="53" y="27"/>
                      <a:pt x="49" y="11"/>
                    </a:cubicBezTo>
                    <a:cubicBezTo>
                      <a:pt x="47" y="6"/>
                      <a:pt x="40" y="1"/>
                      <a:pt x="35" y="1"/>
                    </a:cubicBezTo>
                  </a:path>
                </a:pathLst>
              </a:custGeom>
              <a:solidFill>
                <a:srgbClr val="DEF4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5" name="Freeform 180">
                <a:extLst>
                  <a:ext uri="{FF2B5EF4-FFF2-40B4-BE49-F238E27FC236}">
                    <a16:creationId xmlns:a16="http://schemas.microsoft.com/office/drawing/2014/main" id="{EE989C2B-51FD-41A5-840C-890D26571997}"/>
                  </a:ext>
                </a:extLst>
              </p:cNvPr>
              <p:cNvSpPr>
                <a:spLocks/>
              </p:cNvSpPr>
              <p:nvPr/>
            </p:nvSpPr>
            <p:spPr bwMode="auto">
              <a:xfrm>
                <a:off x="3401037" y="8416447"/>
                <a:ext cx="131763" cy="176213"/>
              </a:xfrm>
              <a:custGeom>
                <a:avLst/>
                <a:gdLst>
                  <a:gd name="T0" fmla="*/ 324 w 42"/>
                  <a:gd name="T1" fmla="*/ 17 h 53"/>
                  <a:gd name="T2" fmla="*/ 79 w 42"/>
                  <a:gd name="T3" fmla="*/ 128 h 53"/>
                  <a:gd name="T4" fmla="*/ 40 w 42"/>
                  <a:gd name="T5" fmla="*/ 486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5" y="53"/>
                    </a:cubicBezTo>
                    <a:cubicBezTo>
                      <a:pt x="5" y="53"/>
                      <a:pt x="0" y="7"/>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6" name="Oval 181">
                <a:extLst>
                  <a:ext uri="{FF2B5EF4-FFF2-40B4-BE49-F238E27FC236}">
                    <a16:creationId xmlns:a16="http://schemas.microsoft.com/office/drawing/2014/main" id="{6CB616F3-95C1-455D-A8A6-56182D0A0A17}"/>
                  </a:ext>
                </a:extLst>
              </p:cNvPr>
              <p:cNvSpPr>
                <a:spLocks noChangeArrowheads="1"/>
              </p:cNvSpPr>
              <p:nvPr/>
            </p:nvSpPr>
            <p:spPr bwMode="auto">
              <a:xfrm>
                <a:off x="3493112" y="8419622"/>
                <a:ext cx="20638"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07" name="Oval 182">
                <a:extLst>
                  <a:ext uri="{FF2B5EF4-FFF2-40B4-BE49-F238E27FC236}">
                    <a16:creationId xmlns:a16="http://schemas.microsoft.com/office/drawing/2014/main" id="{98A161B0-51E8-4EE4-801E-4947994BFE63}"/>
                  </a:ext>
                </a:extLst>
              </p:cNvPr>
              <p:cNvSpPr>
                <a:spLocks noChangeArrowheads="1"/>
              </p:cNvSpPr>
              <p:nvPr/>
            </p:nvSpPr>
            <p:spPr bwMode="auto">
              <a:xfrm>
                <a:off x="3523274" y="8413272"/>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08" name="Freeform 183">
                <a:extLst>
                  <a:ext uri="{FF2B5EF4-FFF2-40B4-BE49-F238E27FC236}">
                    <a16:creationId xmlns:a16="http://schemas.microsoft.com/office/drawing/2014/main" id="{FEF208A9-F433-42C3-9FAE-625F9F31490D}"/>
                  </a:ext>
                </a:extLst>
              </p:cNvPr>
              <p:cNvSpPr>
                <a:spLocks/>
              </p:cNvSpPr>
              <p:nvPr/>
            </p:nvSpPr>
            <p:spPr bwMode="auto">
              <a:xfrm>
                <a:off x="3435962" y="8595834"/>
                <a:ext cx="166688" cy="63500"/>
              </a:xfrm>
              <a:custGeom>
                <a:avLst/>
                <a:gdLst>
                  <a:gd name="T0" fmla="*/ 8 w 53"/>
                  <a:gd name="T1" fmla="*/ 93 h 19"/>
                  <a:gd name="T2" fmla="*/ 63 w 53"/>
                  <a:gd name="T3" fmla="*/ 141 h 19"/>
                  <a:gd name="T4" fmla="*/ 133 w 53"/>
                  <a:gd name="T5" fmla="*/ 168 h 19"/>
                  <a:gd name="T6" fmla="*/ 271 w 53"/>
                  <a:gd name="T7" fmla="*/ 168 h 19"/>
                  <a:gd name="T8" fmla="*/ 388 w 53"/>
                  <a:gd name="T9" fmla="*/ 76 h 19"/>
                  <a:gd name="T10" fmla="*/ 349 w 53"/>
                  <a:gd name="T11" fmla="*/ 17 h 19"/>
                  <a:gd name="T12" fmla="*/ 125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4" y="11"/>
                      <a:pt x="6" y="14"/>
                      <a:pt x="8" y="15"/>
                    </a:cubicBezTo>
                    <a:cubicBezTo>
                      <a:pt x="11" y="16"/>
                      <a:pt x="14" y="17"/>
                      <a:pt x="17" y="18"/>
                    </a:cubicBezTo>
                    <a:cubicBezTo>
                      <a:pt x="23" y="18"/>
                      <a:pt x="29" y="19"/>
                      <a:pt x="35" y="18"/>
                    </a:cubicBezTo>
                    <a:cubicBezTo>
                      <a:pt x="41" y="16"/>
                      <a:pt x="47" y="13"/>
                      <a:pt x="50" y="8"/>
                    </a:cubicBezTo>
                    <a:cubicBezTo>
                      <a:pt x="53" y="3"/>
                      <a:pt x="51" y="0"/>
                      <a:pt x="45" y="2"/>
                    </a:cubicBezTo>
                    <a:cubicBezTo>
                      <a:pt x="35" y="6"/>
                      <a:pt x="27" y="8"/>
                      <a:pt x="16" y="5"/>
                    </a:cubicBezTo>
                    <a:cubicBezTo>
                      <a:pt x="13" y="5"/>
                      <a:pt x="1" y="0"/>
                      <a:pt x="0" y="6"/>
                    </a:cubicBezTo>
                    <a:cubicBezTo>
                      <a:pt x="0" y="7"/>
                      <a:pt x="1" y="8"/>
                      <a:pt x="1" y="9"/>
                    </a:cubicBezTo>
                  </a:path>
                </a:pathLst>
              </a:custGeom>
              <a:solidFill>
                <a:srgbClr val="8AD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9" name="Oval 184">
                <a:extLst>
                  <a:ext uri="{FF2B5EF4-FFF2-40B4-BE49-F238E27FC236}">
                    <a16:creationId xmlns:a16="http://schemas.microsoft.com/office/drawing/2014/main" id="{F1C74AAB-E42F-4CA7-A223-1593796D5B28}"/>
                  </a:ext>
                </a:extLst>
              </p:cNvPr>
              <p:cNvSpPr>
                <a:spLocks noChangeArrowheads="1"/>
              </p:cNvSpPr>
              <p:nvPr/>
            </p:nvSpPr>
            <p:spPr bwMode="auto">
              <a:xfrm>
                <a:off x="3629637" y="8405334"/>
                <a:ext cx="273050" cy="292100"/>
              </a:xfrm>
              <a:prstGeom prst="ellipse">
                <a:avLst/>
              </a:prstGeom>
              <a:solidFill>
                <a:srgbClr val="CAEF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10" name="Freeform 185">
                <a:extLst>
                  <a:ext uri="{FF2B5EF4-FFF2-40B4-BE49-F238E27FC236}">
                    <a16:creationId xmlns:a16="http://schemas.microsoft.com/office/drawing/2014/main" id="{75AD0455-B1F0-4DB9-8FBE-572298AF6FEE}"/>
                  </a:ext>
                </a:extLst>
              </p:cNvPr>
              <p:cNvSpPr>
                <a:spLocks/>
              </p:cNvSpPr>
              <p:nvPr/>
            </p:nvSpPr>
            <p:spPr bwMode="auto">
              <a:xfrm>
                <a:off x="3661387" y="8425972"/>
                <a:ext cx="166688" cy="196850"/>
              </a:xfrm>
              <a:custGeom>
                <a:avLst/>
                <a:gdLst>
                  <a:gd name="T0" fmla="*/ 279 w 53"/>
                  <a:gd name="T1" fmla="*/ 8 h 59"/>
                  <a:gd name="T2" fmla="*/ 32 w 53"/>
                  <a:gd name="T3" fmla="*/ 204 h 59"/>
                  <a:gd name="T4" fmla="*/ 63 w 53"/>
                  <a:gd name="T5" fmla="*/ 454 h 59"/>
                  <a:gd name="T6" fmla="*/ 188 w 53"/>
                  <a:gd name="T7" fmla="*/ 328 h 59"/>
                  <a:gd name="T8" fmla="*/ 380 w 53"/>
                  <a:gd name="T9" fmla="*/ 111 h 59"/>
                  <a:gd name="T10" fmla="*/ 279 w 53"/>
                  <a:gd name="T11" fmla="*/ 17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9"/>
                    </a:cubicBezTo>
                    <a:cubicBezTo>
                      <a:pt x="19" y="59"/>
                      <a:pt x="20" y="41"/>
                      <a:pt x="24" y="35"/>
                    </a:cubicBezTo>
                    <a:cubicBezTo>
                      <a:pt x="31" y="26"/>
                      <a:pt x="53" y="27"/>
                      <a:pt x="49" y="12"/>
                    </a:cubicBezTo>
                    <a:cubicBezTo>
                      <a:pt x="48" y="6"/>
                      <a:pt x="41" y="2"/>
                      <a:pt x="36" y="2"/>
                    </a:cubicBezTo>
                  </a:path>
                </a:pathLst>
              </a:custGeom>
              <a:solidFill>
                <a:srgbClr val="DEF4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1" name="Freeform 186">
                <a:extLst>
                  <a:ext uri="{FF2B5EF4-FFF2-40B4-BE49-F238E27FC236}">
                    <a16:creationId xmlns:a16="http://schemas.microsoft.com/office/drawing/2014/main" id="{E0CB99EE-0BA9-4E39-ADB2-5A924BF3545F}"/>
                  </a:ext>
                </a:extLst>
              </p:cNvPr>
              <p:cNvSpPr>
                <a:spLocks/>
              </p:cNvSpPr>
              <p:nvPr/>
            </p:nvSpPr>
            <p:spPr bwMode="auto">
              <a:xfrm>
                <a:off x="3651862" y="8432322"/>
                <a:ext cx="131763" cy="177800"/>
              </a:xfrm>
              <a:custGeom>
                <a:avLst/>
                <a:gdLst>
                  <a:gd name="T0" fmla="*/ 324 w 42"/>
                  <a:gd name="T1" fmla="*/ 17 h 53"/>
                  <a:gd name="T2" fmla="*/ 79 w 42"/>
                  <a:gd name="T3" fmla="*/ 133 h 53"/>
                  <a:gd name="T4" fmla="*/ 32 w 42"/>
                  <a:gd name="T5" fmla="*/ 501 h 53"/>
                  <a:gd name="T6" fmla="*/ 324 w 42"/>
                  <a:gd name="T7" fmla="*/ 17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53">
                    <a:moveTo>
                      <a:pt x="42" y="2"/>
                    </a:moveTo>
                    <a:cubicBezTo>
                      <a:pt x="42" y="2"/>
                      <a:pt x="20" y="0"/>
                      <a:pt x="10" y="14"/>
                    </a:cubicBezTo>
                    <a:cubicBezTo>
                      <a:pt x="0" y="28"/>
                      <a:pt x="0" y="41"/>
                      <a:pt x="4" y="53"/>
                    </a:cubicBezTo>
                    <a:cubicBezTo>
                      <a:pt x="4" y="53"/>
                      <a:pt x="0" y="8"/>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2" name="Oval 187">
                <a:extLst>
                  <a:ext uri="{FF2B5EF4-FFF2-40B4-BE49-F238E27FC236}">
                    <a16:creationId xmlns:a16="http://schemas.microsoft.com/office/drawing/2014/main" id="{D3CB8225-B266-4550-B25A-A4087687E5B7}"/>
                  </a:ext>
                </a:extLst>
              </p:cNvPr>
              <p:cNvSpPr>
                <a:spLocks noChangeArrowheads="1"/>
              </p:cNvSpPr>
              <p:nvPr/>
            </p:nvSpPr>
            <p:spPr bwMode="auto">
              <a:xfrm>
                <a:off x="3743937" y="8435497"/>
                <a:ext cx="20638"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13" name="Oval 188">
                <a:extLst>
                  <a:ext uri="{FF2B5EF4-FFF2-40B4-BE49-F238E27FC236}">
                    <a16:creationId xmlns:a16="http://schemas.microsoft.com/office/drawing/2014/main" id="{D3A0797B-E3EE-4253-B107-65E06D65CED1}"/>
                  </a:ext>
                </a:extLst>
              </p:cNvPr>
              <p:cNvSpPr>
                <a:spLocks noChangeArrowheads="1"/>
              </p:cNvSpPr>
              <p:nvPr/>
            </p:nvSpPr>
            <p:spPr bwMode="auto">
              <a:xfrm>
                <a:off x="3774099" y="8429147"/>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14" name="Freeform 189">
                <a:extLst>
                  <a:ext uri="{FF2B5EF4-FFF2-40B4-BE49-F238E27FC236}">
                    <a16:creationId xmlns:a16="http://schemas.microsoft.com/office/drawing/2014/main" id="{75EC167B-E642-4C2C-A77B-72042B481AC3}"/>
                  </a:ext>
                </a:extLst>
              </p:cNvPr>
              <p:cNvSpPr>
                <a:spLocks/>
              </p:cNvSpPr>
              <p:nvPr/>
            </p:nvSpPr>
            <p:spPr bwMode="auto">
              <a:xfrm>
                <a:off x="3686787" y="8613297"/>
                <a:ext cx="166688" cy="63500"/>
              </a:xfrm>
              <a:custGeom>
                <a:avLst/>
                <a:gdLst>
                  <a:gd name="T0" fmla="*/ 8 w 53"/>
                  <a:gd name="T1" fmla="*/ 101 h 19"/>
                  <a:gd name="T2" fmla="*/ 63 w 53"/>
                  <a:gd name="T3" fmla="*/ 141 h 19"/>
                  <a:gd name="T4" fmla="*/ 133 w 53"/>
                  <a:gd name="T5" fmla="*/ 168 h 19"/>
                  <a:gd name="T6" fmla="*/ 271 w 53"/>
                  <a:gd name="T7" fmla="*/ 168 h 19"/>
                  <a:gd name="T8" fmla="*/ 388 w 53"/>
                  <a:gd name="T9" fmla="*/ 76 h 19"/>
                  <a:gd name="T10" fmla="*/ 349 w 53"/>
                  <a:gd name="T11" fmla="*/ 27 h 19"/>
                  <a:gd name="T12" fmla="*/ 125 w 53"/>
                  <a:gd name="T13" fmla="*/ 57 h 19"/>
                  <a:gd name="T14" fmla="*/ 0 w 53"/>
                  <a:gd name="T15" fmla="*/ 6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1"/>
                    </a:moveTo>
                    <a:cubicBezTo>
                      <a:pt x="3" y="11"/>
                      <a:pt x="5" y="14"/>
                      <a:pt x="8" y="15"/>
                    </a:cubicBezTo>
                    <a:cubicBezTo>
                      <a:pt x="10" y="17"/>
                      <a:pt x="13" y="17"/>
                      <a:pt x="17" y="18"/>
                    </a:cubicBezTo>
                    <a:cubicBezTo>
                      <a:pt x="23" y="19"/>
                      <a:pt x="29" y="19"/>
                      <a:pt x="35" y="18"/>
                    </a:cubicBezTo>
                    <a:cubicBezTo>
                      <a:pt x="41" y="17"/>
                      <a:pt x="46" y="13"/>
                      <a:pt x="50" y="8"/>
                    </a:cubicBezTo>
                    <a:cubicBezTo>
                      <a:pt x="53" y="3"/>
                      <a:pt x="50" y="1"/>
                      <a:pt x="45" y="3"/>
                    </a:cubicBezTo>
                    <a:cubicBezTo>
                      <a:pt x="35" y="6"/>
                      <a:pt x="26" y="8"/>
                      <a:pt x="16" y="6"/>
                    </a:cubicBezTo>
                    <a:cubicBezTo>
                      <a:pt x="12" y="5"/>
                      <a:pt x="0" y="0"/>
                      <a:pt x="0" y="7"/>
                    </a:cubicBezTo>
                    <a:cubicBezTo>
                      <a:pt x="0" y="7"/>
                      <a:pt x="1" y="9"/>
                      <a:pt x="1" y="9"/>
                    </a:cubicBezTo>
                  </a:path>
                </a:pathLst>
              </a:custGeom>
              <a:solidFill>
                <a:srgbClr val="8AD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27" name="Oval 148">
              <a:extLst>
                <a:ext uri="{FF2B5EF4-FFF2-40B4-BE49-F238E27FC236}">
                  <a16:creationId xmlns:a16="http://schemas.microsoft.com/office/drawing/2014/main" id="{DD96F59D-A623-4A1C-B11F-EE8E8BA9D07E}"/>
                </a:ext>
              </a:extLst>
            </p:cNvPr>
            <p:cNvSpPr>
              <a:spLocks noChangeArrowheads="1"/>
            </p:cNvSpPr>
            <p:nvPr/>
          </p:nvSpPr>
          <p:spPr bwMode="auto">
            <a:xfrm rot="2375721">
              <a:off x="5760110" y="11419167"/>
              <a:ext cx="500396" cy="530519"/>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28" name="Freeform 149">
              <a:extLst>
                <a:ext uri="{FF2B5EF4-FFF2-40B4-BE49-F238E27FC236}">
                  <a16:creationId xmlns:a16="http://schemas.microsoft.com/office/drawing/2014/main" id="{4DB6FBB1-A00F-429F-B8BD-EE5D0C62DDB9}"/>
                </a:ext>
              </a:extLst>
            </p:cNvPr>
            <p:cNvSpPr>
              <a:spLocks/>
            </p:cNvSpPr>
            <p:nvPr/>
          </p:nvSpPr>
          <p:spPr bwMode="auto">
            <a:xfrm rot="2375721">
              <a:off x="5855476" y="11563658"/>
              <a:ext cx="302565" cy="35368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39" name="Group 1038">
              <a:extLst>
                <a:ext uri="{FF2B5EF4-FFF2-40B4-BE49-F238E27FC236}">
                  <a16:creationId xmlns:a16="http://schemas.microsoft.com/office/drawing/2014/main" id="{F12B4F08-410C-45CB-B3C1-B7BD4A814B27}"/>
                </a:ext>
              </a:extLst>
            </p:cNvPr>
            <p:cNvGrpSpPr/>
            <p:nvPr/>
          </p:nvGrpSpPr>
          <p:grpSpPr>
            <a:xfrm>
              <a:off x="6269706" y="11317618"/>
              <a:ext cx="506073" cy="530519"/>
              <a:chOff x="6271325" y="11505355"/>
              <a:chExt cx="506073" cy="530519"/>
            </a:xfrm>
          </p:grpSpPr>
          <p:sp>
            <p:nvSpPr>
              <p:cNvPr id="935" name="Oval 148">
                <a:extLst>
                  <a:ext uri="{FF2B5EF4-FFF2-40B4-BE49-F238E27FC236}">
                    <a16:creationId xmlns:a16="http://schemas.microsoft.com/office/drawing/2014/main" id="{752D32D0-D38D-4D85-A1F1-4EB32BA5DC35}"/>
                  </a:ext>
                </a:extLst>
              </p:cNvPr>
              <p:cNvSpPr>
                <a:spLocks noChangeArrowheads="1"/>
              </p:cNvSpPr>
              <p:nvPr/>
            </p:nvSpPr>
            <p:spPr bwMode="auto">
              <a:xfrm rot="2375721">
                <a:off x="6277002" y="11505355"/>
                <a:ext cx="500396" cy="530519"/>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36" name="Freeform 149">
                <a:extLst>
                  <a:ext uri="{FF2B5EF4-FFF2-40B4-BE49-F238E27FC236}">
                    <a16:creationId xmlns:a16="http://schemas.microsoft.com/office/drawing/2014/main" id="{035B91BB-7F93-45D2-ADD1-B1C9BC96326E}"/>
                  </a:ext>
                </a:extLst>
              </p:cNvPr>
              <p:cNvSpPr>
                <a:spLocks/>
              </p:cNvSpPr>
              <p:nvPr/>
            </p:nvSpPr>
            <p:spPr bwMode="auto">
              <a:xfrm rot="2375721">
                <a:off x="6373618" y="11532650"/>
                <a:ext cx="302565" cy="35368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 name="Freeform 153">
                <a:extLst>
                  <a:ext uri="{FF2B5EF4-FFF2-40B4-BE49-F238E27FC236}">
                    <a16:creationId xmlns:a16="http://schemas.microsoft.com/office/drawing/2014/main" id="{4303F7F6-7033-4070-A3E7-DCB5F68C55E4}"/>
                  </a:ext>
                </a:extLst>
              </p:cNvPr>
              <p:cNvSpPr>
                <a:spLocks/>
              </p:cNvSpPr>
              <p:nvPr/>
            </p:nvSpPr>
            <p:spPr bwMode="auto">
              <a:xfrm rot="2375721">
                <a:off x="6271325" y="11849150"/>
                <a:ext cx="302565" cy="11409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9" name="Group 938">
              <a:extLst>
                <a:ext uri="{FF2B5EF4-FFF2-40B4-BE49-F238E27FC236}">
                  <a16:creationId xmlns:a16="http://schemas.microsoft.com/office/drawing/2014/main" id="{C9B1365E-CEB8-4205-BD5E-4B03B95D5AF6}"/>
                </a:ext>
              </a:extLst>
            </p:cNvPr>
            <p:cNvGrpSpPr/>
            <p:nvPr/>
          </p:nvGrpSpPr>
          <p:grpSpPr>
            <a:xfrm>
              <a:off x="1172018" y="10857251"/>
              <a:ext cx="506073" cy="530519"/>
              <a:chOff x="3836876" y="10747393"/>
              <a:chExt cx="506073" cy="530519"/>
            </a:xfrm>
          </p:grpSpPr>
          <p:sp>
            <p:nvSpPr>
              <p:cNvPr id="941" name="Oval 148">
                <a:extLst>
                  <a:ext uri="{FF2B5EF4-FFF2-40B4-BE49-F238E27FC236}">
                    <a16:creationId xmlns:a16="http://schemas.microsoft.com/office/drawing/2014/main" id="{5B686ED5-1705-4F48-A958-285344996F57}"/>
                  </a:ext>
                </a:extLst>
              </p:cNvPr>
              <p:cNvSpPr>
                <a:spLocks noChangeArrowheads="1"/>
              </p:cNvSpPr>
              <p:nvPr/>
            </p:nvSpPr>
            <p:spPr bwMode="auto">
              <a:xfrm rot="2375721">
                <a:off x="3842553" y="10747393"/>
                <a:ext cx="500396" cy="530519"/>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42" name="Freeform 149">
                <a:extLst>
                  <a:ext uri="{FF2B5EF4-FFF2-40B4-BE49-F238E27FC236}">
                    <a16:creationId xmlns:a16="http://schemas.microsoft.com/office/drawing/2014/main" id="{9E0EEA14-52FC-4297-84C6-53603C6B187E}"/>
                  </a:ext>
                </a:extLst>
              </p:cNvPr>
              <p:cNvSpPr>
                <a:spLocks/>
              </p:cNvSpPr>
              <p:nvPr/>
            </p:nvSpPr>
            <p:spPr bwMode="auto">
              <a:xfrm rot="2375721">
                <a:off x="3939169" y="10774688"/>
                <a:ext cx="302565" cy="35368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 name="Freeform 153">
                <a:extLst>
                  <a:ext uri="{FF2B5EF4-FFF2-40B4-BE49-F238E27FC236}">
                    <a16:creationId xmlns:a16="http://schemas.microsoft.com/office/drawing/2014/main" id="{7541C971-51E0-4B2B-86B0-55102AD35D80}"/>
                  </a:ext>
                </a:extLst>
              </p:cNvPr>
              <p:cNvSpPr>
                <a:spLocks/>
              </p:cNvSpPr>
              <p:nvPr/>
            </p:nvSpPr>
            <p:spPr bwMode="auto">
              <a:xfrm rot="2375721">
                <a:off x="3836876" y="11091188"/>
                <a:ext cx="302565" cy="11409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44" name="Group 943">
              <a:extLst>
                <a:ext uri="{FF2B5EF4-FFF2-40B4-BE49-F238E27FC236}">
                  <a16:creationId xmlns:a16="http://schemas.microsoft.com/office/drawing/2014/main" id="{857CB5D0-4443-402A-8625-F268A36577CD}"/>
                </a:ext>
              </a:extLst>
            </p:cNvPr>
            <p:cNvGrpSpPr/>
            <p:nvPr/>
          </p:nvGrpSpPr>
          <p:grpSpPr>
            <a:xfrm>
              <a:off x="4813639" y="10424339"/>
              <a:ext cx="506073" cy="530519"/>
              <a:chOff x="3836876" y="10747393"/>
              <a:chExt cx="506073" cy="530519"/>
            </a:xfrm>
          </p:grpSpPr>
          <p:sp>
            <p:nvSpPr>
              <p:cNvPr id="946" name="Oval 148">
                <a:extLst>
                  <a:ext uri="{FF2B5EF4-FFF2-40B4-BE49-F238E27FC236}">
                    <a16:creationId xmlns:a16="http://schemas.microsoft.com/office/drawing/2014/main" id="{9DA024F9-4CA9-416C-B691-DA7776EE9093}"/>
                  </a:ext>
                </a:extLst>
              </p:cNvPr>
              <p:cNvSpPr>
                <a:spLocks noChangeArrowheads="1"/>
              </p:cNvSpPr>
              <p:nvPr/>
            </p:nvSpPr>
            <p:spPr bwMode="auto">
              <a:xfrm rot="2375721">
                <a:off x="3842553" y="10747393"/>
                <a:ext cx="500396" cy="530519"/>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47" name="Freeform 149">
                <a:extLst>
                  <a:ext uri="{FF2B5EF4-FFF2-40B4-BE49-F238E27FC236}">
                    <a16:creationId xmlns:a16="http://schemas.microsoft.com/office/drawing/2014/main" id="{FDD2A7B3-30CB-43B6-A711-F742A943413F}"/>
                  </a:ext>
                </a:extLst>
              </p:cNvPr>
              <p:cNvSpPr>
                <a:spLocks/>
              </p:cNvSpPr>
              <p:nvPr/>
            </p:nvSpPr>
            <p:spPr bwMode="auto">
              <a:xfrm rot="2375721">
                <a:off x="3939169" y="10774688"/>
                <a:ext cx="302565" cy="35368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 name="Freeform 153">
                <a:extLst>
                  <a:ext uri="{FF2B5EF4-FFF2-40B4-BE49-F238E27FC236}">
                    <a16:creationId xmlns:a16="http://schemas.microsoft.com/office/drawing/2014/main" id="{9E824E38-97A7-4B07-A363-1501FE6880E2}"/>
                  </a:ext>
                </a:extLst>
              </p:cNvPr>
              <p:cNvSpPr>
                <a:spLocks/>
              </p:cNvSpPr>
              <p:nvPr/>
            </p:nvSpPr>
            <p:spPr bwMode="auto">
              <a:xfrm rot="2375721">
                <a:off x="3836876" y="11091188"/>
                <a:ext cx="302565" cy="11409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70" name="Group 969">
              <a:extLst>
                <a:ext uri="{FF2B5EF4-FFF2-40B4-BE49-F238E27FC236}">
                  <a16:creationId xmlns:a16="http://schemas.microsoft.com/office/drawing/2014/main" id="{F695B08B-85F1-4BA5-9074-005705F8E144}"/>
                </a:ext>
              </a:extLst>
            </p:cNvPr>
            <p:cNvGrpSpPr/>
            <p:nvPr/>
          </p:nvGrpSpPr>
          <p:grpSpPr>
            <a:xfrm>
              <a:off x="4781284" y="10919428"/>
              <a:ext cx="506073" cy="530519"/>
              <a:chOff x="6271325" y="11505355"/>
              <a:chExt cx="506073" cy="530519"/>
            </a:xfrm>
          </p:grpSpPr>
          <p:sp>
            <p:nvSpPr>
              <p:cNvPr id="971" name="Oval 148">
                <a:extLst>
                  <a:ext uri="{FF2B5EF4-FFF2-40B4-BE49-F238E27FC236}">
                    <a16:creationId xmlns:a16="http://schemas.microsoft.com/office/drawing/2014/main" id="{B58AAF1D-AC40-4F85-A7C4-FE3A53D4204F}"/>
                  </a:ext>
                </a:extLst>
              </p:cNvPr>
              <p:cNvSpPr>
                <a:spLocks noChangeArrowheads="1"/>
              </p:cNvSpPr>
              <p:nvPr/>
            </p:nvSpPr>
            <p:spPr bwMode="auto">
              <a:xfrm rot="2375721">
                <a:off x="6277002" y="11505355"/>
                <a:ext cx="500396" cy="530519"/>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72" name="Freeform 149">
                <a:extLst>
                  <a:ext uri="{FF2B5EF4-FFF2-40B4-BE49-F238E27FC236}">
                    <a16:creationId xmlns:a16="http://schemas.microsoft.com/office/drawing/2014/main" id="{245D8A68-5F13-4570-9768-4723077DE01A}"/>
                  </a:ext>
                </a:extLst>
              </p:cNvPr>
              <p:cNvSpPr>
                <a:spLocks/>
              </p:cNvSpPr>
              <p:nvPr/>
            </p:nvSpPr>
            <p:spPr bwMode="auto">
              <a:xfrm rot="2375721">
                <a:off x="6373618" y="11532650"/>
                <a:ext cx="302565" cy="35368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3" name="Freeform 153">
                <a:extLst>
                  <a:ext uri="{FF2B5EF4-FFF2-40B4-BE49-F238E27FC236}">
                    <a16:creationId xmlns:a16="http://schemas.microsoft.com/office/drawing/2014/main" id="{B8AD4EB7-F35D-491B-A6A4-977B38E8D85B}"/>
                  </a:ext>
                </a:extLst>
              </p:cNvPr>
              <p:cNvSpPr>
                <a:spLocks/>
              </p:cNvSpPr>
              <p:nvPr/>
            </p:nvSpPr>
            <p:spPr bwMode="auto">
              <a:xfrm rot="2375721">
                <a:off x="6271325" y="11849150"/>
                <a:ext cx="302565" cy="11409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74" name="Group 973">
              <a:extLst>
                <a:ext uri="{FF2B5EF4-FFF2-40B4-BE49-F238E27FC236}">
                  <a16:creationId xmlns:a16="http://schemas.microsoft.com/office/drawing/2014/main" id="{FBF0DFE4-C141-41B4-8A48-535B8C556985}"/>
                </a:ext>
              </a:extLst>
            </p:cNvPr>
            <p:cNvGrpSpPr/>
            <p:nvPr/>
          </p:nvGrpSpPr>
          <p:grpSpPr>
            <a:xfrm>
              <a:off x="5657615" y="9901652"/>
              <a:ext cx="506073" cy="530519"/>
              <a:chOff x="6271325" y="11505355"/>
              <a:chExt cx="506073" cy="530519"/>
            </a:xfrm>
          </p:grpSpPr>
          <p:sp>
            <p:nvSpPr>
              <p:cNvPr id="975" name="Oval 148">
                <a:extLst>
                  <a:ext uri="{FF2B5EF4-FFF2-40B4-BE49-F238E27FC236}">
                    <a16:creationId xmlns:a16="http://schemas.microsoft.com/office/drawing/2014/main" id="{77715BA3-F47F-4D8A-8F5F-5197B7233EF0}"/>
                  </a:ext>
                </a:extLst>
              </p:cNvPr>
              <p:cNvSpPr>
                <a:spLocks noChangeArrowheads="1"/>
              </p:cNvSpPr>
              <p:nvPr/>
            </p:nvSpPr>
            <p:spPr bwMode="auto">
              <a:xfrm rot="2375721">
                <a:off x="6277002" y="11505355"/>
                <a:ext cx="500396" cy="530519"/>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76" name="Freeform 149">
                <a:extLst>
                  <a:ext uri="{FF2B5EF4-FFF2-40B4-BE49-F238E27FC236}">
                    <a16:creationId xmlns:a16="http://schemas.microsoft.com/office/drawing/2014/main" id="{FEE1AEC5-FBD9-4CAA-AA5F-5034E5FA63F4}"/>
                  </a:ext>
                </a:extLst>
              </p:cNvPr>
              <p:cNvSpPr>
                <a:spLocks/>
              </p:cNvSpPr>
              <p:nvPr/>
            </p:nvSpPr>
            <p:spPr bwMode="auto">
              <a:xfrm rot="2375721">
                <a:off x="6373618" y="11532650"/>
                <a:ext cx="302565" cy="35368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7" name="Freeform 153">
                <a:extLst>
                  <a:ext uri="{FF2B5EF4-FFF2-40B4-BE49-F238E27FC236}">
                    <a16:creationId xmlns:a16="http://schemas.microsoft.com/office/drawing/2014/main" id="{AA6A49C9-8D32-4209-80EB-00CB978D241A}"/>
                  </a:ext>
                </a:extLst>
              </p:cNvPr>
              <p:cNvSpPr>
                <a:spLocks/>
              </p:cNvSpPr>
              <p:nvPr/>
            </p:nvSpPr>
            <p:spPr bwMode="auto">
              <a:xfrm rot="2375721">
                <a:off x="6271325" y="11849150"/>
                <a:ext cx="302565" cy="11409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78" name="Group 977">
              <a:extLst>
                <a:ext uri="{FF2B5EF4-FFF2-40B4-BE49-F238E27FC236}">
                  <a16:creationId xmlns:a16="http://schemas.microsoft.com/office/drawing/2014/main" id="{747424B7-D859-4097-97BF-24729DCEB897}"/>
                </a:ext>
              </a:extLst>
            </p:cNvPr>
            <p:cNvGrpSpPr/>
            <p:nvPr/>
          </p:nvGrpSpPr>
          <p:grpSpPr>
            <a:xfrm>
              <a:off x="6152589" y="9720142"/>
              <a:ext cx="506073" cy="530519"/>
              <a:chOff x="6271325" y="11505355"/>
              <a:chExt cx="506073" cy="530519"/>
            </a:xfrm>
          </p:grpSpPr>
          <p:sp>
            <p:nvSpPr>
              <p:cNvPr id="979" name="Oval 148">
                <a:extLst>
                  <a:ext uri="{FF2B5EF4-FFF2-40B4-BE49-F238E27FC236}">
                    <a16:creationId xmlns:a16="http://schemas.microsoft.com/office/drawing/2014/main" id="{59EFEAC5-EFD1-4446-A466-DBE2A1914A70}"/>
                  </a:ext>
                </a:extLst>
              </p:cNvPr>
              <p:cNvSpPr>
                <a:spLocks noChangeArrowheads="1"/>
              </p:cNvSpPr>
              <p:nvPr/>
            </p:nvSpPr>
            <p:spPr bwMode="auto">
              <a:xfrm rot="2375721">
                <a:off x="6277002" y="11505355"/>
                <a:ext cx="500396" cy="530519"/>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80" name="Freeform 149">
                <a:extLst>
                  <a:ext uri="{FF2B5EF4-FFF2-40B4-BE49-F238E27FC236}">
                    <a16:creationId xmlns:a16="http://schemas.microsoft.com/office/drawing/2014/main" id="{EBBEE12D-5FD3-4D54-9506-8088571AA095}"/>
                  </a:ext>
                </a:extLst>
              </p:cNvPr>
              <p:cNvSpPr>
                <a:spLocks/>
              </p:cNvSpPr>
              <p:nvPr/>
            </p:nvSpPr>
            <p:spPr bwMode="auto">
              <a:xfrm rot="2375721">
                <a:off x="6373618" y="11532650"/>
                <a:ext cx="302565" cy="35368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1" name="Freeform 153">
                <a:extLst>
                  <a:ext uri="{FF2B5EF4-FFF2-40B4-BE49-F238E27FC236}">
                    <a16:creationId xmlns:a16="http://schemas.microsoft.com/office/drawing/2014/main" id="{A0BB0243-91C7-4BD8-BC68-54C2FFA4F241}"/>
                  </a:ext>
                </a:extLst>
              </p:cNvPr>
              <p:cNvSpPr>
                <a:spLocks/>
              </p:cNvSpPr>
              <p:nvPr/>
            </p:nvSpPr>
            <p:spPr bwMode="auto">
              <a:xfrm rot="2375721">
                <a:off x="6271325" y="11849150"/>
                <a:ext cx="302565" cy="11409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82" name="Group 981">
              <a:extLst>
                <a:ext uri="{FF2B5EF4-FFF2-40B4-BE49-F238E27FC236}">
                  <a16:creationId xmlns:a16="http://schemas.microsoft.com/office/drawing/2014/main" id="{CE23D6EC-8A53-4CD0-B9F8-A75405ED3A74}"/>
                </a:ext>
              </a:extLst>
            </p:cNvPr>
            <p:cNvGrpSpPr/>
            <p:nvPr/>
          </p:nvGrpSpPr>
          <p:grpSpPr>
            <a:xfrm>
              <a:off x="6624403" y="9480202"/>
              <a:ext cx="506073" cy="530519"/>
              <a:chOff x="6271325" y="11505355"/>
              <a:chExt cx="506073" cy="530519"/>
            </a:xfrm>
          </p:grpSpPr>
          <p:sp>
            <p:nvSpPr>
              <p:cNvPr id="983" name="Oval 148">
                <a:extLst>
                  <a:ext uri="{FF2B5EF4-FFF2-40B4-BE49-F238E27FC236}">
                    <a16:creationId xmlns:a16="http://schemas.microsoft.com/office/drawing/2014/main" id="{2663214B-5150-40B5-BF02-875A9899CEA2}"/>
                  </a:ext>
                </a:extLst>
              </p:cNvPr>
              <p:cNvSpPr>
                <a:spLocks noChangeArrowheads="1"/>
              </p:cNvSpPr>
              <p:nvPr/>
            </p:nvSpPr>
            <p:spPr bwMode="auto">
              <a:xfrm rot="2375721">
                <a:off x="6277002" y="11505355"/>
                <a:ext cx="500396" cy="530519"/>
              </a:xfrm>
              <a:prstGeom prst="ellipse">
                <a:avLst/>
              </a:prstGeom>
              <a:solidFill>
                <a:srgbClr val="8AD7F9"/>
              </a:solid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84" name="Freeform 149">
                <a:extLst>
                  <a:ext uri="{FF2B5EF4-FFF2-40B4-BE49-F238E27FC236}">
                    <a16:creationId xmlns:a16="http://schemas.microsoft.com/office/drawing/2014/main" id="{A40C53A4-C2FE-4127-BCD1-29DFFED2F056}"/>
                  </a:ext>
                </a:extLst>
              </p:cNvPr>
              <p:cNvSpPr>
                <a:spLocks/>
              </p:cNvSpPr>
              <p:nvPr/>
            </p:nvSpPr>
            <p:spPr bwMode="auto">
              <a:xfrm rot="2375721">
                <a:off x="6373618" y="11532650"/>
                <a:ext cx="302565" cy="353680"/>
              </a:xfrm>
              <a:custGeom>
                <a:avLst/>
                <a:gdLst>
                  <a:gd name="T0" fmla="*/ 273 w 53"/>
                  <a:gd name="T1" fmla="*/ 8 h 59"/>
                  <a:gd name="T2" fmla="*/ 31 w 53"/>
                  <a:gd name="T3" fmla="*/ 204 h 59"/>
                  <a:gd name="T4" fmla="*/ 61 w 53"/>
                  <a:gd name="T5" fmla="*/ 446 h 59"/>
                  <a:gd name="T6" fmla="*/ 181 w 53"/>
                  <a:gd name="T7" fmla="*/ 328 h 59"/>
                  <a:gd name="T8" fmla="*/ 369 w 53"/>
                  <a:gd name="T9" fmla="*/ 101 h 59"/>
                  <a:gd name="T10" fmla="*/ 273 w 53"/>
                  <a:gd name="T11" fmla="*/ 8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59">
                    <a:moveTo>
                      <a:pt x="36" y="1"/>
                    </a:moveTo>
                    <a:cubicBezTo>
                      <a:pt x="22" y="0"/>
                      <a:pt x="8" y="9"/>
                      <a:pt x="4" y="22"/>
                    </a:cubicBezTo>
                    <a:cubicBezTo>
                      <a:pt x="1" y="31"/>
                      <a:pt x="0" y="42"/>
                      <a:pt x="8" y="48"/>
                    </a:cubicBezTo>
                    <a:cubicBezTo>
                      <a:pt x="19" y="59"/>
                      <a:pt x="20" y="41"/>
                      <a:pt x="24" y="35"/>
                    </a:cubicBezTo>
                    <a:cubicBezTo>
                      <a:pt x="31" y="26"/>
                      <a:pt x="53" y="27"/>
                      <a:pt x="49" y="11"/>
                    </a:cubicBezTo>
                    <a:cubicBezTo>
                      <a:pt x="48" y="6"/>
                      <a:pt x="41" y="2"/>
                      <a:pt x="36" y="1"/>
                    </a:cubicBezTo>
                  </a:path>
                </a:pathLst>
              </a:custGeom>
              <a:solidFill>
                <a:srgbClr val="AFE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5" name="Freeform 153">
                <a:extLst>
                  <a:ext uri="{FF2B5EF4-FFF2-40B4-BE49-F238E27FC236}">
                    <a16:creationId xmlns:a16="http://schemas.microsoft.com/office/drawing/2014/main" id="{0DA19CD4-FBA2-4598-9AC0-4A5A1CCFAE21}"/>
                  </a:ext>
                </a:extLst>
              </p:cNvPr>
              <p:cNvSpPr>
                <a:spLocks/>
              </p:cNvSpPr>
              <p:nvPr/>
            </p:nvSpPr>
            <p:spPr bwMode="auto">
              <a:xfrm rot="2375721">
                <a:off x="6271325" y="11849150"/>
                <a:ext cx="302565" cy="114090"/>
              </a:xfrm>
              <a:custGeom>
                <a:avLst/>
                <a:gdLst>
                  <a:gd name="T0" fmla="*/ 8 w 53"/>
                  <a:gd name="T1" fmla="*/ 93 h 19"/>
                  <a:gd name="T2" fmla="*/ 53 w 53"/>
                  <a:gd name="T3" fmla="*/ 141 h 19"/>
                  <a:gd name="T4" fmla="*/ 128 w 53"/>
                  <a:gd name="T5" fmla="*/ 168 h 19"/>
                  <a:gd name="T6" fmla="*/ 265 w 53"/>
                  <a:gd name="T7" fmla="*/ 168 h 19"/>
                  <a:gd name="T8" fmla="*/ 377 w 53"/>
                  <a:gd name="T9" fmla="*/ 76 h 19"/>
                  <a:gd name="T10" fmla="*/ 339 w 53"/>
                  <a:gd name="T11" fmla="*/ 17 h 19"/>
                  <a:gd name="T12" fmla="*/ 120 w 53"/>
                  <a:gd name="T13" fmla="*/ 48 h 19"/>
                  <a:gd name="T14" fmla="*/ 0 w 53"/>
                  <a:gd name="T15" fmla="*/ 57 h 19"/>
                  <a:gd name="T16" fmla="*/ 8 w 53"/>
                  <a:gd name="T17" fmla="*/ 8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9">
                    <a:moveTo>
                      <a:pt x="1" y="10"/>
                    </a:moveTo>
                    <a:cubicBezTo>
                      <a:pt x="3" y="11"/>
                      <a:pt x="5" y="14"/>
                      <a:pt x="7" y="15"/>
                    </a:cubicBezTo>
                    <a:cubicBezTo>
                      <a:pt x="10" y="17"/>
                      <a:pt x="13" y="17"/>
                      <a:pt x="17" y="18"/>
                    </a:cubicBezTo>
                    <a:cubicBezTo>
                      <a:pt x="23" y="19"/>
                      <a:pt x="28" y="19"/>
                      <a:pt x="35" y="18"/>
                    </a:cubicBezTo>
                    <a:cubicBezTo>
                      <a:pt x="41" y="16"/>
                      <a:pt x="46" y="13"/>
                      <a:pt x="50" y="8"/>
                    </a:cubicBezTo>
                    <a:cubicBezTo>
                      <a:pt x="53" y="3"/>
                      <a:pt x="50" y="0"/>
                      <a:pt x="45" y="2"/>
                    </a:cubicBezTo>
                    <a:cubicBezTo>
                      <a:pt x="35" y="6"/>
                      <a:pt x="26" y="8"/>
                      <a:pt x="16" y="5"/>
                    </a:cubicBezTo>
                    <a:cubicBezTo>
                      <a:pt x="12" y="5"/>
                      <a:pt x="0" y="0"/>
                      <a:pt x="0" y="6"/>
                    </a:cubicBezTo>
                    <a:cubicBezTo>
                      <a:pt x="0" y="7"/>
                      <a:pt x="1" y="8"/>
                      <a:pt x="1" y="9"/>
                    </a:cubicBezTo>
                  </a:path>
                </a:pathLst>
              </a:custGeom>
              <a:solidFill>
                <a:srgbClr val="64B3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043" name="Arrow: Right 1042">
            <a:extLst>
              <a:ext uri="{FF2B5EF4-FFF2-40B4-BE49-F238E27FC236}">
                <a16:creationId xmlns:a16="http://schemas.microsoft.com/office/drawing/2014/main" id="{F226A2F5-66A8-4E5A-9940-C0A4A3EA5A5E}"/>
              </a:ext>
            </a:extLst>
          </p:cNvPr>
          <p:cNvSpPr/>
          <p:nvPr/>
        </p:nvSpPr>
        <p:spPr>
          <a:xfrm>
            <a:off x="6219910" y="18474141"/>
            <a:ext cx="1875633" cy="4741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93" name="TextBox 992">
            <a:extLst>
              <a:ext uri="{FF2B5EF4-FFF2-40B4-BE49-F238E27FC236}">
                <a16:creationId xmlns:a16="http://schemas.microsoft.com/office/drawing/2014/main" id="{98F57D46-0C45-4B11-9503-E8DA2D3352A1}"/>
              </a:ext>
            </a:extLst>
          </p:cNvPr>
          <p:cNvSpPr txBox="1"/>
          <p:nvPr/>
        </p:nvSpPr>
        <p:spPr>
          <a:xfrm>
            <a:off x="4414720" y="19334389"/>
            <a:ext cx="2517692" cy="1305614"/>
          </a:xfrm>
          <a:prstGeom prst="rect">
            <a:avLst/>
          </a:prstGeom>
          <a:noFill/>
        </p:spPr>
        <p:txBody>
          <a:bodyPr wrap="square">
            <a:spAutoFit/>
          </a:bodyPr>
          <a:lstStyle/>
          <a:p>
            <a:pPr algn="ctr">
              <a:lnSpc>
                <a:spcPct val="107000"/>
              </a:lnSpc>
              <a:spcAft>
                <a:spcPts val="800"/>
              </a:spcAft>
            </a:pPr>
            <a:r>
              <a:rPr lang="en-US" sz="3500">
                <a:solidFill>
                  <a:srgbClr val="000000"/>
                </a:solidFill>
                <a:latin typeface="Arial" panose="020B0604020202020204" pitchFamily="34" charset="0"/>
                <a:cs typeface="Arial" panose="020B0604020202020204" pitchFamily="34" charset="0"/>
              </a:rPr>
              <a:t>Molecule</a:t>
            </a:r>
          </a:p>
          <a:p>
            <a:pPr algn="ctr">
              <a:lnSpc>
                <a:spcPct val="107000"/>
              </a:lnSpc>
              <a:spcAft>
                <a:spcPts val="800"/>
              </a:spcAft>
            </a:pPr>
            <a:r>
              <a:rPr lang="en-US" sz="3500">
                <a:solidFill>
                  <a:srgbClr val="000000"/>
                </a:solidFill>
                <a:latin typeface="Arial" panose="020B0604020202020204" pitchFamily="34" charset="0"/>
                <a:cs typeface="Arial" panose="020B0604020202020204" pitchFamily="34" charset="0"/>
              </a:rPr>
              <a:t>(Monomer) </a:t>
            </a:r>
          </a:p>
        </p:txBody>
      </p:sp>
      <p:sp>
        <p:nvSpPr>
          <p:cNvPr id="994" name="Arrow: Right 993">
            <a:extLst>
              <a:ext uri="{FF2B5EF4-FFF2-40B4-BE49-F238E27FC236}">
                <a16:creationId xmlns:a16="http://schemas.microsoft.com/office/drawing/2014/main" id="{BDFB8F63-865F-4F06-8119-55B6025A737B}"/>
              </a:ext>
            </a:extLst>
          </p:cNvPr>
          <p:cNvSpPr/>
          <p:nvPr/>
        </p:nvSpPr>
        <p:spPr>
          <a:xfrm>
            <a:off x="12507835" y="18474141"/>
            <a:ext cx="1875633" cy="4741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95" name="TextBox 994">
            <a:extLst>
              <a:ext uri="{FF2B5EF4-FFF2-40B4-BE49-F238E27FC236}">
                <a16:creationId xmlns:a16="http://schemas.microsoft.com/office/drawing/2014/main" id="{054206F6-1CF8-4019-B46D-1E8E87C9483E}"/>
              </a:ext>
            </a:extLst>
          </p:cNvPr>
          <p:cNvSpPr txBox="1"/>
          <p:nvPr/>
        </p:nvSpPr>
        <p:spPr>
          <a:xfrm>
            <a:off x="8171313" y="19411891"/>
            <a:ext cx="3605153" cy="1305614"/>
          </a:xfrm>
          <a:prstGeom prst="rect">
            <a:avLst/>
          </a:prstGeom>
          <a:noFill/>
        </p:spPr>
        <p:txBody>
          <a:bodyPr wrap="square">
            <a:spAutoFit/>
          </a:bodyPr>
          <a:lstStyle/>
          <a:p>
            <a:pPr algn="ctr">
              <a:lnSpc>
                <a:spcPct val="107000"/>
              </a:lnSpc>
              <a:spcAft>
                <a:spcPts val="800"/>
              </a:spcAft>
            </a:pPr>
            <a:r>
              <a:rPr lang="en-US" sz="3500">
                <a:solidFill>
                  <a:srgbClr val="000000"/>
                </a:solidFill>
                <a:latin typeface="Arial" panose="020B0604020202020204" pitchFamily="34" charset="0"/>
                <a:cs typeface="Arial" panose="020B0604020202020204" pitchFamily="34" charset="0"/>
              </a:rPr>
              <a:t>Macromolecule</a:t>
            </a:r>
          </a:p>
          <a:p>
            <a:pPr algn="ctr">
              <a:lnSpc>
                <a:spcPct val="107000"/>
              </a:lnSpc>
              <a:spcAft>
                <a:spcPts val="800"/>
              </a:spcAft>
            </a:pPr>
            <a:r>
              <a:rPr lang="en-US" sz="3500">
                <a:solidFill>
                  <a:srgbClr val="000000"/>
                </a:solidFill>
                <a:latin typeface="Arial" panose="020B0604020202020204" pitchFamily="34" charset="0"/>
                <a:cs typeface="Arial" panose="020B0604020202020204" pitchFamily="34" charset="0"/>
              </a:rPr>
              <a:t>(Polymer)  </a:t>
            </a:r>
          </a:p>
        </p:txBody>
      </p:sp>
      <p:sp>
        <p:nvSpPr>
          <p:cNvPr id="996" name="TextBox 995">
            <a:extLst>
              <a:ext uri="{FF2B5EF4-FFF2-40B4-BE49-F238E27FC236}">
                <a16:creationId xmlns:a16="http://schemas.microsoft.com/office/drawing/2014/main" id="{3D0B670B-5990-48F1-976A-2A064171E917}"/>
              </a:ext>
            </a:extLst>
          </p:cNvPr>
          <p:cNvSpPr txBox="1"/>
          <p:nvPr/>
        </p:nvSpPr>
        <p:spPr>
          <a:xfrm>
            <a:off x="14957706" y="19624647"/>
            <a:ext cx="5207973" cy="1305613"/>
          </a:xfrm>
          <a:prstGeom prst="rect">
            <a:avLst/>
          </a:prstGeom>
          <a:noFill/>
        </p:spPr>
        <p:txBody>
          <a:bodyPr wrap="square">
            <a:spAutoFit/>
          </a:bodyPr>
          <a:lstStyle/>
          <a:p>
            <a:pPr algn="ctr">
              <a:lnSpc>
                <a:spcPct val="107000"/>
              </a:lnSpc>
              <a:spcAft>
                <a:spcPts val="800"/>
              </a:spcAft>
            </a:pPr>
            <a:r>
              <a:rPr lang="en-US" sz="3500">
                <a:solidFill>
                  <a:srgbClr val="000000"/>
                </a:solidFill>
                <a:latin typeface="Arial" panose="020B0604020202020204" pitchFamily="34" charset="0"/>
                <a:cs typeface="Arial" panose="020B0604020202020204" pitchFamily="34" charset="0"/>
              </a:rPr>
              <a:t>Network</a:t>
            </a:r>
          </a:p>
          <a:p>
            <a:pPr algn="ctr">
              <a:lnSpc>
                <a:spcPct val="107000"/>
              </a:lnSpc>
              <a:spcAft>
                <a:spcPts val="800"/>
              </a:spcAft>
            </a:pPr>
            <a:r>
              <a:rPr lang="en-US" sz="3500">
                <a:solidFill>
                  <a:srgbClr val="000000"/>
                </a:solidFill>
                <a:latin typeface="Arial" panose="020B0604020202020204" pitchFamily="34" charset="0"/>
                <a:cs typeface="Arial" panose="020B0604020202020204" pitchFamily="34" charset="0"/>
              </a:rPr>
              <a:t>(Cross-Linked Polymer)  </a:t>
            </a:r>
          </a:p>
        </p:txBody>
      </p:sp>
      <p:sp>
        <p:nvSpPr>
          <p:cNvPr id="1001" name="TextBox 7">
            <a:extLst>
              <a:ext uri="{FF2B5EF4-FFF2-40B4-BE49-F238E27FC236}">
                <a16:creationId xmlns:a16="http://schemas.microsoft.com/office/drawing/2014/main" id="{F7851312-7EC4-416A-9BD5-6F8BB6F93A22}"/>
              </a:ext>
            </a:extLst>
          </p:cNvPr>
          <p:cNvSpPr txBox="1"/>
          <p:nvPr/>
        </p:nvSpPr>
        <p:spPr>
          <a:xfrm>
            <a:off x="3930733" y="13415937"/>
            <a:ext cx="14490468" cy="1470787"/>
          </a:xfrm>
          <a:prstGeom prst="rect">
            <a:avLst/>
          </a:prstGeom>
        </p:spPr>
        <p:txBody>
          <a:bodyPr wrap="square" lIns="0" tIns="0" rIns="0" bIns="0" rtlCol="0" anchor="t">
            <a:spAutoFit/>
          </a:bodyPr>
          <a:lstStyle/>
          <a:p>
            <a:pPr algn="ctr">
              <a:lnSpc>
                <a:spcPts val="5500"/>
              </a:lnSpc>
            </a:pPr>
            <a:r>
              <a:rPr lang="en-US" sz="7000">
                <a:solidFill>
                  <a:srgbClr val="401700"/>
                </a:solidFill>
                <a:latin typeface="Arial Black" panose="020B0A04020102020204" pitchFamily="34" charset="0"/>
              </a:rPr>
              <a:t>Atoms to Molecules to Macromolecules to Networks</a:t>
            </a:r>
          </a:p>
        </p:txBody>
      </p:sp>
      <p:grpSp>
        <p:nvGrpSpPr>
          <p:cNvPr id="4" name="Group 3">
            <a:extLst>
              <a:ext uri="{FF2B5EF4-FFF2-40B4-BE49-F238E27FC236}">
                <a16:creationId xmlns:a16="http://schemas.microsoft.com/office/drawing/2014/main" id="{C0FA90CC-6C35-4E61-88B6-08E912E8E74F}"/>
              </a:ext>
            </a:extLst>
          </p:cNvPr>
          <p:cNvGrpSpPr/>
          <p:nvPr/>
        </p:nvGrpSpPr>
        <p:grpSpPr>
          <a:xfrm>
            <a:off x="19610708" y="11499780"/>
            <a:ext cx="12464024" cy="4364788"/>
            <a:chOff x="14739986" y="8376313"/>
            <a:chExt cx="9817517" cy="3040956"/>
          </a:xfrm>
        </p:grpSpPr>
        <p:pic>
          <p:nvPicPr>
            <p:cNvPr id="1049" name="Picture 8">
              <a:extLst>
                <a:ext uri="{FF2B5EF4-FFF2-40B4-BE49-F238E27FC236}">
                  <a16:creationId xmlns:a16="http://schemas.microsoft.com/office/drawing/2014/main" id="{117E7A58-56D5-4AF0-9527-FD28A506BD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83536" y="8376313"/>
              <a:ext cx="5773967" cy="3040956"/>
            </a:xfrm>
            <a:prstGeom prst="rect">
              <a:avLst/>
            </a:prstGeom>
            <a:noFill/>
            <a:extLst>
              <a:ext uri="{909E8E84-426E-40DD-AFC4-6F175D3DCCD1}">
                <a14:hiddenFill xmlns:a14="http://schemas.microsoft.com/office/drawing/2010/main">
                  <a:solidFill>
                    <a:srgbClr val="FFFFFF"/>
                  </a:solidFill>
                </a14:hiddenFill>
              </a:ext>
            </a:extLst>
          </p:spPr>
        </p:pic>
        <p:pic>
          <p:nvPicPr>
            <p:cNvPr id="1007" name="Picture 11">
              <a:extLst>
                <a:ext uri="{FF2B5EF4-FFF2-40B4-BE49-F238E27FC236}">
                  <a16:creationId xmlns:a16="http://schemas.microsoft.com/office/drawing/2014/main" id="{FC71B8DC-2196-4818-92BE-39B58593EC3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1251553" flipH="1">
              <a:off x="14739986" y="8684799"/>
              <a:ext cx="2488891" cy="1757779"/>
            </a:xfrm>
            <a:prstGeom prst="rect">
              <a:avLst/>
            </a:prstGeom>
          </p:spPr>
        </p:pic>
        <p:cxnSp>
          <p:nvCxnSpPr>
            <p:cNvPr id="1051" name="Straight Connector 1050">
              <a:extLst>
                <a:ext uri="{FF2B5EF4-FFF2-40B4-BE49-F238E27FC236}">
                  <a16:creationId xmlns:a16="http://schemas.microsoft.com/office/drawing/2014/main" id="{A7B88ACE-FF23-4A34-A9D6-B390031D2758}"/>
                </a:ext>
              </a:extLst>
            </p:cNvPr>
            <p:cNvCxnSpPr>
              <a:cxnSpLocks/>
            </p:cNvCxnSpPr>
            <p:nvPr/>
          </p:nvCxnSpPr>
          <p:spPr>
            <a:xfrm flipV="1">
              <a:off x="17344304" y="8894622"/>
              <a:ext cx="1456314" cy="908205"/>
            </a:xfrm>
            <a:prstGeom prst="line">
              <a:avLst/>
            </a:prstGeom>
            <a:ln w="38100"/>
          </p:spPr>
          <p:style>
            <a:lnRef idx="1">
              <a:schemeClr val="dk1"/>
            </a:lnRef>
            <a:fillRef idx="0">
              <a:schemeClr val="dk1"/>
            </a:fillRef>
            <a:effectRef idx="0">
              <a:schemeClr val="dk1"/>
            </a:effectRef>
            <a:fontRef idx="minor">
              <a:schemeClr val="tx1"/>
            </a:fontRef>
          </p:style>
        </p:cxnSp>
        <p:cxnSp>
          <p:nvCxnSpPr>
            <p:cNvPr id="1012" name="Straight Connector 1011">
              <a:extLst>
                <a:ext uri="{FF2B5EF4-FFF2-40B4-BE49-F238E27FC236}">
                  <a16:creationId xmlns:a16="http://schemas.microsoft.com/office/drawing/2014/main" id="{ED81DCE2-1543-4914-9839-902B8D4745FD}"/>
                </a:ext>
              </a:extLst>
            </p:cNvPr>
            <p:cNvCxnSpPr>
              <a:cxnSpLocks/>
            </p:cNvCxnSpPr>
            <p:nvPr/>
          </p:nvCxnSpPr>
          <p:spPr>
            <a:xfrm flipH="1">
              <a:off x="17334980" y="9814514"/>
              <a:ext cx="1429560" cy="1"/>
            </a:xfrm>
            <a:prstGeom prst="line">
              <a:avLst/>
            </a:prstGeom>
            <a:ln w="38100"/>
          </p:spPr>
          <p:style>
            <a:lnRef idx="1">
              <a:schemeClr val="dk1"/>
            </a:lnRef>
            <a:fillRef idx="0">
              <a:schemeClr val="dk1"/>
            </a:fillRef>
            <a:effectRef idx="0">
              <a:schemeClr val="dk1"/>
            </a:effectRef>
            <a:fontRef idx="minor">
              <a:schemeClr val="tx1"/>
            </a:fontRef>
          </p:style>
        </p:cxnSp>
      </p:grpSp>
      <p:pic>
        <p:nvPicPr>
          <p:cNvPr id="257" name="Picture 3">
            <a:extLst>
              <a:ext uri="{FF2B5EF4-FFF2-40B4-BE49-F238E27FC236}">
                <a16:creationId xmlns:a16="http://schemas.microsoft.com/office/drawing/2014/main" id="{69510EA2-1703-462E-892B-6F51F49BA85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568335">
            <a:off x="-768341" y="-3776082"/>
            <a:ext cx="7189578" cy="8714640"/>
          </a:xfrm>
          <a:prstGeom prst="rect">
            <a:avLst/>
          </a:prstGeom>
        </p:spPr>
      </p:pic>
      <p:pic>
        <p:nvPicPr>
          <p:cNvPr id="258" name="Picture 5">
            <a:extLst>
              <a:ext uri="{FF2B5EF4-FFF2-40B4-BE49-F238E27FC236}">
                <a16:creationId xmlns:a16="http://schemas.microsoft.com/office/drawing/2014/main" id="{DAA80F5E-134C-4FDD-A9C5-DCF799DDC4A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876800" y="2425836"/>
            <a:ext cx="1125460" cy="1125460"/>
          </a:xfrm>
          <a:prstGeom prst="rect">
            <a:avLst/>
          </a:prstGeom>
        </p:spPr>
      </p:pic>
      <p:sp>
        <p:nvSpPr>
          <p:cNvPr id="261" name="Arrow: Right 260">
            <a:extLst>
              <a:ext uri="{FF2B5EF4-FFF2-40B4-BE49-F238E27FC236}">
                <a16:creationId xmlns:a16="http://schemas.microsoft.com/office/drawing/2014/main" id="{BAD17D57-3BD3-4136-A482-FE6816D1B991}"/>
              </a:ext>
            </a:extLst>
          </p:cNvPr>
          <p:cNvSpPr/>
          <p:nvPr/>
        </p:nvSpPr>
        <p:spPr>
          <a:xfrm>
            <a:off x="3301258" y="18495643"/>
            <a:ext cx="1389423" cy="364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F83C409-2FC7-44C3-B85C-E2C25B13C13E}"/>
              </a:ext>
            </a:extLst>
          </p:cNvPr>
          <p:cNvPicPr>
            <a:picLocks noChangeAspect="1"/>
          </p:cNvPicPr>
          <p:nvPr/>
        </p:nvPicPr>
        <p:blipFill>
          <a:blip r:embed="rId19">
            <a:clrChange>
              <a:clrFrom>
                <a:srgbClr val="EDEDED"/>
              </a:clrFrom>
              <a:clrTo>
                <a:srgbClr val="EDEDED">
                  <a:alpha val="0"/>
                </a:srgbClr>
              </a:clrTo>
            </a:clrChange>
          </a:blip>
          <a:stretch>
            <a:fillRect/>
          </a:stretch>
        </p:blipFill>
        <p:spPr>
          <a:xfrm>
            <a:off x="1549887" y="16609300"/>
            <a:ext cx="2219202" cy="1423988"/>
          </a:xfrm>
          <a:prstGeom prst="rect">
            <a:avLst/>
          </a:prstGeom>
        </p:spPr>
      </p:pic>
      <p:sp>
        <p:nvSpPr>
          <p:cNvPr id="263" name="TextBox 262">
            <a:extLst>
              <a:ext uri="{FF2B5EF4-FFF2-40B4-BE49-F238E27FC236}">
                <a16:creationId xmlns:a16="http://schemas.microsoft.com/office/drawing/2014/main" id="{EC11C4B1-99C7-43AB-9BEA-411E14401B18}"/>
              </a:ext>
            </a:extLst>
          </p:cNvPr>
          <p:cNvSpPr txBox="1"/>
          <p:nvPr/>
        </p:nvSpPr>
        <p:spPr>
          <a:xfrm>
            <a:off x="1146149" y="19256622"/>
            <a:ext cx="2517692" cy="626710"/>
          </a:xfrm>
          <a:prstGeom prst="rect">
            <a:avLst/>
          </a:prstGeom>
          <a:noFill/>
        </p:spPr>
        <p:txBody>
          <a:bodyPr wrap="square">
            <a:spAutoFit/>
          </a:bodyPr>
          <a:lstStyle/>
          <a:p>
            <a:pPr algn="ctr">
              <a:lnSpc>
                <a:spcPct val="107000"/>
              </a:lnSpc>
              <a:spcAft>
                <a:spcPts val="800"/>
              </a:spcAft>
            </a:pPr>
            <a:r>
              <a:rPr lang="en-US" sz="3500">
                <a:solidFill>
                  <a:srgbClr val="000000"/>
                </a:solidFill>
                <a:latin typeface="Arial" panose="020B0604020202020204" pitchFamily="34" charset="0"/>
                <a:cs typeface="Arial" panose="020B0604020202020204" pitchFamily="34" charset="0"/>
              </a:rPr>
              <a:t>Atom</a:t>
            </a:r>
          </a:p>
        </p:txBody>
      </p:sp>
    </p:spTree>
    <p:custDataLst>
      <p:tags r:id="rId1"/>
    </p:custDataLst>
    <p:extLst>
      <p:ext uri="{BB962C8B-B14F-4D97-AF65-F5344CB8AC3E}">
        <p14:creationId xmlns:p14="http://schemas.microsoft.com/office/powerpoint/2010/main" val="323947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 grpId="0" animBg="1"/>
      <p:bldP spid="993" grpId="0"/>
      <p:bldP spid="994" grpId="0" animBg="1"/>
      <p:bldP spid="995" grpId="0"/>
      <p:bldP spid="996" grpId="0"/>
      <p:bldP spid="1001" grpId="0"/>
      <p:bldP spid="261" grpId="0" animBg="1"/>
      <p:bldP spid="26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Freeform 12">
            <a:extLst>
              <a:ext uri="{FF2B5EF4-FFF2-40B4-BE49-F238E27FC236}">
                <a16:creationId xmlns:a16="http://schemas.microsoft.com/office/drawing/2014/main" id="{120A7230-EFC6-4D5C-BA14-32FBB049F962}"/>
              </a:ext>
            </a:extLst>
          </p:cNvPr>
          <p:cNvSpPr>
            <a:spLocks/>
          </p:cNvSpPr>
          <p:nvPr/>
        </p:nvSpPr>
        <p:spPr bwMode="auto">
          <a:xfrm>
            <a:off x="11903191" y="6217419"/>
            <a:ext cx="222250" cy="44450"/>
          </a:xfrm>
          <a:custGeom>
            <a:avLst/>
            <a:gdLst>
              <a:gd name="T0" fmla="*/ 0 w 71"/>
              <a:gd name="T1" fmla="*/ 0 h 13"/>
              <a:gd name="T2" fmla="*/ 544 w 71"/>
              <a:gd name="T3" fmla="*/ 129 h 13"/>
              <a:gd name="T4" fmla="*/ 0 w 71"/>
              <a:gd name="T5" fmla="*/ 0 h 13"/>
              <a:gd name="T6" fmla="*/ 0 60000 65536"/>
              <a:gd name="T7" fmla="*/ 0 60000 65536"/>
              <a:gd name="T8" fmla="*/ 0 60000 65536"/>
            </a:gdLst>
            <a:ahLst/>
            <a:cxnLst>
              <a:cxn ang="T6">
                <a:pos x="T0" y="T1"/>
              </a:cxn>
              <a:cxn ang="T7">
                <a:pos x="T2" y="T3"/>
              </a:cxn>
              <a:cxn ang="T8">
                <a:pos x="T4" y="T5"/>
              </a:cxn>
            </a:cxnLst>
            <a:rect l="0" t="0" r="r" b="b"/>
            <a:pathLst>
              <a:path w="71" h="13">
                <a:moveTo>
                  <a:pt x="0" y="0"/>
                </a:moveTo>
                <a:cubicBezTo>
                  <a:pt x="71" y="13"/>
                  <a:pt x="71" y="13"/>
                  <a:pt x="71" y="13"/>
                </a:cubicBezTo>
                <a:cubicBezTo>
                  <a:pt x="71" y="13"/>
                  <a:pt x="17" y="1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51" name="Picture 2" descr="Deconstructed Apple Pie | scienceandfooducla">
            <a:extLst>
              <a:ext uri="{FF2B5EF4-FFF2-40B4-BE49-F238E27FC236}">
                <a16:creationId xmlns:a16="http://schemas.microsoft.com/office/drawing/2014/main" id="{5C2A8B88-2B12-4F1E-AA31-74D547006D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5004" y="14541048"/>
            <a:ext cx="17844984" cy="6152015"/>
          </a:xfrm>
          <a:prstGeom prst="rect">
            <a:avLst/>
          </a:prstGeom>
          <a:noFill/>
          <a:extLst>
            <a:ext uri="{909E8E84-426E-40DD-AFC4-6F175D3DCCD1}">
              <a14:hiddenFill xmlns:a14="http://schemas.microsoft.com/office/drawing/2010/main">
                <a:solidFill>
                  <a:srgbClr val="FFFFFF"/>
                </a:solidFill>
              </a14:hiddenFill>
            </a:ext>
          </a:extLst>
        </p:spPr>
      </p:pic>
      <p:sp>
        <p:nvSpPr>
          <p:cNvPr id="252" name="TextBox 251">
            <a:extLst>
              <a:ext uri="{FF2B5EF4-FFF2-40B4-BE49-F238E27FC236}">
                <a16:creationId xmlns:a16="http://schemas.microsoft.com/office/drawing/2014/main" id="{A43B86F4-5C2D-4D64-84B3-4CE515ADA7AD}"/>
              </a:ext>
            </a:extLst>
          </p:cNvPr>
          <p:cNvSpPr txBox="1"/>
          <p:nvPr/>
        </p:nvSpPr>
        <p:spPr>
          <a:xfrm>
            <a:off x="20778096" y="8945465"/>
            <a:ext cx="17161643" cy="5074851"/>
          </a:xfrm>
          <a:prstGeom prst="rect">
            <a:avLst/>
          </a:prstGeom>
          <a:noFill/>
        </p:spPr>
        <p:txBody>
          <a:bodyPr wrap="square">
            <a:spAutoFit/>
          </a:bodyPr>
          <a:lstStyle/>
          <a:p>
            <a:pPr marL="285771" indent="-285771">
              <a:lnSpc>
                <a:spcPct val="107000"/>
              </a:lnSpc>
              <a:spcAft>
                <a:spcPts val="800"/>
              </a:spcAft>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 Gummy worms can be made by mixing sodium alginate, water, and flavoring to form a mixture. This mixture is later added as a continuous stream to a calcium chloride solution forming a gel that can be further cut/formed into different candies.  </a:t>
            </a:r>
          </a:p>
          <a:p>
            <a:pPr marL="285771" indent="-285771">
              <a:lnSpc>
                <a:spcPct val="107000"/>
              </a:lnSpc>
              <a:spcAft>
                <a:spcPts val="800"/>
              </a:spcAft>
              <a:buFont typeface="Arial" panose="020B0604020202020204" pitchFamily="34" charset="0"/>
              <a:buChar char="•"/>
            </a:pPr>
            <a:endParaRPr lang="en-US" sz="5000">
              <a:latin typeface="Arial" panose="020B0604020202020204" pitchFamily="34" charset="0"/>
              <a:ea typeface="Calibri" panose="020F0502020204030204" pitchFamily="34" charset="0"/>
              <a:cs typeface="Arial" panose="020B0604020202020204" pitchFamily="34" charset="0"/>
            </a:endParaRPr>
          </a:p>
        </p:txBody>
      </p:sp>
      <p:sp>
        <p:nvSpPr>
          <p:cNvPr id="253" name="TextBox 252">
            <a:extLst>
              <a:ext uri="{FF2B5EF4-FFF2-40B4-BE49-F238E27FC236}">
                <a16:creationId xmlns:a16="http://schemas.microsoft.com/office/drawing/2014/main" id="{F7D97417-4432-4260-97FC-A459281E0336}"/>
              </a:ext>
            </a:extLst>
          </p:cNvPr>
          <p:cNvSpPr txBox="1"/>
          <p:nvPr/>
        </p:nvSpPr>
        <p:spPr>
          <a:xfrm>
            <a:off x="1452811" y="7083017"/>
            <a:ext cx="18072100" cy="6494727"/>
          </a:xfrm>
          <a:prstGeom prst="rect">
            <a:avLst/>
          </a:prstGeom>
          <a:noFill/>
        </p:spPr>
        <p:txBody>
          <a:bodyPr wrap="square">
            <a:spAutoFit/>
          </a:bodyPr>
          <a:lstStyle/>
          <a:p>
            <a:pPr marL="285771" indent="-285771">
              <a:lnSpc>
                <a:spcPct val="107000"/>
              </a:lnSpc>
              <a:spcAft>
                <a:spcPts val="800"/>
              </a:spcAft>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 Sodium alginate is a polysaccharide made of alginate linked to sodium ions. When mixed with water, the sodium (Na+) ions dissociate giving an opportunity for other ions to interact with the alginate chains. </a:t>
            </a:r>
          </a:p>
          <a:p>
            <a:pPr marL="285771" indent="-285771">
              <a:lnSpc>
                <a:spcPct val="107000"/>
              </a:lnSpc>
              <a:spcAft>
                <a:spcPts val="800"/>
              </a:spcAft>
              <a:buFont typeface="Arial" panose="020B0604020202020204" pitchFamily="34" charset="0"/>
              <a:buChar char="•"/>
            </a:pPr>
            <a:endParaRPr lang="en-US" sz="3000">
              <a:solidFill>
                <a:srgbClr val="000000"/>
              </a:solidFill>
              <a:latin typeface="Arial" panose="020B0604020202020204" pitchFamily="34" charset="0"/>
              <a:cs typeface="Arial" panose="020B0604020202020204" pitchFamily="34" charset="0"/>
            </a:endParaRPr>
          </a:p>
          <a:p>
            <a:pPr marL="285771" indent="-285771">
              <a:lnSpc>
                <a:spcPct val="107000"/>
              </a:lnSpc>
              <a:spcAft>
                <a:spcPts val="800"/>
              </a:spcAft>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 In the presence of calcium (Ca</a:t>
            </a:r>
            <a:r>
              <a:rPr lang="en-US" sz="5000" baseline="30000">
                <a:solidFill>
                  <a:srgbClr val="000000"/>
                </a:solidFill>
                <a:latin typeface="Arial" panose="020B0604020202020204" pitchFamily="34" charset="0"/>
                <a:cs typeface="Arial" panose="020B0604020202020204" pitchFamily="34" charset="0"/>
              </a:rPr>
              <a:t>2</a:t>
            </a:r>
            <a:r>
              <a:rPr lang="en-US" sz="5000">
                <a:solidFill>
                  <a:srgbClr val="000000"/>
                </a:solidFill>
                <a:latin typeface="Arial" panose="020B0604020202020204" pitchFamily="34" charset="0"/>
                <a:cs typeface="Arial" panose="020B0604020202020204" pitchFamily="34" charset="0"/>
              </a:rPr>
              <a:t>+) ions, the alginate chains are cross-linked together. The result is an intertwining network that has a variety of applications in food science. </a:t>
            </a:r>
          </a:p>
        </p:txBody>
      </p:sp>
      <p:sp>
        <p:nvSpPr>
          <p:cNvPr id="254" name="TextBox 7">
            <a:extLst>
              <a:ext uri="{FF2B5EF4-FFF2-40B4-BE49-F238E27FC236}">
                <a16:creationId xmlns:a16="http://schemas.microsoft.com/office/drawing/2014/main" id="{A484E5C9-70A4-4E78-BB90-027EB6B53DD0}"/>
              </a:ext>
            </a:extLst>
          </p:cNvPr>
          <p:cNvSpPr txBox="1"/>
          <p:nvPr/>
        </p:nvSpPr>
        <p:spPr>
          <a:xfrm>
            <a:off x="5024102" y="5681775"/>
            <a:ext cx="10929518" cy="765466"/>
          </a:xfrm>
          <a:prstGeom prst="rect">
            <a:avLst/>
          </a:prstGeom>
        </p:spPr>
        <p:txBody>
          <a:bodyPr wrap="square" lIns="0" tIns="0" rIns="0" bIns="0" rtlCol="0" anchor="t">
            <a:spAutoFit/>
          </a:bodyPr>
          <a:lstStyle/>
          <a:p>
            <a:pPr algn="ctr">
              <a:lnSpc>
                <a:spcPts val="5500"/>
              </a:lnSpc>
            </a:pPr>
            <a:r>
              <a:rPr lang="en-US" sz="7000">
                <a:solidFill>
                  <a:srgbClr val="401700"/>
                </a:solidFill>
                <a:latin typeface="Arial Black" panose="020B0A04020102020204" pitchFamily="34" charset="0"/>
              </a:rPr>
              <a:t>The Reaction</a:t>
            </a:r>
          </a:p>
        </p:txBody>
      </p:sp>
      <p:sp>
        <p:nvSpPr>
          <p:cNvPr id="255" name="TextBox 7">
            <a:extLst>
              <a:ext uri="{FF2B5EF4-FFF2-40B4-BE49-F238E27FC236}">
                <a16:creationId xmlns:a16="http://schemas.microsoft.com/office/drawing/2014/main" id="{768CA407-8409-4985-A985-30C4DCAABD66}"/>
              </a:ext>
            </a:extLst>
          </p:cNvPr>
          <p:cNvSpPr txBox="1"/>
          <p:nvPr/>
        </p:nvSpPr>
        <p:spPr>
          <a:xfrm>
            <a:off x="24960682" y="7633394"/>
            <a:ext cx="10929518" cy="765466"/>
          </a:xfrm>
          <a:prstGeom prst="rect">
            <a:avLst/>
          </a:prstGeom>
        </p:spPr>
        <p:txBody>
          <a:bodyPr wrap="square" lIns="0" tIns="0" rIns="0" bIns="0" rtlCol="0" anchor="t">
            <a:spAutoFit/>
          </a:bodyPr>
          <a:lstStyle/>
          <a:p>
            <a:pPr algn="ctr">
              <a:lnSpc>
                <a:spcPts val="5500"/>
              </a:lnSpc>
            </a:pPr>
            <a:r>
              <a:rPr lang="en-US" sz="7000">
                <a:solidFill>
                  <a:srgbClr val="401700"/>
                </a:solidFill>
                <a:latin typeface="Arial Black" panose="020B0A04020102020204" pitchFamily="34" charset="0"/>
              </a:rPr>
              <a:t>Applications</a:t>
            </a:r>
          </a:p>
        </p:txBody>
      </p:sp>
      <p:sp>
        <p:nvSpPr>
          <p:cNvPr id="262" name="TextBox 261">
            <a:extLst>
              <a:ext uri="{FF2B5EF4-FFF2-40B4-BE49-F238E27FC236}">
                <a16:creationId xmlns:a16="http://schemas.microsoft.com/office/drawing/2014/main" id="{C16CB186-4D2C-4E8E-93DB-73D013398E07}"/>
              </a:ext>
            </a:extLst>
          </p:cNvPr>
          <p:cNvSpPr txBox="1"/>
          <p:nvPr/>
        </p:nvSpPr>
        <p:spPr>
          <a:xfrm>
            <a:off x="20778096" y="13895972"/>
            <a:ext cx="8805432" cy="7442166"/>
          </a:xfrm>
          <a:prstGeom prst="rect">
            <a:avLst/>
          </a:prstGeom>
          <a:noFill/>
        </p:spPr>
        <p:txBody>
          <a:bodyPr wrap="square">
            <a:spAutoFit/>
          </a:bodyPr>
          <a:lstStyle/>
          <a:p>
            <a:pPr marL="285771" indent="-285771">
              <a:lnSpc>
                <a:spcPct val="107000"/>
              </a:lnSpc>
              <a:spcAft>
                <a:spcPts val="800"/>
              </a:spcAft>
              <a:buFont typeface="Arial" panose="020B0604020202020204" pitchFamily="34" charset="0"/>
              <a:buChar char="•"/>
              <a:defRPr/>
            </a:pPr>
            <a:r>
              <a:rPr lang="en-US" sz="5000">
                <a:solidFill>
                  <a:srgbClr val="000000"/>
                </a:solidFill>
                <a:latin typeface="Arial" panose="020B0604020202020204" pitchFamily="34" charset="0"/>
                <a:cs typeface="Arial" panose="020B0604020202020204" pitchFamily="34" charset="0"/>
              </a:rPr>
              <a:t> Spheres, such as the pearls found in bubble tea are also made by combining alginate and calcium ions. However, in this process known as </a:t>
            </a:r>
            <a:r>
              <a:rPr lang="en-US" sz="5000" err="1">
                <a:solidFill>
                  <a:srgbClr val="000000"/>
                </a:solidFill>
                <a:latin typeface="Arial" panose="020B0604020202020204" pitchFamily="34" charset="0"/>
                <a:cs typeface="Arial" panose="020B0604020202020204" pitchFamily="34" charset="0"/>
              </a:rPr>
              <a:t>spherification</a:t>
            </a:r>
            <a:r>
              <a:rPr lang="en-US" sz="5000">
                <a:solidFill>
                  <a:srgbClr val="000000"/>
                </a:solidFill>
                <a:latin typeface="Arial" panose="020B0604020202020204" pitchFamily="34" charset="0"/>
                <a:cs typeface="Arial" panose="020B0604020202020204" pitchFamily="34" charset="0"/>
              </a:rPr>
              <a:t> the flavored alginate is “dropped” into a bath of calcium chloride solution.</a:t>
            </a:r>
          </a:p>
        </p:txBody>
      </p:sp>
      <p:pic>
        <p:nvPicPr>
          <p:cNvPr id="21" name="Picture 4">
            <a:extLst>
              <a:ext uri="{FF2B5EF4-FFF2-40B4-BE49-F238E27FC236}">
                <a16:creationId xmlns:a16="http://schemas.microsoft.com/office/drawing/2014/main" id="{D31C3F98-5027-4326-9C66-B8F82E5E43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42441">
            <a:off x="31181308" y="14078021"/>
            <a:ext cx="12564656" cy="14695504"/>
          </a:xfrm>
          <a:prstGeom prst="rect">
            <a:avLst/>
          </a:prstGeom>
        </p:spPr>
      </p:pic>
      <p:sp>
        <p:nvSpPr>
          <p:cNvPr id="23" name="TextBox 2">
            <a:extLst>
              <a:ext uri="{FF2B5EF4-FFF2-40B4-BE49-F238E27FC236}">
                <a16:creationId xmlns:a16="http://schemas.microsoft.com/office/drawing/2014/main" id="{709ED011-FF14-4E1C-A59B-28B11FCCBDEE}"/>
              </a:ext>
            </a:extLst>
          </p:cNvPr>
          <p:cNvSpPr txBox="1"/>
          <p:nvPr/>
        </p:nvSpPr>
        <p:spPr>
          <a:xfrm>
            <a:off x="2128208" y="1373452"/>
            <a:ext cx="34793405" cy="3502626"/>
          </a:xfrm>
          <a:prstGeom prst="rect">
            <a:avLst/>
          </a:prstGeom>
        </p:spPr>
        <p:txBody>
          <a:bodyPr wrap="square" lIns="0" tIns="0" rIns="0" bIns="0" rtlCol="0" anchor="t">
            <a:spAutoFit/>
          </a:bodyPr>
          <a:lstStyle/>
          <a:p>
            <a:pPr algn="ctr">
              <a:lnSpc>
                <a:spcPts val="13500"/>
              </a:lnSpc>
            </a:pPr>
            <a:r>
              <a:rPr lang="en-US" sz="14000">
                <a:solidFill>
                  <a:srgbClr val="401700"/>
                </a:solidFill>
                <a:latin typeface="Arial Black" panose="020B0A04020102020204" pitchFamily="34" charset="0"/>
              </a:rPr>
              <a:t>THE SCIENCE OF  </a:t>
            </a:r>
          </a:p>
          <a:p>
            <a:pPr algn="ctr">
              <a:lnSpc>
                <a:spcPts val="13500"/>
              </a:lnSpc>
            </a:pPr>
            <a:r>
              <a:rPr lang="en-US" sz="14000">
                <a:solidFill>
                  <a:srgbClr val="401700"/>
                </a:solidFill>
                <a:latin typeface="Arial Black" panose="020B0A04020102020204" pitchFamily="34" charset="0"/>
              </a:rPr>
              <a:t>CROSS-LINKING </a:t>
            </a:r>
          </a:p>
        </p:txBody>
      </p:sp>
      <p:grpSp>
        <p:nvGrpSpPr>
          <p:cNvPr id="24" name="Group 23">
            <a:extLst>
              <a:ext uri="{FF2B5EF4-FFF2-40B4-BE49-F238E27FC236}">
                <a16:creationId xmlns:a16="http://schemas.microsoft.com/office/drawing/2014/main" id="{CDF93CD0-5D96-4F42-95C2-9D48BA8E4D1D}"/>
              </a:ext>
            </a:extLst>
          </p:cNvPr>
          <p:cNvGrpSpPr/>
          <p:nvPr/>
        </p:nvGrpSpPr>
        <p:grpSpPr>
          <a:xfrm>
            <a:off x="30954735" y="393756"/>
            <a:ext cx="6365730" cy="6315080"/>
            <a:chOff x="23700883" y="18745"/>
            <a:chExt cx="3698730" cy="3811822"/>
          </a:xfrm>
        </p:grpSpPr>
        <p:pic>
          <p:nvPicPr>
            <p:cNvPr id="25" name="Picture 8">
              <a:extLst>
                <a:ext uri="{FF2B5EF4-FFF2-40B4-BE49-F238E27FC236}">
                  <a16:creationId xmlns:a16="http://schemas.microsoft.com/office/drawing/2014/main" id="{9198BC69-CC85-4676-ABE1-2A0B43B3A6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955252">
              <a:off x="23700883" y="780919"/>
              <a:ext cx="3577649" cy="3018641"/>
            </a:xfrm>
            <a:prstGeom prst="rect">
              <a:avLst/>
            </a:prstGeom>
          </p:spPr>
        </p:pic>
        <p:grpSp>
          <p:nvGrpSpPr>
            <p:cNvPr id="26" name="Group 25">
              <a:extLst>
                <a:ext uri="{FF2B5EF4-FFF2-40B4-BE49-F238E27FC236}">
                  <a16:creationId xmlns:a16="http://schemas.microsoft.com/office/drawing/2014/main" id="{426156EA-1AFA-4389-858C-44B9DD9123D6}"/>
                </a:ext>
              </a:extLst>
            </p:cNvPr>
            <p:cNvGrpSpPr/>
            <p:nvPr/>
          </p:nvGrpSpPr>
          <p:grpSpPr>
            <a:xfrm>
              <a:off x="24057113" y="18745"/>
              <a:ext cx="3342500" cy="3811822"/>
              <a:chOff x="12563519" y="849232"/>
              <a:chExt cx="3486496" cy="3826954"/>
            </a:xfrm>
          </p:grpSpPr>
          <p:pic>
            <p:nvPicPr>
              <p:cNvPr id="27" name="Picture 7">
                <a:extLst>
                  <a:ext uri="{FF2B5EF4-FFF2-40B4-BE49-F238E27FC236}">
                    <a16:creationId xmlns:a16="http://schemas.microsoft.com/office/drawing/2014/main" id="{4544759B-DBA3-436F-8400-FD449ED41A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588725">
                <a:off x="12637871" y="774880"/>
                <a:ext cx="1357155" cy="1505859"/>
              </a:xfrm>
              <a:prstGeom prst="rect">
                <a:avLst/>
              </a:prstGeom>
            </p:spPr>
          </p:pic>
          <p:pic>
            <p:nvPicPr>
              <p:cNvPr id="28" name="Picture 10">
                <a:extLst>
                  <a:ext uri="{FF2B5EF4-FFF2-40B4-BE49-F238E27FC236}">
                    <a16:creationId xmlns:a16="http://schemas.microsoft.com/office/drawing/2014/main" id="{535A7D9E-25F9-4E7C-BDDA-AAAFF9D8411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474722" y="2100893"/>
                <a:ext cx="2575293" cy="2575293"/>
              </a:xfrm>
              <a:prstGeom prst="rect">
                <a:avLst/>
              </a:prstGeom>
            </p:spPr>
          </p:pic>
          <p:pic>
            <p:nvPicPr>
              <p:cNvPr id="29" name="Picture 8">
                <a:extLst>
                  <a:ext uri="{FF2B5EF4-FFF2-40B4-BE49-F238E27FC236}">
                    <a16:creationId xmlns:a16="http://schemas.microsoft.com/office/drawing/2014/main" id="{6D0E44B7-2DCD-4CE4-8B24-46F698F7CEEA}"/>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40441" r="84331" b="35990"/>
              <a:stretch/>
            </p:blipFill>
            <p:spPr>
              <a:xfrm rot="4589131">
                <a:off x="13908154" y="2514490"/>
                <a:ext cx="821656" cy="1042824"/>
              </a:xfrm>
              <a:prstGeom prst="ellipse">
                <a:avLst/>
              </a:prstGeom>
            </p:spPr>
          </p:pic>
        </p:grpSp>
      </p:grpSp>
      <p:pic>
        <p:nvPicPr>
          <p:cNvPr id="30" name="Picture 3">
            <a:extLst>
              <a:ext uri="{FF2B5EF4-FFF2-40B4-BE49-F238E27FC236}">
                <a16:creationId xmlns:a16="http://schemas.microsoft.com/office/drawing/2014/main" id="{A76098E3-6C4E-4B08-A2E3-A2411A3CF1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568335">
            <a:off x="-768341" y="-3776082"/>
            <a:ext cx="7189578" cy="8714640"/>
          </a:xfrm>
          <a:prstGeom prst="rect">
            <a:avLst/>
          </a:prstGeom>
        </p:spPr>
      </p:pic>
      <p:pic>
        <p:nvPicPr>
          <p:cNvPr id="31" name="Picture 5">
            <a:extLst>
              <a:ext uri="{FF2B5EF4-FFF2-40B4-BE49-F238E27FC236}">
                <a16:creationId xmlns:a16="http://schemas.microsoft.com/office/drawing/2014/main" id="{C80783E4-1673-48C9-99E8-8DC1F76649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876800" y="2425836"/>
            <a:ext cx="1125460" cy="1125460"/>
          </a:xfrm>
          <a:prstGeom prst="rect">
            <a:avLst/>
          </a:prstGeom>
        </p:spPr>
      </p:pic>
      <p:pic>
        <p:nvPicPr>
          <p:cNvPr id="32" name="Picture 9">
            <a:extLst>
              <a:ext uri="{FF2B5EF4-FFF2-40B4-BE49-F238E27FC236}">
                <a16:creationId xmlns:a16="http://schemas.microsoft.com/office/drawing/2014/main" id="{F18C8699-56FA-4F61-AE78-1984F26C7EC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9883336" y="13541221"/>
            <a:ext cx="3838699" cy="8151670"/>
          </a:xfrm>
          <a:prstGeom prst="rect">
            <a:avLst/>
          </a:prstGeom>
        </p:spPr>
      </p:pic>
      <p:pic>
        <p:nvPicPr>
          <p:cNvPr id="33" name="Picture 2" descr="Jelly Candies And Worms Vector Illustration. Stock Vector - Illustration of  background, worm: 87807929">
            <a:extLst>
              <a:ext uri="{FF2B5EF4-FFF2-40B4-BE49-F238E27FC236}">
                <a16:creationId xmlns:a16="http://schemas.microsoft.com/office/drawing/2014/main" id="{9D32AB45-BC06-4BC9-9696-E039547DEA40}"/>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0000" b="90000" l="10000" r="93250">
                        <a14:foregroundMark x1="18625" y1="24125" x2="21625" y2="34625"/>
                        <a14:foregroundMark x1="20625" y1="19000" x2="22875" y2="23875"/>
                        <a14:foregroundMark x1="18500" y1="18625" x2="19875" y2="21750"/>
                        <a14:foregroundMark x1="48625" y1="23875" x2="56625" y2="30875"/>
                        <a14:foregroundMark x1="56625" y1="30875" x2="57375" y2="32625"/>
                        <a14:foregroundMark x1="49375" y1="20750" x2="46375" y2="31125"/>
                        <a14:foregroundMark x1="46375" y1="31125" x2="46875" y2="37250"/>
                        <a14:foregroundMark x1="51000" y1="18625" x2="54000" y2="22375"/>
                        <a14:foregroundMark x1="79375" y1="24750" x2="88000" y2="29125"/>
                        <a14:foregroundMark x1="88000" y1="29125" x2="81375" y2="32000"/>
                        <a14:foregroundMark x1="81375" y1="32000" x2="81375" y2="32125"/>
                        <a14:foregroundMark x1="79000" y1="21125" x2="74750" y2="32875"/>
                        <a14:foregroundMark x1="52125" y1="28250" x2="56125" y2="36375"/>
                        <a14:foregroundMark x1="56750" y1="20000" x2="59750" y2="30250"/>
                        <a14:foregroundMark x1="43000" y1="21000" x2="41500" y2="30250"/>
                        <a14:foregroundMark x1="16500" y1="34000" x2="22375" y2="34625"/>
                        <a14:foregroundMark x1="19625" y1="74500" x2="20875" y2="74750"/>
                        <a14:foregroundMark x1="20625" y1="69750" x2="23625" y2="72750"/>
                        <a14:foregroundMark x1="59125" y1="69750" x2="66000" y2="73000"/>
                        <a14:foregroundMark x1="66000" y1="73000" x2="66250" y2="72875"/>
                        <a14:foregroundMark x1="81500" y1="76500" x2="84250" y2="73375"/>
                        <a14:foregroundMark x1="87125" y1="68125" x2="86250" y2="68625"/>
                        <a14:foregroundMark x1="93250" y1="32125" x2="93250" y2="32125"/>
                        <a14:foregroundMark x1="83375" y1="31625" x2="85500" y2="34625"/>
                        <a14:foregroundMark x1="46375" y1="20500" x2="47625" y2="22500"/>
                        <a14:foregroundMark x1="47750" y1="18625" x2="48000" y2="21125"/>
                        <a14:foregroundMark x1="44000" y1="19625" x2="45250" y2="21500"/>
                        <a14:foregroundMark x1="17875" y1="19750" x2="17875" y2="19750"/>
                        <a14:foregroundMark x1="16625" y1="20375" x2="16625" y2="20375"/>
                        <a14:foregroundMark x1="16625" y1="21500" x2="15875" y2="23875"/>
                        <a14:foregroundMark x1="15125" y1="23500" x2="15125" y2="26750"/>
                        <a14:foregroundMark x1="19250" y1="51750" x2="34875" y2="57750"/>
                        <a14:foregroundMark x1="34875" y1="57750" x2="48250" y2="57875"/>
                        <a14:foregroundMark x1="48250" y1="57875" x2="56125" y2="56500"/>
                        <a14:foregroundMark x1="56125" y1="56500" x2="56125" y2="56500"/>
                        <a14:foregroundMark x1="57500" y1="53250" x2="69375" y2="56500"/>
                        <a14:foregroundMark x1="74750" y1="60875" x2="77625" y2="60875"/>
                        <a14:foregroundMark x1="86750" y1="47125" x2="86500" y2="49875"/>
                        <a14:foregroundMark x1="58750" y1="49125" x2="61875" y2="51500"/>
                        <a14:foregroundMark x1="21000" y1="37250" x2="21000" y2="37250"/>
                        <a14:foregroundMark x1="22375" y1="50500" x2="24750" y2="51875"/>
                        <a14:foregroundMark x1="18500" y1="49875" x2="23625" y2="52125"/>
                        <a14:foregroundMark x1="21625" y1="50375" x2="28375" y2="53875"/>
                        <a14:foregroundMark x1="28125" y1="52250" x2="30000" y2="54125"/>
                        <a14:foregroundMark x1="32125" y1="56875" x2="39500" y2="57000"/>
                        <a14:foregroundMark x1="39500" y1="57000" x2="41875" y2="56250"/>
                        <a14:foregroundMark x1="58500" y1="48500" x2="63250" y2="50750"/>
                        <a14:foregroundMark x1="65125" y1="50750" x2="69250" y2="54625"/>
                        <a14:foregroundMark x1="69250" y1="54625" x2="74375" y2="55625"/>
                        <a14:foregroundMark x1="74375" y1="55625" x2="74375" y2="55625"/>
                        <a14:foregroundMark x1="80500" y1="54250" x2="78125" y2="56875"/>
                        <a14:foregroundMark x1="85750" y1="48125" x2="86125" y2="49125"/>
                        <a14:foregroundMark x1="89500" y1="35250" x2="89500" y2="35250"/>
                        <a14:foregroundMark x1="54375" y1="49375" x2="54375" y2="49375"/>
                        <a14:foregroundMark x1="54375" y1="49375" x2="57125" y2="50500"/>
                        <a14:foregroundMark x1="52375" y1="50500" x2="49000" y2="55125"/>
                        <a14:foregroundMark x1="46000" y1="54250" x2="46000" y2="54250"/>
                        <a14:foregroundMark x1="48375" y1="53500" x2="48375" y2="53500"/>
                        <a14:foregroundMark x1="50000" y1="51250" x2="50000" y2="51250"/>
                        <a14:foregroundMark x1="17125" y1="49875" x2="17125" y2="49875"/>
                        <a14:foregroundMark x1="17125" y1="49875" x2="14500" y2="52250"/>
                        <a14:foregroundMark x1="80125" y1="35250" x2="84875" y2="34875"/>
                        <a14:foregroundMark x1="35125" y1="62250" x2="37250" y2="63000"/>
                        <a14:foregroundMark x1="86125" y1="67625" x2="86750" y2="70500"/>
                        <a14:foregroundMark x1="87250" y1="67125" x2="87250" y2="72500"/>
                        <a14:foregroundMark x1="61250" y1="69750" x2="61250" y2="69750"/>
                        <a14:foregroundMark x1="59750" y1="69125" x2="65500" y2="73625"/>
                        <a14:foregroundMark x1="65500" y1="73625" x2="66250" y2="73500"/>
                        <a14:foregroundMark x1="55750" y1="69125" x2="61500" y2="70000"/>
                        <a14:foregroundMark x1="60500" y1="68750" x2="72000" y2="76750"/>
                        <a14:foregroundMark x1="81875" y1="72875" x2="78125" y2="76500"/>
                        <a14:foregroundMark x1="63500" y1="69750" x2="66250" y2="71750"/>
                        <a14:foregroundMark x1="54500" y1="69500" x2="43250" y2="77500"/>
                        <a14:foregroundMark x1="43250" y1="77500" x2="35625" y2="77125"/>
                        <a14:foregroundMark x1="35625" y1="77125" x2="19250" y2="69750"/>
                        <a14:foregroundMark x1="19250" y1="69750" x2="26625" y2="73125"/>
                        <a14:foregroundMark x1="15625" y1="70125" x2="11750" y2="73875"/>
                        <a14:foregroundMark x1="22375" y1="70125" x2="38375" y2="76125"/>
                        <a14:foregroundMark x1="38375" y1="76125" x2="39875" y2="75875"/>
                        <a14:foregroundMark x1="52000" y1="70000" x2="45250" y2="74875"/>
                        <a14:foregroundMark x1="68625" y1="73500" x2="73000" y2="76125"/>
                        <a14:foregroundMark x1="31500" y1="74750" x2="37125" y2="77500"/>
                      </a14:backgroundRemoval>
                    </a14:imgEffect>
                  </a14:imgLayer>
                </a14:imgProps>
              </a:ext>
              <a:ext uri="{28A0092B-C50C-407E-A947-70E740481C1C}">
                <a14:useLocalDpi xmlns:a14="http://schemas.microsoft.com/office/drawing/2010/main" val="0"/>
              </a:ext>
            </a:extLst>
          </a:blip>
          <a:srcRect t="45026" b="12839"/>
          <a:stretch/>
        </p:blipFill>
        <p:spPr bwMode="auto">
          <a:xfrm rot="1770304">
            <a:off x="32513257" y="13479293"/>
            <a:ext cx="6538472" cy="275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a:extLst>
              <a:ext uri="{FF2B5EF4-FFF2-40B4-BE49-F238E27FC236}">
                <a16:creationId xmlns:a16="http://schemas.microsoft.com/office/drawing/2014/main" id="{CBA48FFA-FC19-47DE-93E1-F42F8657AAA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32130688" y="17527488"/>
            <a:ext cx="5243128" cy="3788160"/>
          </a:xfrm>
          <a:prstGeom prst="rect">
            <a:avLst/>
          </a:prstGeom>
        </p:spPr>
      </p:pic>
    </p:spTree>
    <p:custDataLst>
      <p:tags r:id="rId1"/>
    </p:custDataLst>
    <p:extLst>
      <p:ext uri="{BB962C8B-B14F-4D97-AF65-F5344CB8AC3E}">
        <p14:creationId xmlns:p14="http://schemas.microsoft.com/office/powerpoint/2010/main" val="200937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P spid="255" grpId="0"/>
      <p:bldP spid="26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144" name="Picture 4">
            <a:extLst>
              <a:ext uri="{FF2B5EF4-FFF2-40B4-BE49-F238E27FC236}">
                <a16:creationId xmlns:a16="http://schemas.microsoft.com/office/drawing/2014/main" id="{61063F2B-1F82-4AFE-B931-497945C71F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42441">
            <a:off x="30517655" y="11524393"/>
            <a:ext cx="11797276" cy="13797984"/>
          </a:xfrm>
          <a:prstGeom prst="rect">
            <a:avLst/>
          </a:prstGeom>
        </p:spPr>
      </p:pic>
      <p:grpSp>
        <p:nvGrpSpPr>
          <p:cNvPr id="3" name="Group 2">
            <a:extLst>
              <a:ext uri="{FF2B5EF4-FFF2-40B4-BE49-F238E27FC236}">
                <a16:creationId xmlns:a16="http://schemas.microsoft.com/office/drawing/2014/main" id="{EF2CDA40-2B09-49AB-B0BB-E6DE082FC0B8}"/>
              </a:ext>
            </a:extLst>
          </p:cNvPr>
          <p:cNvGrpSpPr/>
          <p:nvPr/>
        </p:nvGrpSpPr>
        <p:grpSpPr>
          <a:xfrm>
            <a:off x="28549043" y="3895924"/>
            <a:ext cx="8755385" cy="8032197"/>
            <a:chOff x="22867615" y="286318"/>
            <a:chExt cx="4102204" cy="3539430"/>
          </a:xfrm>
        </p:grpSpPr>
        <p:pic>
          <p:nvPicPr>
            <p:cNvPr id="2"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315246" y="286318"/>
              <a:ext cx="2654573" cy="353943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100000">
              <a:off x="22941967" y="1076636"/>
              <a:ext cx="1357155" cy="1505859"/>
            </a:xfrm>
            <a:prstGeom prst="rect">
              <a:avLst/>
            </a:prstGeom>
          </p:spPr>
        </p:pic>
      </p:grpSp>
      <p:sp>
        <p:nvSpPr>
          <p:cNvPr id="10" name="TextBox 9">
            <a:extLst>
              <a:ext uri="{FF2B5EF4-FFF2-40B4-BE49-F238E27FC236}">
                <a16:creationId xmlns:a16="http://schemas.microsoft.com/office/drawing/2014/main" id="{A79EDDC9-FE6D-4473-9462-15A3918E377A}"/>
              </a:ext>
            </a:extLst>
          </p:cNvPr>
          <p:cNvSpPr txBox="1"/>
          <p:nvPr/>
        </p:nvSpPr>
        <p:spPr>
          <a:xfrm>
            <a:off x="8402740" y="4400582"/>
            <a:ext cx="21997305" cy="2400657"/>
          </a:xfrm>
          <a:prstGeom prst="rect">
            <a:avLst/>
          </a:prstGeom>
          <a:noFill/>
        </p:spPr>
        <p:txBody>
          <a:bodyPr wrap="square" rtlCol="0">
            <a:spAutoFit/>
          </a:bodyPr>
          <a:lstStyle/>
          <a:p>
            <a:pPr marL="457233" indent="-457233">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All cheeses start as milk. Studying the label of a milk container reveals that there are many components in milk; including fat, protein, and carbohydrates.</a:t>
            </a:r>
          </a:p>
        </p:txBody>
      </p:sp>
      <p:sp>
        <p:nvSpPr>
          <p:cNvPr id="122" name="TextBox 121">
            <a:extLst>
              <a:ext uri="{FF2B5EF4-FFF2-40B4-BE49-F238E27FC236}">
                <a16:creationId xmlns:a16="http://schemas.microsoft.com/office/drawing/2014/main" id="{AB1737C0-CA35-4C93-89EB-E9D3EFF8BC71}"/>
              </a:ext>
            </a:extLst>
          </p:cNvPr>
          <p:cNvSpPr txBox="1"/>
          <p:nvPr/>
        </p:nvSpPr>
        <p:spPr>
          <a:xfrm>
            <a:off x="18989888" y="18952720"/>
            <a:ext cx="5470374" cy="1528624"/>
          </a:xfrm>
          <a:prstGeom prst="rect">
            <a:avLst/>
          </a:prstGeom>
          <a:noFill/>
        </p:spPr>
        <p:txBody>
          <a:bodyPr wrap="square">
            <a:spAutoFit/>
          </a:bodyPr>
          <a:lstStyle/>
          <a:p>
            <a:pPr algn="ctr"/>
            <a:r>
              <a:rPr lang="en-US" sz="7000" b="1" baseline="30000">
                <a:solidFill>
                  <a:srgbClr val="000000"/>
                </a:solidFill>
                <a:latin typeface="Arial" panose="020B0604020202020204" pitchFamily="34" charset="0"/>
                <a:cs typeface="Arial" panose="020B0604020202020204" pitchFamily="34" charset="0"/>
              </a:rPr>
              <a:t>Protein Molecules at pH 6.6</a:t>
            </a:r>
            <a:endParaRPr lang="en-US" sz="7000" b="1" baseline="30000">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03D9E761-B610-41B0-A23A-91EBBC4139DF}"/>
              </a:ext>
            </a:extLst>
          </p:cNvPr>
          <p:cNvSpPr txBox="1"/>
          <p:nvPr/>
        </p:nvSpPr>
        <p:spPr>
          <a:xfrm>
            <a:off x="7535121" y="12790397"/>
            <a:ext cx="18070383" cy="1631216"/>
          </a:xfrm>
          <a:prstGeom prst="rect">
            <a:avLst/>
          </a:prstGeom>
          <a:noFill/>
        </p:spPr>
        <p:txBody>
          <a:bodyPr wrap="square" rtlCol="0">
            <a:spAutoFit/>
          </a:bodyPr>
          <a:lstStyle/>
          <a:p>
            <a:pPr marL="457233" indent="-457233">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The side chains of milk proteins carry an electric charge which is determined by the pH of the milk. </a:t>
            </a:r>
          </a:p>
        </p:txBody>
      </p:sp>
      <p:sp>
        <p:nvSpPr>
          <p:cNvPr id="127" name="TextBox 126">
            <a:extLst>
              <a:ext uri="{FF2B5EF4-FFF2-40B4-BE49-F238E27FC236}">
                <a16:creationId xmlns:a16="http://schemas.microsoft.com/office/drawing/2014/main" id="{24E7ECBB-2CD2-40DB-93EF-902E4F2FE8B3}"/>
              </a:ext>
            </a:extLst>
          </p:cNvPr>
          <p:cNvSpPr txBox="1"/>
          <p:nvPr/>
        </p:nvSpPr>
        <p:spPr>
          <a:xfrm>
            <a:off x="7512929" y="15357706"/>
            <a:ext cx="16257356" cy="2400657"/>
          </a:xfrm>
          <a:prstGeom prst="rect">
            <a:avLst/>
          </a:prstGeom>
          <a:noFill/>
        </p:spPr>
        <p:txBody>
          <a:bodyPr wrap="square">
            <a:spAutoFit/>
          </a:bodyPr>
          <a:lstStyle/>
          <a:p>
            <a:pPr marL="387378" indent="-387378">
              <a:buFont typeface="Arial" panose="020B0604020202020204" pitchFamily="34" charset="0"/>
              <a:buChar char="•"/>
              <a:tabLst>
                <a:tab pos="457233" algn="l"/>
              </a:tabLst>
            </a:pPr>
            <a:r>
              <a:rPr lang="en-US" sz="5000">
                <a:solidFill>
                  <a:srgbClr val="000000"/>
                </a:solidFill>
                <a:latin typeface="Arial" panose="020B0604020202020204" pitchFamily="34" charset="0"/>
                <a:cs typeface="Arial" panose="020B0604020202020204" pitchFamily="34" charset="0"/>
              </a:rPr>
              <a:t>Naturally, milk has a pH of 6.6. At this pH protein molecules remain in solution and separated because they have a net negative charge.</a:t>
            </a:r>
            <a:endParaRPr lang="en-US" sz="5000">
              <a:latin typeface="Arial" panose="020B0604020202020204" pitchFamily="34" charset="0"/>
              <a:cs typeface="Arial" panose="020B0604020202020204" pitchFamily="34" charset="0"/>
            </a:endParaRPr>
          </a:p>
        </p:txBody>
      </p:sp>
      <p:sp>
        <p:nvSpPr>
          <p:cNvPr id="137" name="TextBox 7">
            <a:extLst>
              <a:ext uri="{FF2B5EF4-FFF2-40B4-BE49-F238E27FC236}">
                <a16:creationId xmlns:a16="http://schemas.microsoft.com/office/drawing/2014/main" id="{769DB7D0-2B0B-419E-BCF5-072DADB740F3}"/>
              </a:ext>
            </a:extLst>
          </p:cNvPr>
          <p:cNvSpPr txBox="1"/>
          <p:nvPr/>
        </p:nvSpPr>
        <p:spPr>
          <a:xfrm>
            <a:off x="11751401" y="11148645"/>
            <a:ext cx="16189513" cy="1051570"/>
          </a:xfrm>
          <a:prstGeom prst="rect">
            <a:avLst/>
          </a:prstGeom>
        </p:spPr>
        <p:txBody>
          <a:bodyPr wrap="square" lIns="0" tIns="0" rIns="0" bIns="0" rtlCol="0" anchor="t">
            <a:spAutoFit/>
          </a:bodyPr>
          <a:lstStyle/>
          <a:p>
            <a:pPr algn="ctr">
              <a:lnSpc>
                <a:spcPts val="8237"/>
              </a:lnSpc>
            </a:pPr>
            <a:r>
              <a:rPr lang="en-US" sz="7000">
                <a:solidFill>
                  <a:srgbClr val="401700"/>
                </a:solidFill>
                <a:latin typeface="Arial Black" panose="020B0A04020102020204" pitchFamily="34" charset="0"/>
              </a:rPr>
              <a:t>Milk Proteins in Solution</a:t>
            </a:r>
          </a:p>
        </p:txBody>
      </p:sp>
      <p:sp>
        <p:nvSpPr>
          <p:cNvPr id="138" name="TextBox 137">
            <a:extLst>
              <a:ext uri="{FF2B5EF4-FFF2-40B4-BE49-F238E27FC236}">
                <a16:creationId xmlns:a16="http://schemas.microsoft.com/office/drawing/2014/main" id="{B83D853A-C210-47D7-8FFB-FA2F0CCEE1B7}"/>
              </a:ext>
            </a:extLst>
          </p:cNvPr>
          <p:cNvSpPr txBox="1"/>
          <p:nvPr/>
        </p:nvSpPr>
        <p:spPr>
          <a:xfrm>
            <a:off x="5988619" y="7620504"/>
            <a:ext cx="23172732" cy="2400657"/>
          </a:xfrm>
          <a:prstGeom prst="rect">
            <a:avLst/>
          </a:prstGeom>
          <a:noFill/>
        </p:spPr>
        <p:txBody>
          <a:bodyPr wrap="square">
            <a:spAutoFit/>
          </a:bodyPr>
          <a:lstStyle/>
          <a:p>
            <a:pPr marL="457233" indent="-457233">
              <a:buFont typeface="Arial" panose="020B0604020202020204" pitchFamily="34" charset="0"/>
              <a:buChar char="•"/>
              <a:defRPr/>
            </a:pPr>
            <a:r>
              <a:rPr lang="en-US" sz="5000">
                <a:solidFill>
                  <a:srgbClr val="000000"/>
                </a:solidFill>
                <a:latin typeface="Arial" panose="020B0604020202020204" pitchFamily="34" charset="0"/>
                <a:cs typeface="Arial" panose="020B0604020202020204" pitchFamily="34" charset="0"/>
              </a:rPr>
              <a:t>To make cheese, the proteins in milk need to coagulate or curdle. Coagulation occurs by acidifying milk, by heating it up, adding an enzyme called Rennet, or by adding good bacteria. </a:t>
            </a:r>
          </a:p>
        </p:txBody>
      </p:sp>
      <p:pic>
        <p:nvPicPr>
          <p:cNvPr id="141" name="Picture 5">
            <a:extLst>
              <a:ext uri="{FF2B5EF4-FFF2-40B4-BE49-F238E27FC236}">
                <a16:creationId xmlns:a16="http://schemas.microsoft.com/office/drawing/2014/main" id="{6F0BF2C1-F367-4F57-AE12-D9A5F9F66F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759570">
            <a:off x="23554945" y="18998590"/>
            <a:ext cx="3096668" cy="874809"/>
          </a:xfrm>
          <a:prstGeom prst="rect">
            <a:avLst/>
          </a:prstGeom>
        </p:spPr>
      </p:pic>
      <p:pic>
        <p:nvPicPr>
          <p:cNvPr id="142" name="Picture 4">
            <a:extLst>
              <a:ext uri="{FF2B5EF4-FFF2-40B4-BE49-F238E27FC236}">
                <a16:creationId xmlns:a16="http://schemas.microsoft.com/office/drawing/2014/main" id="{468BA2F3-7B2A-4F23-B31F-FCF02432AD6A}"/>
              </a:ext>
            </a:extLst>
          </p:cNvPr>
          <p:cNvPicPr>
            <a:picLocks noChangeAspect="1"/>
          </p:cNvPicPr>
          <p:nvPr/>
        </p:nvPicPr>
        <p:blipFill rotWithShape="1">
          <a:blip r:embed="rId12"/>
          <a:srcRect l="11446" r="16908"/>
          <a:stretch/>
        </p:blipFill>
        <p:spPr>
          <a:xfrm>
            <a:off x="784809" y="10322833"/>
            <a:ext cx="6341139" cy="9359499"/>
          </a:xfrm>
          <a:prstGeom prst="rect">
            <a:avLst/>
          </a:prstGeom>
        </p:spPr>
      </p:pic>
      <p:pic>
        <p:nvPicPr>
          <p:cNvPr id="143" name="Picture 3">
            <a:extLst>
              <a:ext uri="{FF2B5EF4-FFF2-40B4-BE49-F238E27FC236}">
                <a16:creationId xmlns:a16="http://schemas.microsoft.com/office/drawing/2014/main" id="{9D1709B3-9F26-47B0-8853-4D5632BD292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568335">
            <a:off x="-1838483" y="-3747901"/>
            <a:ext cx="9346191" cy="11328715"/>
          </a:xfrm>
          <a:prstGeom prst="rect">
            <a:avLst/>
          </a:prstGeom>
        </p:spPr>
      </p:pic>
      <p:pic>
        <p:nvPicPr>
          <p:cNvPr id="145" name="Picture 5">
            <a:extLst>
              <a:ext uri="{FF2B5EF4-FFF2-40B4-BE49-F238E27FC236}">
                <a16:creationId xmlns:a16="http://schemas.microsoft.com/office/drawing/2014/main" id="{10E4AC28-4A2A-44BA-BED0-64CB59E05BF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486400" y="4191000"/>
            <a:ext cx="1757170" cy="1757170"/>
          </a:xfrm>
          <a:prstGeom prst="rect">
            <a:avLst/>
          </a:prstGeom>
        </p:spPr>
      </p:pic>
      <p:sp>
        <p:nvSpPr>
          <p:cNvPr id="7" name="TextBox 7"/>
          <p:cNvSpPr txBox="1"/>
          <p:nvPr/>
        </p:nvSpPr>
        <p:spPr>
          <a:xfrm>
            <a:off x="9296400" y="2288918"/>
            <a:ext cx="26670000" cy="1290481"/>
          </a:xfrm>
          <a:prstGeom prst="rect">
            <a:avLst/>
          </a:prstGeom>
        </p:spPr>
        <p:txBody>
          <a:bodyPr wrap="square" lIns="0" tIns="0" rIns="0" bIns="0" rtlCol="0" anchor="t">
            <a:spAutoFit/>
          </a:bodyPr>
          <a:lstStyle/>
          <a:p>
            <a:pPr algn="ctr">
              <a:lnSpc>
                <a:spcPts val="8500"/>
              </a:lnSpc>
            </a:pPr>
            <a:r>
              <a:rPr lang="en-US" sz="14000">
                <a:solidFill>
                  <a:srgbClr val="401700"/>
                </a:solidFill>
                <a:latin typeface="Arial Black" panose="020B0A04020102020204" pitchFamily="34" charset="0"/>
              </a:rPr>
              <a:t>THE SCIENCE OF CHEESE</a:t>
            </a:r>
          </a:p>
        </p:txBody>
      </p:sp>
      <p:grpSp>
        <p:nvGrpSpPr>
          <p:cNvPr id="4" name="Group 3">
            <a:extLst>
              <a:ext uri="{FF2B5EF4-FFF2-40B4-BE49-F238E27FC236}">
                <a16:creationId xmlns:a16="http://schemas.microsoft.com/office/drawing/2014/main" id="{89846E0B-0AD9-40A5-837E-33BA429B0A3E}"/>
              </a:ext>
            </a:extLst>
          </p:cNvPr>
          <p:cNvGrpSpPr/>
          <p:nvPr/>
        </p:nvGrpSpPr>
        <p:grpSpPr>
          <a:xfrm>
            <a:off x="24051262" y="13302151"/>
            <a:ext cx="9396650" cy="7728449"/>
            <a:chOff x="20513713" y="14478619"/>
            <a:chExt cx="6497313" cy="5465082"/>
          </a:xfrm>
        </p:grpSpPr>
        <p:grpSp>
          <p:nvGrpSpPr>
            <p:cNvPr id="11" name="Group 10">
              <a:extLst>
                <a:ext uri="{FF2B5EF4-FFF2-40B4-BE49-F238E27FC236}">
                  <a16:creationId xmlns:a16="http://schemas.microsoft.com/office/drawing/2014/main" id="{B3B99991-1266-4827-AEFE-F490C89DC093}"/>
                </a:ext>
              </a:extLst>
            </p:cNvPr>
            <p:cNvGrpSpPr/>
            <p:nvPr/>
          </p:nvGrpSpPr>
          <p:grpSpPr>
            <a:xfrm>
              <a:off x="20513713" y="14478619"/>
              <a:ext cx="6366335" cy="5465082"/>
              <a:chOff x="911906" y="1160146"/>
              <a:chExt cx="5186994" cy="4452695"/>
            </a:xfrm>
          </p:grpSpPr>
          <p:grpSp>
            <p:nvGrpSpPr>
              <p:cNvPr id="12" name="Group 11">
                <a:extLst>
                  <a:ext uri="{FF2B5EF4-FFF2-40B4-BE49-F238E27FC236}">
                    <a16:creationId xmlns:a16="http://schemas.microsoft.com/office/drawing/2014/main" id="{0EC91C06-2094-4F7B-BBCB-C7C68D682E29}"/>
                  </a:ext>
                </a:extLst>
              </p:cNvPr>
              <p:cNvGrpSpPr/>
              <p:nvPr/>
            </p:nvGrpSpPr>
            <p:grpSpPr>
              <a:xfrm>
                <a:off x="1295222" y="1491649"/>
                <a:ext cx="1671612" cy="1673352"/>
                <a:chOff x="1295591" y="1411533"/>
                <a:chExt cx="1671612" cy="1673352"/>
              </a:xfrm>
            </p:grpSpPr>
            <p:grpSp>
              <p:nvGrpSpPr>
                <p:cNvPr id="54" name="Group 53">
                  <a:extLst>
                    <a:ext uri="{FF2B5EF4-FFF2-40B4-BE49-F238E27FC236}">
                      <a16:creationId xmlns:a16="http://schemas.microsoft.com/office/drawing/2014/main" id="{D7B2883D-9E72-4F54-85CB-543BF64A5A6B}"/>
                    </a:ext>
                  </a:extLst>
                </p:cNvPr>
                <p:cNvGrpSpPr/>
                <p:nvPr/>
              </p:nvGrpSpPr>
              <p:grpSpPr>
                <a:xfrm>
                  <a:off x="1295591" y="1411533"/>
                  <a:ext cx="1671612" cy="1673352"/>
                  <a:chOff x="3677136" y="1767733"/>
                  <a:chExt cx="1040453" cy="1121313"/>
                </a:xfrm>
                <a:solidFill>
                  <a:schemeClr val="accent4">
                    <a:lumMod val="20000"/>
                    <a:lumOff val="80000"/>
                  </a:schemeClr>
                </a:solidFill>
              </p:grpSpPr>
              <p:sp>
                <p:nvSpPr>
                  <p:cNvPr id="63" name="Oval 122">
                    <a:extLst>
                      <a:ext uri="{FF2B5EF4-FFF2-40B4-BE49-F238E27FC236}">
                        <a16:creationId xmlns:a16="http://schemas.microsoft.com/office/drawing/2014/main" id="{35202355-CDA3-4A29-933D-32DC4C15C446}"/>
                      </a:ext>
                    </a:extLst>
                  </p:cNvPr>
                  <p:cNvSpPr>
                    <a:spLocks noChangeArrowheads="1"/>
                  </p:cNvSpPr>
                  <p:nvPr/>
                </p:nvSpPr>
                <p:spPr bwMode="auto">
                  <a:xfrm>
                    <a:off x="3677136" y="1767733"/>
                    <a:ext cx="1036638" cy="1106488"/>
                  </a:xfrm>
                  <a:prstGeom prst="ellipse">
                    <a:avLst/>
                  </a:prstGeom>
                  <a:grp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4" name="Oval 123">
                    <a:extLst>
                      <a:ext uri="{FF2B5EF4-FFF2-40B4-BE49-F238E27FC236}">
                        <a16:creationId xmlns:a16="http://schemas.microsoft.com/office/drawing/2014/main" id="{C041BE84-C211-40F0-AAB1-1F4837A667A6}"/>
                      </a:ext>
                    </a:extLst>
                  </p:cNvPr>
                  <p:cNvSpPr>
                    <a:spLocks noChangeArrowheads="1"/>
                  </p:cNvSpPr>
                  <p:nvPr/>
                </p:nvSpPr>
                <p:spPr bwMode="auto">
                  <a:xfrm>
                    <a:off x="3680951" y="1782558"/>
                    <a:ext cx="1036638" cy="1106488"/>
                  </a:xfrm>
                  <a:prstGeom prst="ellipse">
                    <a:avLst/>
                  </a:prstGeom>
                  <a:grp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55" name="Oval 132">
                  <a:extLst>
                    <a:ext uri="{FF2B5EF4-FFF2-40B4-BE49-F238E27FC236}">
                      <a16:creationId xmlns:a16="http://schemas.microsoft.com/office/drawing/2014/main" id="{5C8AAFB7-66C0-4C86-8B7A-CC7389719C19}"/>
                    </a:ext>
                  </a:extLst>
                </p:cNvPr>
                <p:cNvSpPr>
                  <a:spLocks noChangeArrowheads="1"/>
                </p:cNvSpPr>
                <p:nvPr/>
              </p:nvSpPr>
              <p:spPr bwMode="auto">
                <a:xfrm>
                  <a:off x="1898112" y="1977487"/>
                  <a:ext cx="63500" cy="68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6" name="Freeform 136">
                  <a:extLst>
                    <a:ext uri="{FF2B5EF4-FFF2-40B4-BE49-F238E27FC236}">
                      <a16:creationId xmlns:a16="http://schemas.microsoft.com/office/drawing/2014/main" id="{5FDE424C-A3A2-4BBE-819E-E5627AF10FAF}"/>
                    </a:ext>
                  </a:extLst>
                </p:cNvPr>
                <p:cNvSpPr>
                  <a:spLocks/>
                </p:cNvSpPr>
                <p:nvPr/>
              </p:nvSpPr>
              <p:spPr bwMode="auto">
                <a:xfrm>
                  <a:off x="1475837" y="1606012"/>
                  <a:ext cx="1165225" cy="1243013"/>
                </a:xfrm>
                <a:custGeom>
                  <a:avLst/>
                  <a:gdLst>
                    <a:gd name="T0" fmla="*/ 3676 w 127"/>
                    <a:gd name="T1" fmla="*/ 26264 h 127"/>
                    <a:gd name="T2" fmla="*/ 11588 w 127"/>
                    <a:gd name="T3" fmla="*/ 24859 h 127"/>
                    <a:gd name="T4" fmla="*/ 12357 w 127"/>
                    <a:gd name="T5" fmla="*/ 23188 h 127"/>
                    <a:gd name="T6" fmla="*/ 15634 w 127"/>
                    <a:gd name="T7" fmla="*/ 20870 h 127"/>
                    <a:gd name="T8" fmla="*/ 19708 w 127"/>
                    <a:gd name="T9" fmla="*/ 28354 h 127"/>
                    <a:gd name="T10" fmla="*/ 21043 w 127"/>
                    <a:gd name="T11" fmla="*/ 29760 h 127"/>
                    <a:gd name="T12" fmla="*/ 22378 w 127"/>
                    <a:gd name="T13" fmla="*/ 28354 h 127"/>
                    <a:gd name="T14" fmla="*/ 16032 w 127"/>
                    <a:gd name="T15" fmla="*/ 17559 h 127"/>
                    <a:gd name="T16" fmla="*/ 10224 w 127"/>
                    <a:gd name="T17" fmla="*/ 21554 h 127"/>
                    <a:gd name="T18" fmla="*/ 9455 w 127"/>
                    <a:gd name="T19" fmla="*/ 22732 h 127"/>
                    <a:gd name="T20" fmla="*/ 5213 w 127"/>
                    <a:gd name="T21" fmla="*/ 23681 h 127"/>
                    <a:gd name="T22" fmla="*/ 4444 w 127"/>
                    <a:gd name="T23" fmla="*/ 17830 h 127"/>
                    <a:gd name="T24" fmla="*/ 7513 w 127"/>
                    <a:gd name="T25" fmla="*/ 15013 h 127"/>
                    <a:gd name="T26" fmla="*/ 10056 w 127"/>
                    <a:gd name="T27" fmla="*/ 12886 h 127"/>
                    <a:gd name="T28" fmla="*/ 12559 w 127"/>
                    <a:gd name="T29" fmla="*/ 7491 h 127"/>
                    <a:gd name="T30" fmla="*/ 13894 w 127"/>
                    <a:gd name="T31" fmla="*/ 4217 h 127"/>
                    <a:gd name="T32" fmla="*/ 18136 w 127"/>
                    <a:gd name="T33" fmla="*/ 3496 h 127"/>
                    <a:gd name="T34" fmla="*/ 20841 w 127"/>
                    <a:gd name="T35" fmla="*/ 4673 h 127"/>
                    <a:gd name="T36" fmla="*/ 19876 w 127"/>
                    <a:gd name="T37" fmla="*/ 9390 h 127"/>
                    <a:gd name="T38" fmla="*/ 18338 w 127"/>
                    <a:gd name="T39" fmla="*/ 13607 h 127"/>
                    <a:gd name="T40" fmla="*/ 19708 w 127"/>
                    <a:gd name="T41" fmla="*/ 15241 h 127"/>
                    <a:gd name="T42" fmla="*/ 21043 w 127"/>
                    <a:gd name="T43" fmla="*/ 13835 h 127"/>
                    <a:gd name="T44" fmla="*/ 22211 w 127"/>
                    <a:gd name="T45" fmla="*/ 11024 h 127"/>
                    <a:gd name="T46" fmla="*/ 22979 w 127"/>
                    <a:gd name="T47" fmla="*/ 3040 h 127"/>
                    <a:gd name="T48" fmla="*/ 18541 w 127"/>
                    <a:gd name="T49" fmla="*/ 228 h 127"/>
                    <a:gd name="T50" fmla="*/ 11958 w 127"/>
                    <a:gd name="T51" fmla="*/ 1862 h 127"/>
                    <a:gd name="T52" fmla="*/ 10056 w 127"/>
                    <a:gd name="T53" fmla="*/ 6578 h 127"/>
                    <a:gd name="T54" fmla="*/ 8317 w 127"/>
                    <a:gd name="T55" fmla="*/ 10530 h 127"/>
                    <a:gd name="T56" fmla="*/ 6178 w 127"/>
                    <a:gd name="T57" fmla="*/ 12201 h 127"/>
                    <a:gd name="T58" fmla="*/ 2138 w 127"/>
                    <a:gd name="T59" fmla="*/ 15925 h 127"/>
                    <a:gd name="T60" fmla="*/ 3676 w 127"/>
                    <a:gd name="T61" fmla="*/ 26264 h 1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7" h="127">
                      <a:moveTo>
                        <a:pt x="19" y="112"/>
                      </a:moveTo>
                      <a:cubicBezTo>
                        <a:pt x="30" y="121"/>
                        <a:pt x="48" y="121"/>
                        <a:pt x="60" y="106"/>
                      </a:cubicBezTo>
                      <a:cubicBezTo>
                        <a:pt x="64" y="99"/>
                        <a:pt x="64" y="99"/>
                        <a:pt x="64" y="99"/>
                      </a:cubicBezTo>
                      <a:cubicBezTo>
                        <a:pt x="70" y="91"/>
                        <a:pt x="72" y="88"/>
                        <a:pt x="81" y="89"/>
                      </a:cubicBezTo>
                      <a:cubicBezTo>
                        <a:pt x="92" y="90"/>
                        <a:pt x="102" y="108"/>
                        <a:pt x="102" y="121"/>
                      </a:cubicBezTo>
                      <a:cubicBezTo>
                        <a:pt x="102" y="124"/>
                        <a:pt x="105" y="127"/>
                        <a:pt x="109" y="127"/>
                      </a:cubicBezTo>
                      <a:cubicBezTo>
                        <a:pt x="112" y="127"/>
                        <a:pt x="116" y="124"/>
                        <a:pt x="116" y="121"/>
                      </a:cubicBezTo>
                      <a:cubicBezTo>
                        <a:pt x="116" y="103"/>
                        <a:pt x="103" y="77"/>
                        <a:pt x="83" y="75"/>
                      </a:cubicBezTo>
                      <a:cubicBezTo>
                        <a:pt x="65" y="73"/>
                        <a:pt x="59" y="83"/>
                        <a:pt x="53" y="92"/>
                      </a:cubicBezTo>
                      <a:cubicBezTo>
                        <a:pt x="49" y="97"/>
                        <a:pt x="49" y="97"/>
                        <a:pt x="49" y="97"/>
                      </a:cubicBezTo>
                      <a:cubicBezTo>
                        <a:pt x="42" y="107"/>
                        <a:pt x="32" y="105"/>
                        <a:pt x="27" y="101"/>
                      </a:cubicBezTo>
                      <a:cubicBezTo>
                        <a:pt x="20" y="96"/>
                        <a:pt x="16" y="86"/>
                        <a:pt x="23" y="76"/>
                      </a:cubicBezTo>
                      <a:cubicBezTo>
                        <a:pt x="26" y="71"/>
                        <a:pt x="32" y="67"/>
                        <a:pt x="39" y="64"/>
                      </a:cubicBezTo>
                      <a:cubicBezTo>
                        <a:pt x="43" y="61"/>
                        <a:pt x="48" y="59"/>
                        <a:pt x="52" y="55"/>
                      </a:cubicBezTo>
                      <a:cubicBezTo>
                        <a:pt x="60" y="49"/>
                        <a:pt x="62" y="40"/>
                        <a:pt x="65" y="32"/>
                      </a:cubicBezTo>
                      <a:cubicBezTo>
                        <a:pt x="67" y="26"/>
                        <a:pt x="68" y="21"/>
                        <a:pt x="72" y="18"/>
                      </a:cubicBezTo>
                      <a:cubicBezTo>
                        <a:pt x="74" y="16"/>
                        <a:pt x="83" y="14"/>
                        <a:pt x="94" y="15"/>
                      </a:cubicBezTo>
                      <a:cubicBezTo>
                        <a:pt x="103" y="16"/>
                        <a:pt x="107" y="19"/>
                        <a:pt x="108" y="20"/>
                      </a:cubicBezTo>
                      <a:cubicBezTo>
                        <a:pt x="111" y="25"/>
                        <a:pt x="108" y="31"/>
                        <a:pt x="103" y="40"/>
                      </a:cubicBezTo>
                      <a:cubicBezTo>
                        <a:pt x="99" y="45"/>
                        <a:pt x="96" y="51"/>
                        <a:pt x="95" y="58"/>
                      </a:cubicBezTo>
                      <a:cubicBezTo>
                        <a:pt x="95" y="61"/>
                        <a:pt x="98" y="65"/>
                        <a:pt x="102" y="65"/>
                      </a:cubicBezTo>
                      <a:cubicBezTo>
                        <a:pt x="105" y="65"/>
                        <a:pt x="109" y="62"/>
                        <a:pt x="109" y="59"/>
                      </a:cubicBezTo>
                      <a:cubicBezTo>
                        <a:pt x="109" y="56"/>
                        <a:pt x="112" y="51"/>
                        <a:pt x="115" y="47"/>
                      </a:cubicBezTo>
                      <a:cubicBezTo>
                        <a:pt x="120" y="38"/>
                        <a:pt x="127" y="25"/>
                        <a:pt x="119" y="13"/>
                      </a:cubicBezTo>
                      <a:cubicBezTo>
                        <a:pt x="115" y="5"/>
                        <a:pt x="104" y="2"/>
                        <a:pt x="96" y="1"/>
                      </a:cubicBezTo>
                      <a:cubicBezTo>
                        <a:pt x="84" y="0"/>
                        <a:pt x="69" y="1"/>
                        <a:pt x="62" y="8"/>
                      </a:cubicBezTo>
                      <a:cubicBezTo>
                        <a:pt x="56" y="14"/>
                        <a:pt x="54" y="21"/>
                        <a:pt x="52" y="28"/>
                      </a:cubicBezTo>
                      <a:cubicBezTo>
                        <a:pt x="50" y="35"/>
                        <a:pt x="48" y="41"/>
                        <a:pt x="43" y="45"/>
                      </a:cubicBezTo>
                      <a:cubicBezTo>
                        <a:pt x="40" y="47"/>
                        <a:pt x="36" y="50"/>
                        <a:pt x="32" y="52"/>
                      </a:cubicBezTo>
                      <a:cubicBezTo>
                        <a:pt x="25" y="56"/>
                        <a:pt x="17" y="60"/>
                        <a:pt x="11" y="68"/>
                      </a:cubicBezTo>
                      <a:cubicBezTo>
                        <a:pt x="0" y="86"/>
                        <a:pt x="6" y="103"/>
                        <a:pt x="19" y="112"/>
                      </a:cubicBezTo>
                      <a:close/>
                    </a:path>
                  </a:pathLst>
                </a:custGeom>
                <a:solidFill>
                  <a:srgbClr val="FA5E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137">
                  <a:extLst>
                    <a:ext uri="{FF2B5EF4-FFF2-40B4-BE49-F238E27FC236}">
                      <a16:creationId xmlns:a16="http://schemas.microsoft.com/office/drawing/2014/main" id="{38157ACE-44AD-4562-9DA5-2D591218A0A7}"/>
                    </a:ext>
                  </a:extLst>
                </p:cNvPr>
                <p:cNvSpPr>
                  <a:spLocks/>
                </p:cNvSpPr>
                <p:nvPr/>
              </p:nvSpPr>
              <p:spPr bwMode="auto">
                <a:xfrm>
                  <a:off x="1512350" y="2280700"/>
                  <a:ext cx="412750" cy="490538"/>
                </a:xfrm>
                <a:custGeom>
                  <a:avLst/>
                  <a:gdLst>
                    <a:gd name="T0" fmla="*/ 1936 w 45"/>
                    <a:gd name="T1" fmla="*/ 0 h 50"/>
                    <a:gd name="T2" fmla="*/ 1936 w 45"/>
                    <a:gd name="T3" fmla="*/ 8250 h 50"/>
                    <a:gd name="T4" fmla="*/ 8678 w 45"/>
                    <a:gd name="T5" fmla="*/ 10389 h 50"/>
                    <a:gd name="T6" fmla="*/ 2305 w 45"/>
                    <a:gd name="T7" fmla="*/ 7793 h 50"/>
                    <a:gd name="T8" fmla="*/ 1936 w 45"/>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0">
                      <a:moveTo>
                        <a:pt x="10" y="0"/>
                      </a:moveTo>
                      <a:cubicBezTo>
                        <a:pt x="4" y="11"/>
                        <a:pt x="0" y="23"/>
                        <a:pt x="10" y="35"/>
                      </a:cubicBezTo>
                      <a:cubicBezTo>
                        <a:pt x="20" y="47"/>
                        <a:pt x="32" y="50"/>
                        <a:pt x="45" y="44"/>
                      </a:cubicBezTo>
                      <a:cubicBezTo>
                        <a:pt x="36" y="46"/>
                        <a:pt x="21" y="45"/>
                        <a:pt x="12" y="33"/>
                      </a:cubicBezTo>
                      <a:cubicBezTo>
                        <a:pt x="2" y="22"/>
                        <a:pt x="6" y="7"/>
                        <a:pt x="10" y="0"/>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138">
                  <a:extLst>
                    <a:ext uri="{FF2B5EF4-FFF2-40B4-BE49-F238E27FC236}">
                      <a16:creationId xmlns:a16="http://schemas.microsoft.com/office/drawing/2014/main" id="{73C9DAB2-D5AF-4029-A443-0BDDD7A96D30}"/>
                    </a:ext>
                  </a:extLst>
                </p:cNvPr>
                <p:cNvSpPr>
                  <a:spLocks/>
                </p:cNvSpPr>
                <p:nvPr/>
              </p:nvSpPr>
              <p:spPr bwMode="auto">
                <a:xfrm>
                  <a:off x="2063212" y="1683800"/>
                  <a:ext cx="449263" cy="147638"/>
                </a:xfrm>
                <a:custGeom>
                  <a:avLst/>
                  <a:gdLst>
                    <a:gd name="T0" fmla="*/ 202 w 49"/>
                    <a:gd name="T1" fmla="*/ 3342 h 15"/>
                    <a:gd name="T2" fmla="*/ 3870 w 49"/>
                    <a:gd name="T3" fmla="*/ 961 h 15"/>
                    <a:gd name="T4" fmla="*/ 9241 w 49"/>
                    <a:gd name="T5" fmla="*/ 3577 h 15"/>
                    <a:gd name="T6" fmla="*/ 3067 w 49"/>
                    <a:gd name="T7" fmla="*/ 459 h 15"/>
                    <a:gd name="T8" fmla="*/ 202 w 49"/>
                    <a:gd name="T9" fmla="*/ 334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15">
                      <a:moveTo>
                        <a:pt x="1" y="14"/>
                      </a:moveTo>
                      <a:cubicBezTo>
                        <a:pt x="5" y="6"/>
                        <a:pt x="7" y="4"/>
                        <a:pt x="20" y="4"/>
                      </a:cubicBezTo>
                      <a:cubicBezTo>
                        <a:pt x="33" y="3"/>
                        <a:pt x="49" y="7"/>
                        <a:pt x="48" y="15"/>
                      </a:cubicBezTo>
                      <a:cubicBezTo>
                        <a:pt x="47" y="6"/>
                        <a:pt x="41" y="0"/>
                        <a:pt x="16" y="2"/>
                      </a:cubicBezTo>
                      <a:cubicBezTo>
                        <a:pt x="0" y="3"/>
                        <a:pt x="1" y="14"/>
                        <a:pt x="1" y="14"/>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139">
                  <a:extLst>
                    <a:ext uri="{FF2B5EF4-FFF2-40B4-BE49-F238E27FC236}">
                      <a16:creationId xmlns:a16="http://schemas.microsoft.com/office/drawing/2014/main" id="{8F508DBF-4EC3-4BFC-BE9C-6C015FA55AC5}"/>
                    </a:ext>
                  </a:extLst>
                </p:cNvPr>
                <p:cNvSpPr>
                  <a:spLocks/>
                </p:cNvSpPr>
                <p:nvPr/>
              </p:nvSpPr>
              <p:spPr bwMode="auto">
                <a:xfrm>
                  <a:off x="2209262" y="2447387"/>
                  <a:ext cx="211138" cy="274638"/>
                </a:xfrm>
                <a:custGeom>
                  <a:avLst/>
                  <a:gdLst>
                    <a:gd name="T0" fmla="*/ 4447 w 23"/>
                    <a:gd name="T1" fmla="*/ 6605 h 28"/>
                    <a:gd name="T2" fmla="*/ 0 w 23"/>
                    <a:gd name="T3" fmla="*/ 0 h 28"/>
                    <a:gd name="T4" fmla="*/ 4447 w 23"/>
                    <a:gd name="T5" fmla="*/ 6605 h 28"/>
                    <a:gd name="T6" fmla="*/ 0 60000 65536"/>
                    <a:gd name="T7" fmla="*/ 0 60000 65536"/>
                    <a:gd name="T8" fmla="*/ 0 60000 65536"/>
                  </a:gdLst>
                  <a:ahLst/>
                  <a:cxnLst>
                    <a:cxn ang="T6">
                      <a:pos x="T0" y="T1"/>
                    </a:cxn>
                    <a:cxn ang="T7">
                      <a:pos x="T2" y="T3"/>
                    </a:cxn>
                    <a:cxn ang="T8">
                      <a:pos x="T4" y="T5"/>
                    </a:cxn>
                  </a:cxnLst>
                  <a:rect l="0" t="0" r="r" b="b"/>
                  <a:pathLst>
                    <a:path w="23" h="28">
                      <a:moveTo>
                        <a:pt x="23" y="28"/>
                      </a:moveTo>
                      <a:cubicBezTo>
                        <a:pt x="21" y="18"/>
                        <a:pt x="17" y="5"/>
                        <a:pt x="0" y="0"/>
                      </a:cubicBezTo>
                      <a:cubicBezTo>
                        <a:pt x="8" y="1"/>
                        <a:pt x="22" y="7"/>
                        <a:pt x="23" y="28"/>
                      </a:cubicBezTo>
                      <a:close/>
                    </a:path>
                  </a:pathLst>
                </a:custGeom>
                <a:solidFill>
                  <a:srgbClr val="EA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140">
                  <a:extLst>
                    <a:ext uri="{FF2B5EF4-FFF2-40B4-BE49-F238E27FC236}">
                      <a16:creationId xmlns:a16="http://schemas.microsoft.com/office/drawing/2014/main" id="{6EDE8F3E-6D02-4510-A45E-2548137D31AB}"/>
                    </a:ext>
                  </a:extLst>
                </p:cNvPr>
                <p:cNvSpPr>
                  <a:spLocks/>
                </p:cNvSpPr>
                <p:nvPr/>
              </p:nvSpPr>
              <p:spPr bwMode="auto">
                <a:xfrm>
                  <a:off x="1925100" y="2310862"/>
                  <a:ext cx="349250" cy="284163"/>
                </a:xfrm>
                <a:custGeom>
                  <a:avLst/>
                  <a:gdLst>
                    <a:gd name="T0" fmla="*/ 0 w 38"/>
                    <a:gd name="T1" fmla="*/ 6821 h 29"/>
                    <a:gd name="T2" fmla="*/ 7376 w 38"/>
                    <a:gd name="T3" fmla="*/ 1407 h 29"/>
                    <a:gd name="T4" fmla="*/ 2918 w 38"/>
                    <a:gd name="T5" fmla="*/ 3049 h 29"/>
                    <a:gd name="T6" fmla="*/ 0 w 38"/>
                    <a:gd name="T7" fmla="*/ 6821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29">
                      <a:moveTo>
                        <a:pt x="0" y="29"/>
                      </a:moveTo>
                      <a:cubicBezTo>
                        <a:pt x="7" y="20"/>
                        <a:pt x="16" y="0"/>
                        <a:pt x="38" y="6"/>
                      </a:cubicBezTo>
                      <a:cubicBezTo>
                        <a:pt x="30" y="6"/>
                        <a:pt x="21" y="7"/>
                        <a:pt x="15" y="13"/>
                      </a:cubicBezTo>
                      <a:cubicBezTo>
                        <a:pt x="10" y="19"/>
                        <a:pt x="4" y="27"/>
                        <a:pt x="0" y="29"/>
                      </a:cubicBezTo>
                      <a:close/>
                    </a:path>
                  </a:pathLst>
                </a:custGeom>
                <a:solidFill>
                  <a:srgbClr val="EA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141">
                  <a:extLst>
                    <a:ext uri="{FF2B5EF4-FFF2-40B4-BE49-F238E27FC236}">
                      <a16:creationId xmlns:a16="http://schemas.microsoft.com/office/drawing/2014/main" id="{D7ECC190-445B-408B-8990-774C21D955C9}"/>
                    </a:ext>
                  </a:extLst>
                </p:cNvPr>
                <p:cNvSpPr>
                  <a:spLocks/>
                </p:cNvSpPr>
                <p:nvPr/>
              </p:nvSpPr>
              <p:spPr bwMode="auto">
                <a:xfrm>
                  <a:off x="2456912" y="1683800"/>
                  <a:ext cx="128588" cy="469900"/>
                </a:xfrm>
                <a:custGeom>
                  <a:avLst/>
                  <a:gdLst>
                    <a:gd name="T0" fmla="*/ 0 w 14"/>
                    <a:gd name="T1" fmla="*/ 11254 h 48"/>
                    <a:gd name="T2" fmla="*/ 2511 w 14"/>
                    <a:gd name="T3" fmla="*/ 3768 h 48"/>
                    <a:gd name="T4" fmla="*/ 567 w 14"/>
                    <a:gd name="T5" fmla="*/ 0 h 48"/>
                    <a:gd name="T6" fmla="*/ 2141 w 14"/>
                    <a:gd name="T7" fmla="*/ 4452 h 48"/>
                    <a:gd name="T8" fmla="*/ 0 w 14"/>
                    <a:gd name="T9" fmla="*/ 1125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48">
                      <a:moveTo>
                        <a:pt x="0" y="48"/>
                      </a:moveTo>
                      <a:cubicBezTo>
                        <a:pt x="2" y="41"/>
                        <a:pt x="14" y="28"/>
                        <a:pt x="13" y="16"/>
                      </a:cubicBezTo>
                      <a:cubicBezTo>
                        <a:pt x="12" y="4"/>
                        <a:pt x="8" y="3"/>
                        <a:pt x="3" y="0"/>
                      </a:cubicBezTo>
                      <a:cubicBezTo>
                        <a:pt x="8" y="3"/>
                        <a:pt x="12" y="11"/>
                        <a:pt x="11" y="19"/>
                      </a:cubicBezTo>
                      <a:cubicBezTo>
                        <a:pt x="11" y="26"/>
                        <a:pt x="0" y="43"/>
                        <a:pt x="0" y="48"/>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142">
                  <a:extLst>
                    <a:ext uri="{FF2B5EF4-FFF2-40B4-BE49-F238E27FC236}">
                      <a16:creationId xmlns:a16="http://schemas.microsoft.com/office/drawing/2014/main" id="{A802A32D-8084-40E2-9ED1-0865151DF6EA}"/>
                    </a:ext>
                  </a:extLst>
                </p:cNvPr>
                <p:cNvSpPr>
                  <a:spLocks/>
                </p:cNvSpPr>
                <p:nvPr/>
              </p:nvSpPr>
              <p:spPr bwMode="auto">
                <a:xfrm>
                  <a:off x="1475837" y="1606012"/>
                  <a:ext cx="1165225" cy="1243013"/>
                </a:xfrm>
                <a:custGeom>
                  <a:avLst/>
                  <a:gdLst>
                    <a:gd name="T0" fmla="*/ 3676 w 127"/>
                    <a:gd name="T1" fmla="*/ 26264 h 127"/>
                    <a:gd name="T2" fmla="*/ 11588 w 127"/>
                    <a:gd name="T3" fmla="*/ 24859 h 127"/>
                    <a:gd name="T4" fmla="*/ 12357 w 127"/>
                    <a:gd name="T5" fmla="*/ 23188 h 127"/>
                    <a:gd name="T6" fmla="*/ 15634 w 127"/>
                    <a:gd name="T7" fmla="*/ 20870 h 127"/>
                    <a:gd name="T8" fmla="*/ 19708 w 127"/>
                    <a:gd name="T9" fmla="*/ 28354 h 127"/>
                    <a:gd name="T10" fmla="*/ 21043 w 127"/>
                    <a:gd name="T11" fmla="*/ 29760 h 127"/>
                    <a:gd name="T12" fmla="*/ 22378 w 127"/>
                    <a:gd name="T13" fmla="*/ 28354 h 127"/>
                    <a:gd name="T14" fmla="*/ 16032 w 127"/>
                    <a:gd name="T15" fmla="*/ 17559 h 127"/>
                    <a:gd name="T16" fmla="*/ 10224 w 127"/>
                    <a:gd name="T17" fmla="*/ 21554 h 127"/>
                    <a:gd name="T18" fmla="*/ 9455 w 127"/>
                    <a:gd name="T19" fmla="*/ 22732 h 127"/>
                    <a:gd name="T20" fmla="*/ 5213 w 127"/>
                    <a:gd name="T21" fmla="*/ 23681 h 127"/>
                    <a:gd name="T22" fmla="*/ 4444 w 127"/>
                    <a:gd name="T23" fmla="*/ 17830 h 127"/>
                    <a:gd name="T24" fmla="*/ 7513 w 127"/>
                    <a:gd name="T25" fmla="*/ 15013 h 127"/>
                    <a:gd name="T26" fmla="*/ 10056 w 127"/>
                    <a:gd name="T27" fmla="*/ 12886 h 127"/>
                    <a:gd name="T28" fmla="*/ 12559 w 127"/>
                    <a:gd name="T29" fmla="*/ 7491 h 127"/>
                    <a:gd name="T30" fmla="*/ 13894 w 127"/>
                    <a:gd name="T31" fmla="*/ 4217 h 127"/>
                    <a:gd name="T32" fmla="*/ 18136 w 127"/>
                    <a:gd name="T33" fmla="*/ 3496 h 127"/>
                    <a:gd name="T34" fmla="*/ 20841 w 127"/>
                    <a:gd name="T35" fmla="*/ 4673 h 127"/>
                    <a:gd name="T36" fmla="*/ 19876 w 127"/>
                    <a:gd name="T37" fmla="*/ 9390 h 127"/>
                    <a:gd name="T38" fmla="*/ 18338 w 127"/>
                    <a:gd name="T39" fmla="*/ 13607 h 127"/>
                    <a:gd name="T40" fmla="*/ 19708 w 127"/>
                    <a:gd name="T41" fmla="*/ 15241 h 127"/>
                    <a:gd name="T42" fmla="*/ 21043 w 127"/>
                    <a:gd name="T43" fmla="*/ 13835 h 127"/>
                    <a:gd name="T44" fmla="*/ 22211 w 127"/>
                    <a:gd name="T45" fmla="*/ 11024 h 127"/>
                    <a:gd name="T46" fmla="*/ 22979 w 127"/>
                    <a:gd name="T47" fmla="*/ 3040 h 127"/>
                    <a:gd name="T48" fmla="*/ 18541 w 127"/>
                    <a:gd name="T49" fmla="*/ 228 h 127"/>
                    <a:gd name="T50" fmla="*/ 11958 w 127"/>
                    <a:gd name="T51" fmla="*/ 1862 h 127"/>
                    <a:gd name="T52" fmla="*/ 10056 w 127"/>
                    <a:gd name="T53" fmla="*/ 6578 h 127"/>
                    <a:gd name="T54" fmla="*/ 8317 w 127"/>
                    <a:gd name="T55" fmla="*/ 10530 h 127"/>
                    <a:gd name="T56" fmla="*/ 6178 w 127"/>
                    <a:gd name="T57" fmla="*/ 12201 h 127"/>
                    <a:gd name="T58" fmla="*/ 2138 w 127"/>
                    <a:gd name="T59" fmla="*/ 15925 h 127"/>
                    <a:gd name="T60" fmla="*/ 3676 w 127"/>
                    <a:gd name="T61" fmla="*/ 26264 h 1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7" h="127">
                      <a:moveTo>
                        <a:pt x="19" y="112"/>
                      </a:moveTo>
                      <a:cubicBezTo>
                        <a:pt x="30" y="121"/>
                        <a:pt x="48" y="121"/>
                        <a:pt x="60" y="106"/>
                      </a:cubicBezTo>
                      <a:cubicBezTo>
                        <a:pt x="64" y="99"/>
                        <a:pt x="64" y="99"/>
                        <a:pt x="64" y="99"/>
                      </a:cubicBezTo>
                      <a:cubicBezTo>
                        <a:pt x="70" y="91"/>
                        <a:pt x="72" y="88"/>
                        <a:pt x="81" y="89"/>
                      </a:cubicBezTo>
                      <a:cubicBezTo>
                        <a:pt x="92" y="90"/>
                        <a:pt x="102" y="108"/>
                        <a:pt x="102" y="121"/>
                      </a:cubicBezTo>
                      <a:cubicBezTo>
                        <a:pt x="102" y="124"/>
                        <a:pt x="105" y="127"/>
                        <a:pt x="109" y="127"/>
                      </a:cubicBezTo>
                      <a:cubicBezTo>
                        <a:pt x="112" y="127"/>
                        <a:pt x="116" y="124"/>
                        <a:pt x="116" y="121"/>
                      </a:cubicBezTo>
                      <a:cubicBezTo>
                        <a:pt x="116" y="103"/>
                        <a:pt x="103" y="77"/>
                        <a:pt x="83" y="75"/>
                      </a:cubicBezTo>
                      <a:cubicBezTo>
                        <a:pt x="65" y="73"/>
                        <a:pt x="59" y="83"/>
                        <a:pt x="53" y="92"/>
                      </a:cubicBezTo>
                      <a:cubicBezTo>
                        <a:pt x="49" y="97"/>
                        <a:pt x="49" y="97"/>
                        <a:pt x="49" y="97"/>
                      </a:cubicBezTo>
                      <a:cubicBezTo>
                        <a:pt x="42" y="107"/>
                        <a:pt x="32" y="105"/>
                        <a:pt x="27" y="101"/>
                      </a:cubicBezTo>
                      <a:cubicBezTo>
                        <a:pt x="20" y="96"/>
                        <a:pt x="16" y="86"/>
                        <a:pt x="23" y="76"/>
                      </a:cubicBezTo>
                      <a:cubicBezTo>
                        <a:pt x="26" y="71"/>
                        <a:pt x="32" y="67"/>
                        <a:pt x="39" y="64"/>
                      </a:cubicBezTo>
                      <a:cubicBezTo>
                        <a:pt x="43" y="61"/>
                        <a:pt x="48" y="59"/>
                        <a:pt x="52" y="55"/>
                      </a:cubicBezTo>
                      <a:cubicBezTo>
                        <a:pt x="60" y="49"/>
                        <a:pt x="62" y="40"/>
                        <a:pt x="65" y="32"/>
                      </a:cubicBezTo>
                      <a:cubicBezTo>
                        <a:pt x="67" y="26"/>
                        <a:pt x="68" y="21"/>
                        <a:pt x="72" y="18"/>
                      </a:cubicBezTo>
                      <a:cubicBezTo>
                        <a:pt x="74" y="16"/>
                        <a:pt x="83" y="14"/>
                        <a:pt x="94" y="15"/>
                      </a:cubicBezTo>
                      <a:cubicBezTo>
                        <a:pt x="103" y="16"/>
                        <a:pt x="107" y="19"/>
                        <a:pt x="108" y="20"/>
                      </a:cubicBezTo>
                      <a:cubicBezTo>
                        <a:pt x="111" y="25"/>
                        <a:pt x="108" y="31"/>
                        <a:pt x="103" y="40"/>
                      </a:cubicBezTo>
                      <a:cubicBezTo>
                        <a:pt x="99" y="45"/>
                        <a:pt x="96" y="51"/>
                        <a:pt x="95" y="58"/>
                      </a:cubicBezTo>
                      <a:cubicBezTo>
                        <a:pt x="95" y="61"/>
                        <a:pt x="98" y="65"/>
                        <a:pt x="102" y="65"/>
                      </a:cubicBezTo>
                      <a:cubicBezTo>
                        <a:pt x="105" y="65"/>
                        <a:pt x="109" y="62"/>
                        <a:pt x="109" y="59"/>
                      </a:cubicBezTo>
                      <a:cubicBezTo>
                        <a:pt x="109" y="56"/>
                        <a:pt x="112" y="51"/>
                        <a:pt x="115" y="47"/>
                      </a:cubicBezTo>
                      <a:cubicBezTo>
                        <a:pt x="120" y="38"/>
                        <a:pt x="127" y="25"/>
                        <a:pt x="119" y="13"/>
                      </a:cubicBezTo>
                      <a:cubicBezTo>
                        <a:pt x="115" y="5"/>
                        <a:pt x="104" y="2"/>
                        <a:pt x="96" y="1"/>
                      </a:cubicBezTo>
                      <a:cubicBezTo>
                        <a:pt x="84" y="0"/>
                        <a:pt x="69" y="1"/>
                        <a:pt x="62" y="8"/>
                      </a:cubicBezTo>
                      <a:cubicBezTo>
                        <a:pt x="56" y="14"/>
                        <a:pt x="54" y="21"/>
                        <a:pt x="52" y="28"/>
                      </a:cubicBezTo>
                      <a:cubicBezTo>
                        <a:pt x="50" y="35"/>
                        <a:pt x="48" y="41"/>
                        <a:pt x="43" y="45"/>
                      </a:cubicBezTo>
                      <a:cubicBezTo>
                        <a:pt x="40" y="47"/>
                        <a:pt x="36" y="50"/>
                        <a:pt x="32" y="52"/>
                      </a:cubicBezTo>
                      <a:cubicBezTo>
                        <a:pt x="25" y="56"/>
                        <a:pt x="17" y="60"/>
                        <a:pt x="11" y="68"/>
                      </a:cubicBezTo>
                      <a:cubicBezTo>
                        <a:pt x="0" y="86"/>
                        <a:pt x="6" y="103"/>
                        <a:pt x="19" y="112"/>
                      </a:cubicBezTo>
                      <a:close/>
                    </a:path>
                  </a:pathLst>
                </a:custGeom>
                <a:noFill/>
                <a:ln w="19050"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 name="Group 12">
                <a:extLst>
                  <a:ext uri="{FF2B5EF4-FFF2-40B4-BE49-F238E27FC236}">
                    <a16:creationId xmlns:a16="http://schemas.microsoft.com/office/drawing/2014/main" id="{82EE8BB8-2198-4F0E-9B47-65E52DC4B01B}"/>
                  </a:ext>
                </a:extLst>
              </p:cNvPr>
              <p:cNvGrpSpPr/>
              <p:nvPr/>
            </p:nvGrpSpPr>
            <p:grpSpPr>
              <a:xfrm>
                <a:off x="4223628" y="1503421"/>
                <a:ext cx="1671612" cy="1673352"/>
                <a:chOff x="3548449" y="1474186"/>
                <a:chExt cx="1671612" cy="1673352"/>
              </a:xfrm>
            </p:grpSpPr>
            <p:grpSp>
              <p:nvGrpSpPr>
                <p:cNvPr id="44" name="Group 43">
                  <a:extLst>
                    <a:ext uri="{FF2B5EF4-FFF2-40B4-BE49-F238E27FC236}">
                      <a16:creationId xmlns:a16="http://schemas.microsoft.com/office/drawing/2014/main" id="{80B7D7E8-E4BF-460B-87E0-1F5E2A74D67F}"/>
                    </a:ext>
                  </a:extLst>
                </p:cNvPr>
                <p:cNvGrpSpPr/>
                <p:nvPr/>
              </p:nvGrpSpPr>
              <p:grpSpPr>
                <a:xfrm>
                  <a:off x="3548449" y="1474186"/>
                  <a:ext cx="1671612" cy="1673352"/>
                  <a:chOff x="3677136" y="1767733"/>
                  <a:chExt cx="1040453" cy="1121313"/>
                </a:xfrm>
                <a:solidFill>
                  <a:schemeClr val="accent4">
                    <a:lumMod val="20000"/>
                    <a:lumOff val="80000"/>
                  </a:schemeClr>
                </a:solidFill>
              </p:grpSpPr>
              <p:sp>
                <p:nvSpPr>
                  <p:cNvPr id="52" name="Oval 122">
                    <a:extLst>
                      <a:ext uri="{FF2B5EF4-FFF2-40B4-BE49-F238E27FC236}">
                        <a16:creationId xmlns:a16="http://schemas.microsoft.com/office/drawing/2014/main" id="{36EA4425-1BB5-46BA-8410-D4FC01BCD584}"/>
                      </a:ext>
                    </a:extLst>
                  </p:cNvPr>
                  <p:cNvSpPr>
                    <a:spLocks noChangeArrowheads="1"/>
                  </p:cNvSpPr>
                  <p:nvPr/>
                </p:nvSpPr>
                <p:spPr bwMode="auto">
                  <a:xfrm>
                    <a:off x="3677136" y="1767733"/>
                    <a:ext cx="1036638" cy="1106488"/>
                  </a:xfrm>
                  <a:prstGeom prst="ellipse">
                    <a:avLst/>
                  </a:prstGeom>
                  <a:grp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3" name="Oval 123">
                    <a:extLst>
                      <a:ext uri="{FF2B5EF4-FFF2-40B4-BE49-F238E27FC236}">
                        <a16:creationId xmlns:a16="http://schemas.microsoft.com/office/drawing/2014/main" id="{A8814E93-D3B4-499A-87AE-A63A3F4FDEA2}"/>
                      </a:ext>
                    </a:extLst>
                  </p:cNvPr>
                  <p:cNvSpPr>
                    <a:spLocks noChangeArrowheads="1"/>
                  </p:cNvSpPr>
                  <p:nvPr/>
                </p:nvSpPr>
                <p:spPr bwMode="auto">
                  <a:xfrm>
                    <a:off x="3680951" y="1782558"/>
                    <a:ext cx="1036638" cy="1106488"/>
                  </a:xfrm>
                  <a:prstGeom prst="ellipse">
                    <a:avLst/>
                  </a:prstGeom>
                  <a:grp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45" name="Group 44">
                  <a:extLst>
                    <a:ext uri="{FF2B5EF4-FFF2-40B4-BE49-F238E27FC236}">
                      <a16:creationId xmlns:a16="http://schemas.microsoft.com/office/drawing/2014/main" id="{B91C2C6B-0ACD-4BD3-AE45-4A439A6CFF98}"/>
                    </a:ext>
                  </a:extLst>
                </p:cNvPr>
                <p:cNvGrpSpPr/>
                <p:nvPr/>
              </p:nvGrpSpPr>
              <p:grpSpPr>
                <a:xfrm>
                  <a:off x="3622137" y="1879062"/>
                  <a:ext cx="1376362" cy="1114425"/>
                  <a:chOff x="1375031" y="4332042"/>
                  <a:chExt cx="1376362" cy="1114425"/>
                </a:xfrm>
              </p:grpSpPr>
              <p:sp>
                <p:nvSpPr>
                  <p:cNvPr id="46" name="Freeform 115">
                    <a:extLst>
                      <a:ext uri="{FF2B5EF4-FFF2-40B4-BE49-F238E27FC236}">
                        <a16:creationId xmlns:a16="http://schemas.microsoft.com/office/drawing/2014/main" id="{217B4566-01EB-4A55-AE34-B76691AD98F0}"/>
                      </a:ext>
                    </a:extLst>
                  </p:cNvPr>
                  <p:cNvSpPr>
                    <a:spLocks/>
                  </p:cNvSpPr>
                  <p:nvPr/>
                </p:nvSpPr>
                <p:spPr bwMode="auto">
                  <a:xfrm>
                    <a:off x="1613156" y="4781305"/>
                    <a:ext cx="101600" cy="107950"/>
                  </a:xfrm>
                  <a:custGeom>
                    <a:avLst/>
                    <a:gdLst>
                      <a:gd name="T0" fmla="*/ 407 w 11"/>
                      <a:gd name="T1" fmla="*/ 723 h 11"/>
                      <a:gd name="T2" fmla="*/ 1588 w 11"/>
                      <a:gd name="T3" fmla="*/ 229 h 11"/>
                      <a:gd name="T4" fmla="*/ 1961 w 11"/>
                      <a:gd name="T5" fmla="*/ 1644 h 11"/>
                      <a:gd name="T6" fmla="*/ 780 w 11"/>
                      <a:gd name="T7" fmla="*/ 2368 h 11"/>
                      <a:gd name="T8" fmla="*/ 407 w 11"/>
                      <a:gd name="T9" fmla="*/ 7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2" y="3"/>
                        </a:moveTo>
                        <a:cubicBezTo>
                          <a:pt x="3" y="1"/>
                          <a:pt x="6" y="0"/>
                          <a:pt x="8" y="1"/>
                        </a:cubicBezTo>
                        <a:cubicBezTo>
                          <a:pt x="10" y="2"/>
                          <a:pt x="11" y="5"/>
                          <a:pt x="10" y="7"/>
                        </a:cubicBezTo>
                        <a:cubicBezTo>
                          <a:pt x="9" y="10"/>
                          <a:pt x="6" y="11"/>
                          <a:pt x="4" y="10"/>
                        </a:cubicBezTo>
                        <a:cubicBezTo>
                          <a:pt x="1" y="8"/>
                          <a:pt x="0" y="6"/>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116">
                    <a:extLst>
                      <a:ext uri="{FF2B5EF4-FFF2-40B4-BE49-F238E27FC236}">
                        <a16:creationId xmlns:a16="http://schemas.microsoft.com/office/drawing/2014/main" id="{75B1EA62-2682-4543-8332-5AF2C588CB9F}"/>
                      </a:ext>
                    </a:extLst>
                  </p:cNvPr>
                  <p:cNvSpPr>
                    <a:spLocks/>
                  </p:cNvSpPr>
                  <p:nvPr/>
                </p:nvSpPr>
                <p:spPr bwMode="auto">
                  <a:xfrm>
                    <a:off x="1375031" y="4332042"/>
                    <a:ext cx="1376362" cy="1114425"/>
                  </a:xfrm>
                  <a:custGeom>
                    <a:avLst/>
                    <a:gdLst>
                      <a:gd name="T0" fmla="*/ 25288 w 150"/>
                      <a:gd name="T1" fmla="*/ 3036 h 114"/>
                      <a:gd name="T2" fmla="*/ 24721 w 150"/>
                      <a:gd name="T3" fmla="*/ 1632 h 114"/>
                      <a:gd name="T4" fmla="*/ 22016 w 150"/>
                      <a:gd name="T5" fmla="*/ 684 h 114"/>
                      <a:gd name="T6" fmla="*/ 21045 w 150"/>
                      <a:gd name="T7" fmla="*/ 3984 h 114"/>
                      <a:gd name="T8" fmla="*/ 21814 w 150"/>
                      <a:gd name="T9" fmla="*/ 5382 h 114"/>
                      <a:gd name="T10" fmla="*/ 22987 w 150"/>
                      <a:gd name="T11" fmla="*/ 10733 h 114"/>
                      <a:gd name="T12" fmla="*/ 20646 w 150"/>
                      <a:gd name="T13" fmla="*/ 10961 h 114"/>
                      <a:gd name="T14" fmla="*/ 13895 w 150"/>
                      <a:gd name="T15" fmla="*/ 15887 h 114"/>
                      <a:gd name="T16" fmla="*/ 13699 w 150"/>
                      <a:gd name="T17" fmla="*/ 19379 h 114"/>
                      <a:gd name="T18" fmla="*/ 13699 w 150"/>
                      <a:gd name="T19" fmla="*/ 20783 h 114"/>
                      <a:gd name="T20" fmla="*/ 10624 w 150"/>
                      <a:gd name="T21" fmla="*/ 20555 h 114"/>
                      <a:gd name="T22" fmla="*/ 7352 w 150"/>
                      <a:gd name="T23" fmla="*/ 14711 h 114"/>
                      <a:gd name="T24" fmla="*/ 3474 w 150"/>
                      <a:gd name="T25" fmla="*/ 7470 h 114"/>
                      <a:gd name="T26" fmla="*/ 566 w 150"/>
                      <a:gd name="T27" fmla="*/ 8190 h 114"/>
                      <a:gd name="T28" fmla="*/ 1168 w 150"/>
                      <a:gd name="T29" fmla="*/ 11454 h 114"/>
                      <a:gd name="T30" fmla="*/ 3676 w 150"/>
                      <a:gd name="T31" fmla="*/ 16571 h 114"/>
                      <a:gd name="T32" fmla="*/ 9086 w 150"/>
                      <a:gd name="T33" fmla="*/ 24989 h 114"/>
                      <a:gd name="T34" fmla="*/ 16606 w 150"/>
                      <a:gd name="T35" fmla="*/ 24268 h 114"/>
                      <a:gd name="T36" fmla="*/ 17774 w 150"/>
                      <a:gd name="T37" fmla="*/ 18695 h 114"/>
                      <a:gd name="T38" fmla="*/ 17774 w 150"/>
                      <a:gd name="T39" fmla="*/ 17519 h 114"/>
                      <a:gd name="T40" fmla="*/ 20276 w 150"/>
                      <a:gd name="T41" fmla="*/ 15887 h 114"/>
                      <a:gd name="T42" fmla="*/ 25692 w 150"/>
                      <a:gd name="T43" fmla="*/ 14256 h 114"/>
                      <a:gd name="T44" fmla="*/ 25288 w 150"/>
                      <a:gd name="T45" fmla="*/ 3036 h 1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0" h="114">
                        <a:moveTo>
                          <a:pt x="131" y="13"/>
                        </a:moveTo>
                        <a:cubicBezTo>
                          <a:pt x="128" y="7"/>
                          <a:pt x="128" y="7"/>
                          <a:pt x="128" y="7"/>
                        </a:cubicBezTo>
                        <a:cubicBezTo>
                          <a:pt x="125" y="2"/>
                          <a:pt x="119" y="0"/>
                          <a:pt x="114" y="3"/>
                        </a:cubicBezTo>
                        <a:cubicBezTo>
                          <a:pt x="109" y="6"/>
                          <a:pt x="106" y="12"/>
                          <a:pt x="109" y="17"/>
                        </a:cubicBezTo>
                        <a:cubicBezTo>
                          <a:pt x="113" y="23"/>
                          <a:pt x="113" y="23"/>
                          <a:pt x="113" y="23"/>
                        </a:cubicBezTo>
                        <a:cubicBezTo>
                          <a:pt x="118" y="33"/>
                          <a:pt x="123" y="42"/>
                          <a:pt x="119" y="46"/>
                        </a:cubicBezTo>
                        <a:cubicBezTo>
                          <a:pt x="117" y="48"/>
                          <a:pt x="114" y="48"/>
                          <a:pt x="107" y="47"/>
                        </a:cubicBezTo>
                        <a:cubicBezTo>
                          <a:pt x="97" y="47"/>
                          <a:pt x="80" y="45"/>
                          <a:pt x="72" y="68"/>
                        </a:cubicBezTo>
                        <a:cubicBezTo>
                          <a:pt x="70" y="74"/>
                          <a:pt x="71" y="79"/>
                          <a:pt x="71" y="83"/>
                        </a:cubicBezTo>
                        <a:cubicBezTo>
                          <a:pt x="72" y="87"/>
                          <a:pt x="72" y="88"/>
                          <a:pt x="71" y="89"/>
                        </a:cubicBezTo>
                        <a:cubicBezTo>
                          <a:pt x="68" y="92"/>
                          <a:pt x="61" y="90"/>
                          <a:pt x="55" y="88"/>
                        </a:cubicBezTo>
                        <a:cubicBezTo>
                          <a:pt x="46" y="84"/>
                          <a:pt x="43" y="76"/>
                          <a:pt x="38" y="63"/>
                        </a:cubicBezTo>
                        <a:cubicBezTo>
                          <a:pt x="34" y="53"/>
                          <a:pt x="30" y="40"/>
                          <a:pt x="18" y="32"/>
                        </a:cubicBezTo>
                        <a:cubicBezTo>
                          <a:pt x="13" y="29"/>
                          <a:pt x="7" y="30"/>
                          <a:pt x="3" y="35"/>
                        </a:cubicBezTo>
                        <a:cubicBezTo>
                          <a:pt x="0" y="39"/>
                          <a:pt x="1" y="46"/>
                          <a:pt x="6" y="49"/>
                        </a:cubicBezTo>
                        <a:cubicBezTo>
                          <a:pt x="12" y="54"/>
                          <a:pt x="15" y="62"/>
                          <a:pt x="19" y="71"/>
                        </a:cubicBezTo>
                        <a:cubicBezTo>
                          <a:pt x="23" y="83"/>
                          <a:pt x="29" y="99"/>
                          <a:pt x="47" y="107"/>
                        </a:cubicBezTo>
                        <a:cubicBezTo>
                          <a:pt x="58" y="112"/>
                          <a:pt x="75" y="114"/>
                          <a:pt x="86" y="104"/>
                        </a:cubicBezTo>
                        <a:cubicBezTo>
                          <a:pt x="94" y="95"/>
                          <a:pt x="93" y="86"/>
                          <a:pt x="92" y="80"/>
                        </a:cubicBezTo>
                        <a:cubicBezTo>
                          <a:pt x="92" y="78"/>
                          <a:pt x="92" y="76"/>
                          <a:pt x="92" y="75"/>
                        </a:cubicBezTo>
                        <a:cubicBezTo>
                          <a:pt x="94" y="68"/>
                          <a:pt x="96" y="68"/>
                          <a:pt x="105" y="68"/>
                        </a:cubicBezTo>
                        <a:cubicBezTo>
                          <a:pt x="113" y="69"/>
                          <a:pt x="124" y="70"/>
                          <a:pt x="133" y="61"/>
                        </a:cubicBezTo>
                        <a:cubicBezTo>
                          <a:pt x="150" y="46"/>
                          <a:pt x="138" y="25"/>
                          <a:pt x="131" y="13"/>
                        </a:cubicBezTo>
                        <a:close/>
                      </a:path>
                    </a:pathLst>
                  </a:custGeom>
                  <a:solidFill>
                    <a:srgbClr val="FA5E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117">
                    <a:extLst>
                      <a:ext uri="{FF2B5EF4-FFF2-40B4-BE49-F238E27FC236}">
                        <a16:creationId xmlns:a16="http://schemas.microsoft.com/office/drawing/2014/main" id="{9F841A65-4776-47DC-9715-23EC061D790D}"/>
                      </a:ext>
                    </a:extLst>
                  </p:cNvPr>
                  <p:cNvSpPr>
                    <a:spLocks/>
                  </p:cNvSpPr>
                  <p:nvPr/>
                </p:nvSpPr>
                <p:spPr bwMode="auto">
                  <a:xfrm>
                    <a:off x="2513268" y="4420942"/>
                    <a:ext cx="184150" cy="477838"/>
                  </a:xfrm>
                  <a:custGeom>
                    <a:avLst/>
                    <a:gdLst>
                      <a:gd name="T0" fmla="*/ 0 w 20"/>
                      <a:gd name="T1" fmla="*/ 0 h 49"/>
                      <a:gd name="T2" fmla="*/ 1549 w 20"/>
                      <a:gd name="T3" fmla="*/ 11358 h 49"/>
                      <a:gd name="T4" fmla="*/ 0 w 20"/>
                      <a:gd name="T5" fmla="*/ 0 h 49"/>
                      <a:gd name="T6" fmla="*/ 0 60000 65536"/>
                      <a:gd name="T7" fmla="*/ 0 60000 65536"/>
                      <a:gd name="T8" fmla="*/ 0 60000 65536"/>
                    </a:gdLst>
                    <a:ahLst/>
                    <a:cxnLst>
                      <a:cxn ang="T6">
                        <a:pos x="T0" y="T1"/>
                      </a:cxn>
                      <a:cxn ang="T7">
                        <a:pos x="T2" y="T3"/>
                      </a:cxn>
                      <a:cxn ang="T8">
                        <a:pos x="T4" y="T5"/>
                      </a:cxn>
                    </a:cxnLst>
                    <a:rect l="0" t="0" r="r" b="b"/>
                    <a:pathLst>
                      <a:path w="20" h="49">
                        <a:moveTo>
                          <a:pt x="0" y="0"/>
                        </a:moveTo>
                        <a:cubicBezTo>
                          <a:pt x="10" y="16"/>
                          <a:pt x="20" y="32"/>
                          <a:pt x="8" y="49"/>
                        </a:cubicBezTo>
                        <a:cubicBezTo>
                          <a:pt x="13" y="43"/>
                          <a:pt x="13" y="23"/>
                          <a:pt x="0" y="0"/>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118">
                    <a:extLst>
                      <a:ext uri="{FF2B5EF4-FFF2-40B4-BE49-F238E27FC236}">
                        <a16:creationId xmlns:a16="http://schemas.microsoft.com/office/drawing/2014/main" id="{CD179237-74E6-45C0-A46C-B5BB19916753}"/>
                      </a:ext>
                    </a:extLst>
                  </p:cNvPr>
                  <p:cNvSpPr>
                    <a:spLocks/>
                  </p:cNvSpPr>
                  <p:nvPr/>
                </p:nvSpPr>
                <p:spPr bwMode="auto">
                  <a:xfrm>
                    <a:off x="1513143" y="4684467"/>
                    <a:ext cx="468312" cy="615950"/>
                  </a:xfrm>
                  <a:custGeom>
                    <a:avLst/>
                    <a:gdLst>
                      <a:gd name="T0" fmla="*/ 9868 w 51"/>
                      <a:gd name="T1" fmla="*/ 13315 h 63"/>
                      <a:gd name="T2" fmla="*/ 4651 w 51"/>
                      <a:gd name="T3" fmla="*/ 9103 h 63"/>
                      <a:gd name="T4" fmla="*/ 0 w 51"/>
                      <a:gd name="T5" fmla="*/ 0 h 63"/>
                      <a:gd name="T6" fmla="*/ 3881 w 51"/>
                      <a:gd name="T7" fmla="*/ 9330 h 63"/>
                      <a:gd name="T8" fmla="*/ 9868 w 51"/>
                      <a:gd name="T9" fmla="*/ 13315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63">
                        <a:moveTo>
                          <a:pt x="51" y="57"/>
                        </a:moveTo>
                        <a:cubicBezTo>
                          <a:pt x="37" y="57"/>
                          <a:pt x="33" y="57"/>
                          <a:pt x="24" y="39"/>
                        </a:cubicBezTo>
                        <a:cubicBezTo>
                          <a:pt x="15" y="21"/>
                          <a:pt x="14" y="7"/>
                          <a:pt x="0" y="0"/>
                        </a:cubicBezTo>
                        <a:cubicBezTo>
                          <a:pt x="10" y="11"/>
                          <a:pt x="14" y="28"/>
                          <a:pt x="20" y="40"/>
                        </a:cubicBezTo>
                        <a:cubicBezTo>
                          <a:pt x="28" y="57"/>
                          <a:pt x="36" y="63"/>
                          <a:pt x="51" y="57"/>
                        </a:cubicBezTo>
                        <a:close/>
                      </a:path>
                    </a:pathLst>
                  </a:custGeom>
                  <a:solidFill>
                    <a:srgbClr val="EA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119">
                    <a:extLst>
                      <a:ext uri="{FF2B5EF4-FFF2-40B4-BE49-F238E27FC236}">
                        <a16:creationId xmlns:a16="http://schemas.microsoft.com/office/drawing/2014/main" id="{70DF9BE9-5CD8-4C62-8C65-C1441A5B2451}"/>
                      </a:ext>
                    </a:extLst>
                  </p:cNvPr>
                  <p:cNvSpPr>
                    <a:spLocks/>
                  </p:cNvSpPr>
                  <p:nvPr/>
                </p:nvSpPr>
                <p:spPr bwMode="auto">
                  <a:xfrm>
                    <a:off x="2164018" y="4898780"/>
                    <a:ext cx="322262" cy="166688"/>
                  </a:xfrm>
                  <a:custGeom>
                    <a:avLst/>
                    <a:gdLst>
                      <a:gd name="T0" fmla="*/ 6827 w 35"/>
                      <a:gd name="T1" fmla="*/ 1643 h 17"/>
                      <a:gd name="T2" fmla="*/ 574 w 35"/>
                      <a:gd name="T3" fmla="*/ 4009 h 17"/>
                      <a:gd name="T4" fmla="*/ 1752 w 35"/>
                      <a:gd name="T5" fmla="*/ 723 h 17"/>
                      <a:gd name="T6" fmla="*/ 6827 w 35"/>
                      <a:gd name="T7" fmla="*/ 1643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17">
                        <a:moveTo>
                          <a:pt x="35" y="7"/>
                        </a:moveTo>
                        <a:cubicBezTo>
                          <a:pt x="25" y="7"/>
                          <a:pt x="1" y="0"/>
                          <a:pt x="3" y="17"/>
                        </a:cubicBezTo>
                        <a:cubicBezTo>
                          <a:pt x="1" y="8"/>
                          <a:pt x="0" y="5"/>
                          <a:pt x="9" y="3"/>
                        </a:cubicBezTo>
                        <a:cubicBezTo>
                          <a:pt x="19" y="0"/>
                          <a:pt x="29" y="8"/>
                          <a:pt x="35" y="7"/>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120">
                    <a:extLst>
                      <a:ext uri="{FF2B5EF4-FFF2-40B4-BE49-F238E27FC236}">
                        <a16:creationId xmlns:a16="http://schemas.microsoft.com/office/drawing/2014/main" id="{D6804DB5-48AD-4BDD-AB70-EC2D8CC4D33F}"/>
                      </a:ext>
                    </a:extLst>
                  </p:cNvPr>
                  <p:cNvSpPr>
                    <a:spLocks/>
                  </p:cNvSpPr>
                  <p:nvPr/>
                </p:nvSpPr>
                <p:spPr bwMode="auto">
                  <a:xfrm>
                    <a:off x="1375031" y="4332042"/>
                    <a:ext cx="1376362" cy="1114425"/>
                  </a:xfrm>
                  <a:custGeom>
                    <a:avLst/>
                    <a:gdLst>
                      <a:gd name="T0" fmla="*/ 25288 w 150"/>
                      <a:gd name="T1" fmla="*/ 3036 h 114"/>
                      <a:gd name="T2" fmla="*/ 24721 w 150"/>
                      <a:gd name="T3" fmla="*/ 1632 h 114"/>
                      <a:gd name="T4" fmla="*/ 22016 w 150"/>
                      <a:gd name="T5" fmla="*/ 684 h 114"/>
                      <a:gd name="T6" fmla="*/ 21045 w 150"/>
                      <a:gd name="T7" fmla="*/ 3984 h 114"/>
                      <a:gd name="T8" fmla="*/ 21814 w 150"/>
                      <a:gd name="T9" fmla="*/ 5382 h 114"/>
                      <a:gd name="T10" fmla="*/ 22987 w 150"/>
                      <a:gd name="T11" fmla="*/ 10733 h 114"/>
                      <a:gd name="T12" fmla="*/ 20646 w 150"/>
                      <a:gd name="T13" fmla="*/ 10961 h 114"/>
                      <a:gd name="T14" fmla="*/ 13895 w 150"/>
                      <a:gd name="T15" fmla="*/ 15887 h 114"/>
                      <a:gd name="T16" fmla="*/ 13699 w 150"/>
                      <a:gd name="T17" fmla="*/ 19379 h 114"/>
                      <a:gd name="T18" fmla="*/ 13699 w 150"/>
                      <a:gd name="T19" fmla="*/ 20783 h 114"/>
                      <a:gd name="T20" fmla="*/ 10624 w 150"/>
                      <a:gd name="T21" fmla="*/ 20555 h 114"/>
                      <a:gd name="T22" fmla="*/ 7352 w 150"/>
                      <a:gd name="T23" fmla="*/ 14711 h 114"/>
                      <a:gd name="T24" fmla="*/ 3474 w 150"/>
                      <a:gd name="T25" fmla="*/ 7470 h 114"/>
                      <a:gd name="T26" fmla="*/ 566 w 150"/>
                      <a:gd name="T27" fmla="*/ 8190 h 114"/>
                      <a:gd name="T28" fmla="*/ 1168 w 150"/>
                      <a:gd name="T29" fmla="*/ 11454 h 114"/>
                      <a:gd name="T30" fmla="*/ 3676 w 150"/>
                      <a:gd name="T31" fmla="*/ 16571 h 114"/>
                      <a:gd name="T32" fmla="*/ 9086 w 150"/>
                      <a:gd name="T33" fmla="*/ 24989 h 114"/>
                      <a:gd name="T34" fmla="*/ 16606 w 150"/>
                      <a:gd name="T35" fmla="*/ 24268 h 114"/>
                      <a:gd name="T36" fmla="*/ 17774 w 150"/>
                      <a:gd name="T37" fmla="*/ 18695 h 114"/>
                      <a:gd name="T38" fmla="*/ 17774 w 150"/>
                      <a:gd name="T39" fmla="*/ 17519 h 114"/>
                      <a:gd name="T40" fmla="*/ 20276 w 150"/>
                      <a:gd name="T41" fmla="*/ 15887 h 114"/>
                      <a:gd name="T42" fmla="*/ 25692 w 150"/>
                      <a:gd name="T43" fmla="*/ 14256 h 114"/>
                      <a:gd name="T44" fmla="*/ 25288 w 150"/>
                      <a:gd name="T45" fmla="*/ 3036 h 1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0" h="114">
                        <a:moveTo>
                          <a:pt x="131" y="13"/>
                        </a:moveTo>
                        <a:cubicBezTo>
                          <a:pt x="128" y="7"/>
                          <a:pt x="128" y="7"/>
                          <a:pt x="128" y="7"/>
                        </a:cubicBezTo>
                        <a:cubicBezTo>
                          <a:pt x="125" y="2"/>
                          <a:pt x="119" y="0"/>
                          <a:pt x="114" y="3"/>
                        </a:cubicBezTo>
                        <a:cubicBezTo>
                          <a:pt x="109" y="6"/>
                          <a:pt x="106" y="12"/>
                          <a:pt x="109" y="17"/>
                        </a:cubicBezTo>
                        <a:cubicBezTo>
                          <a:pt x="113" y="23"/>
                          <a:pt x="113" y="23"/>
                          <a:pt x="113" y="23"/>
                        </a:cubicBezTo>
                        <a:cubicBezTo>
                          <a:pt x="118" y="33"/>
                          <a:pt x="123" y="42"/>
                          <a:pt x="119" y="46"/>
                        </a:cubicBezTo>
                        <a:cubicBezTo>
                          <a:pt x="117" y="48"/>
                          <a:pt x="114" y="48"/>
                          <a:pt x="107" y="47"/>
                        </a:cubicBezTo>
                        <a:cubicBezTo>
                          <a:pt x="97" y="47"/>
                          <a:pt x="80" y="45"/>
                          <a:pt x="72" y="68"/>
                        </a:cubicBezTo>
                        <a:cubicBezTo>
                          <a:pt x="70" y="74"/>
                          <a:pt x="71" y="79"/>
                          <a:pt x="71" y="83"/>
                        </a:cubicBezTo>
                        <a:cubicBezTo>
                          <a:pt x="72" y="87"/>
                          <a:pt x="72" y="88"/>
                          <a:pt x="71" y="89"/>
                        </a:cubicBezTo>
                        <a:cubicBezTo>
                          <a:pt x="68" y="92"/>
                          <a:pt x="61" y="90"/>
                          <a:pt x="55" y="88"/>
                        </a:cubicBezTo>
                        <a:cubicBezTo>
                          <a:pt x="46" y="84"/>
                          <a:pt x="43" y="76"/>
                          <a:pt x="38" y="63"/>
                        </a:cubicBezTo>
                        <a:cubicBezTo>
                          <a:pt x="34" y="53"/>
                          <a:pt x="30" y="40"/>
                          <a:pt x="18" y="32"/>
                        </a:cubicBezTo>
                        <a:cubicBezTo>
                          <a:pt x="13" y="29"/>
                          <a:pt x="7" y="30"/>
                          <a:pt x="3" y="35"/>
                        </a:cubicBezTo>
                        <a:cubicBezTo>
                          <a:pt x="0" y="39"/>
                          <a:pt x="1" y="46"/>
                          <a:pt x="6" y="49"/>
                        </a:cubicBezTo>
                        <a:cubicBezTo>
                          <a:pt x="12" y="54"/>
                          <a:pt x="15" y="62"/>
                          <a:pt x="19" y="71"/>
                        </a:cubicBezTo>
                        <a:cubicBezTo>
                          <a:pt x="23" y="83"/>
                          <a:pt x="29" y="99"/>
                          <a:pt x="47" y="107"/>
                        </a:cubicBezTo>
                        <a:cubicBezTo>
                          <a:pt x="58" y="112"/>
                          <a:pt x="75" y="114"/>
                          <a:pt x="86" y="104"/>
                        </a:cubicBezTo>
                        <a:cubicBezTo>
                          <a:pt x="94" y="95"/>
                          <a:pt x="93" y="86"/>
                          <a:pt x="92" y="80"/>
                        </a:cubicBezTo>
                        <a:cubicBezTo>
                          <a:pt x="92" y="78"/>
                          <a:pt x="92" y="76"/>
                          <a:pt x="92" y="75"/>
                        </a:cubicBezTo>
                        <a:cubicBezTo>
                          <a:pt x="94" y="68"/>
                          <a:pt x="96" y="68"/>
                          <a:pt x="105" y="68"/>
                        </a:cubicBezTo>
                        <a:cubicBezTo>
                          <a:pt x="113" y="69"/>
                          <a:pt x="124" y="70"/>
                          <a:pt x="133" y="61"/>
                        </a:cubicBezTo>
                        <a:cubicBezTo>
                          <a:pt x="150" y="46"/>
                          <a:pt x="138" y="25"/>
                          <a:pt x="131" y="13"/>
                        </a:cubicBezTo>
                        <a:close/>
                      </a:path>
                    </a:pathLst>
                  </a:custGeom>
                  <a:noFill/>
                  <a:ln w="19050"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4" name="Group 13">
                <a:extLst>
                  <a:ext uri="{FF2B5EF4-FFF2-40B4-BE49-F238E27FC236}">
                    <a16:creationId xmlns:a16="http://schemas.microsoft.com/office/drawing/2014/main" id="{72E49C81-10BB-4187-A521-8EFC8388E6B5}"/>
                  </a:ext>
                </a:extLst>
              </p:cNvPr>
              <p:cNvGrpSpPr/>
              <p:nvPr/>
            </p:nvGrpSpPr>
            <p:grpSpPr>
              <a:xfrm>
                <a:off x="2745931" y="3787509"/>
                <a:ext cx="1671612" cy="1673352"/>
                <a:chOff x="2309964" y="3274862"/>
                <a:chExt cx="1671612" cy="1673352"/>
              </a:xfrm>
            </p:grpSpPr>
            <p:grpSp>
              <p:nvGrpSpPr>
                <p:cNvPr id="36" name="Group 35">
                  <a:extLst>
                    <a:ext uri="{FF2B5EF4-FFF2-40B4-BE49-F238E27FC236}">
                      <a16:creationId xmlns:a16="http://schemas.microsoft.com/office/drawing/2014/main" id="{77B851E0-4856-48BC-A573-0CB02D9E0DA1}"/>
                    </a:ext>
                  </a:extLst>
                </p:cNvPr>
                <p:cNvGrpSpPr/>
                <p:nvPr/>
              </p:nvGrpSpPr>
              <p:grpSpPr>
                <a:xfrm>
                  <a:off x="2309964" y="3274862"/>
                  <a:ext cx="1671612" cy="1673352"/>
                  <a:chOff x="3677136" y="1767733"/>
                  <a:chExt cx="1040453" cy="1121313"/>
                </a:xfrm>
                <a:solidFill>
                  <a:schemeClr val="accent4">
                    <a:lumMod val="20000"/>
                    <a:lumOff val="80000"/>
                  </a:schemeClr>
                </a:solidFill>
              </p:grpSpPr>
              <p:sp>
                <p:nvSpPr>
                  <p:cNvPr id="42" name="Oval 122">
                    <a:extLst>
                      <a:ext uri="{FF2B5EF4-FFF2-40B4-BE49-F238E27FC236}">
                        <a16:creationId xmlns:a16="http://schemas.microsoft.com/office/drawing/2014/main" id="{558E0F54-5DB5-420C-9C46-E6CD65D343DD}"/>
                      </a:ext>
                    </a:extLst>
                  </p:cNvPr>
                  <p:cNvSpPr>
                    <a:spLocks noChangeArrowheads="1"/>
                  </p:cNvSpPr>
                  <p:nvPr/>
                </p:nvSpPr>
                <p:spPr bwMode="auto">
                  <a:xfrm>
                    <a:off x="3677136" y="1767733"/>
                    <a:ext cx="1036638" cy="1106488"/>
                  </a:xfrm>
                  <a:prstGeom prst="ellipse">
                    <a:avLst/>
                  </a:prstGeom>
                  <a:grp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3" name="Oval 123">
                    <a:extLst>
                      <a:ext uri="{FF2B5EF4-FFF2-40B4-BE49-F238E27FC236}">
                        <a16:creationId xmlns:a16="http://schemas.microsoft.com/office/drawing/2014/main" id="{A1E3F31A-19AF-4736-8C4F-9E63A8D5D666}"/>
                      </a:ext>
                    </a:extLst>
                  </p:cNvPr>
                  <p:cNvSpPr>
                    <a:spLocks noChangeArrowheads="1"/>
                  </p:cNvSpPr>
                  <p:nvPr/>
                </p:nvSpPr>
                <p:spPr bwMode="auto">
                  <a:xfrm>
                    <a:off x="3680951" y="1782558"/>
                    <a:ext cx="1036638" cy="1106488"/>
                  </a:xfrm>
                  <a:prstGeom prst="ellipse">
                    <a:avLst/>
                  </a:prstGeom>
                  <a:grp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37" name="Freeform 156">
                  <a:extLst>
                    <a:ext uri="{FF2B5EF4-FFF2-40B4-BE49-F238E27FC236}">
                      <a16:creationId xmlns:a16="http://schemas.microsoft.com/office/drawing/2014/main" id="{57EC90C8-041A-4071-A28F-C50610A116F7}"/>
                    </a:ext>
                  </a:extLst>
                </p:cNvPr>
                <p:cNvSpPr>
                  <a:spLocks/>
                </p:cNvSpPr>
                <p:nvPr/>
              </p:nvSpPr>
              <p:spPr bwMode="auto">
                <a:xfrm>
                  <a:off x="2585500" y="3415186"/>
                  <a:ext cx="1193800" cy="1377950"/>
                </a:xfrm>
                <a:custGeom>
                  <a:avLst/>
                  <a:gdLst>
                    <a:gd name="T0" fmla="*/ 0 w 130"/>
                    <a:gd name="T1" fmla="*/ 26828 h 141"/>
                    <a:gd name="T2" fmla="*/ 2140 w 130"/>
                    <a:gd name="T3" fmla="*/ 24747 h 141"/>
                    <a:gd name="T4" fmla="*/ 5420 w 130"/>
                    <a:gd name="T5" fmla="*/ 24027 h 141"/>
                    <a:gd name="T6" fmla="*/ 12182 w 130"/>
                    <a:gd name="T7" fmla="*/ 24975 h 141"/>
                    <a:gd name="T8" fmla="*/ 18771 w 130"/>
                    <a:gd name="T9" fmla="*/ 27776 h 141"/>
                    <a:gd name="T10" fmla="*/ 20142 w 130"/>
                    <a:gd name="T11" fmla="*/ 26114 h 141"/>
                    <a:gd name="T12" fmla="*/ 19540 w 130"/>
                    <a:gd name="T13" fmla="*/ 20770 h 141"/>
                    <a:gd name="T14" fmla="*/ 18569 w 130"/>
                    <a:gd name="T15" fmla="*/ 18191 h 141"/>
                    <a:gd name="T16" fmla="*/ 17435 w 130"/>
                    <a:gd name="T17" fmla="*/ 16104 h 141"/>
                    <a:gd name="T18" fmla="*/ 15491 w 130"/>
                    <a:gd name="T19" fmla="*/ 8151 h 141"/>
                    <a:gd name="T20" fmla="*/ 14525 w 130"/>
                    <a:gd name="T21" fmla="*/ 5380 h 141"/>
                    <a:gd name="T22" fmla="*/ 10273 w 130"/>
                    <a:gd name="T23" fmla="*/ 7923 h 141"/>
                    <a:gd name="T24" fmla="*/ 7728 w 130"/>
                    <a:gd name="T25" fmla="*/ 8151 h 141"/>
                    <a:gd name="T26" fmla="*/ 7560 w 130"/>
                    <a:gd name="T27" fmla="*/ 4888 h 141"/>
                    <a:gd name="T28" fmla="*/ 15694 w 130"/>
                    <a:gd name="T29" fmla="*/ 1176 h 141"/>
                    <a:gd name="T30" fmla="*/ 19176 w 130"/>
                    <a:gd name="T31" fmla="*/ 7923 h 141"/>
                    <a:gd name="T32" fmla="*/ 20512 w 130"/>
                    <a:gd name="T33" fmla="*/ 13531 h 141"/>
                    <a:gd name="T34" fmla="*/ 21883 w 130"/>
                    <a:gd name="T35" fmla="*/ 16560 h 141"/>
                    <a:gd name="T36" fmla="*/ 22855 w 130"/>
                    <a:gd name="T37" fmla="*/ 18647 h 141"/>
                    <a:gd name="T38" fmla="*/ 23422 w 130"/>
                    <a:gd name="T39" fmla="*/ 28232 h 141"/>
                    <a:gd name="T40" fmla="*/ 19945 w 130"/>
                    <a:gd name="T41" fmla="*/ 31950 h 141"/>
                    <a:gd name="T42" fmla="*/ 10441 w 130"/>
                    <a:gd name="T43" fmla="*/ 28687 h 141"/>
                    <a:gd name="T44" fmla="*/ 7161 w 130"/>
                    <a:gd name="T45" fmla="*/ 28004 h 141"/>
                    <a:gd name="T46" fmla="*/ 1741 w 130"/>
                    <a:gd name="T47" fmla="*/ 29407 h 141"/>
                    <a:gd name="T48" fmla="*/ 0 w 130"/>
                    <a:gd name="T49" fmla="*/ 26828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41">
                      <a:moveTo>
                        <a:pt x="0" y="115"/>
                      </a:moveTo>
                      <a:cubicBezTo>
                        <a:pt x="1" y="110"/>
                        <a:pt x="5" y="106"/>
                        <a:pt x="11" y="106"/>
                      </a:cubicBezTo>
                      <a:cubicBezTo>
                        <a:pt x="21" y="107"/>
                        <a:pt x="24" y="105"/>
                        <a:pt x="28" y="103"/>
                      </a:cubicBezTo>
                      <a:cubicBezTo>
                        <a:pt x="38" y="98"/>
                        <a:pt x="45" y="97"/>
                        <a:pt x="63" y="107"/>
                      </a:cubicBezTo>
                      <a:cubicBezTo>
                        <a:pt x="75" y="113"/>
                        <a:pt x="90" y="121"/>
                        <a:pt x="97" y="119"/>
                      </a:cubicBezTo>
                      <a:cubicBezTo>
                        <a:pt x="99" y="118"/>
                        <a:pt x="101" y="117"/>
                        <a:pt x="104" y="112"/>
                      </a:cubicBezTo>
                      <a:cubicBezTo>
                        <a:pt x="109" y="103"/>
                        <a:pt x="106" y="99"/>
                        <a:pt x="101" y="89"/>
                      </a:cubicBezTo>
                      <a:cubicBezTo>
                        <a:pt x="96" y="78"/>
                        <a:pt x="96" y="78"/>
                        <a:pt x="96" y="78"/>
                      </a:cubicBezTo>
                      <a:cubicBezTo>
                        <a:pt x="94" y="74"/>
                        <a:pt x="92" y="72"/>
                        <a:pt x="90" y="69"/>
                      </a:cubicBezTo>
                      <a:cubicBezTo>
                        <a:pt x="85" y="62"/>
                        <a:pt x="81" y="56"/>
                        <a:pt x="80" y="35"/>
                      </a:cubicBezTo>
                      <a:cubicBezTo>
                        <a:pt x="80" y="32"/>
                        <a:pt x="79" y="24"/>
                        <a:pt x="75" y="23"/>
                      </a:cubicBezTo>
                      <a:cubicBezTo>
                        <a:pt x="71" y="22"/>
                        <a:pt x="62" y="25"/>
                        <a:pt x="53" y="34"/>
                      </a:cubicBezTo>
                      <a:cubicBezTo>
                        <a:pt x="50" y="38"/>
                        <a:pt x="44" y="38"/>
                        <a:pt x="40" y="35"/>
                      </a:cubicBezTo>
                      <a:cubicBezTo>
                        <a:pt x="36" y="31"/>
                        <a:pt x="36" y="25"/>
                        <a:pt x="39" y="21"/>
                      </a:cubicBezTo>
                      <a:cubicBezTo>
                        <a:pt x="52" y="7"/>
                        <a:pt x="68" y="0"/>
                        <a:pt x="81" y="5"/>
                      </a:cubicBezTo>
                      <a:cubicBezTo>
                        <a:pt x="87" y="7"/>
                        <a:pt x="98" y="14"/>
                        <a:pt x="99" y="34"/>
                      </a:cubicBezTo>
                      <a:cubicBezTo>
                        <a:pt x="100" y="50"/>
                        <a:pt x="102" y="53"/>
                        <a:pt x="106" y="58"/>
                      </a:cubicBezTo>
                      <a:cubicBezTo>
                        <a:pt x="108" y="61"/>
                        <a:pt x="111" y="64"/>
                        <a:pt x="113" y="71"/>
                      </a:cubicBezTo>
                      <a:cubicBezTo>
                        <a:pt x="118" y="80"/>
                        <a:pt x="118" y="80"/>
                        <a:pt x="118" y="80"/>
                      </a:cubicBezTo>
                      <a:cubicBezTo>
                        <a:pt x="124" y="91"/>
                        <a:pt x="130" y="103"/>
                        <a:pt x="121" y="121"/>
                      </a:cubicBezTo>
                      <a:cubicBezTo>
                        <a:pt x="116" y="130"/>
                        <a:pt x="110" y="135"/>
                        <a:pt x="103" y="137"/>
                      </a:cubicBezTo>
                      <a:cubicBezTo>
                        <a:pt x="89" y="141"/>
                        <a:pt x="73" y="134"/>
                        <a:pt x="54" y="123"/>
                      </a:cubicBezTo>
                      <a:cubicBezTo>
                        <a:pt x="42" y="117"/>
                        <a:pt x="41" y="118"/>
                        <a:pt x="37" y="120"/>
                      </a:cubicBezTo>
                      <a:cubicBezTo>
                        <a:pt x="33" y="123"/>
                        <a:pt x="25" y="127"/>
                        <a:pt x="9" y="126"/>
                      </a:cubicBezTo>
                      <a:cubicBezTo>
                        <a:pt x="4" y="125"/>
                        <a:pt x="0" y="121"/>
                        <a:pt x="0" y="115"/>
                      </a:cubicBezTo>
                      <a:close/>
                    </a:path>
                  </a:pathLst>
                </a:custGeom>
                <a:solidFill>
                  <a:srgbClr val="FA5E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157">
                  <a:extLst>
                    <a:ext uri="{FF2B5EF4-FFF2-40B4-BE49-F238E27FC236}">
                      <a16:creationId xmlns:a16="http://schemas.microsoft.com/office/drawing/2014/main" id="{409B6465-79E8-4D8B-A94A-1D5345C00A17}"/>
                    </a:ext>
                  </a:extLst>
                </p:cNvPr>
                <p:cNvSpPr>
                  <a:spLocks/>
                </p:cNvSpPr>
                <p:nvPr/>
              </p:nvSpPr>
              <p:spPr bwMode="auto">
                <a:xfrm>
                  <a:off x="3357025" y="3805711"/>
                  <a:ext cx="284162" cy="781050"/>
                </a:xfrm>
                <a:custGeom>
                  <a:avLst/>
                  <a:gdLst>
                    <a:gd name="T0" fmla="*/ 1934 w 31"/>
                    <a:gd name="T1" fmla="*/ 5332 h 80"/>
                    <a:gd name="T2" fmla="*/ 5566 w 31"/>
                    <a:gd name="T3" fmla="*/ 13954 h 80"/>
                    <a:gd name="T4" fmla="*/ 3268 w 31"/>
                    <a:gd name="T5" fmla="*/ 18610 h 80"/>
                    <a:gd name="T6" fmla="*/ 5000 w 31"/>
                    <a:gd name="T7" fmla="*/ 14409 h 80"/>
                    <a:gd name="T8" fmla="*/ 1536 w 31"/>
                    <a:gd name="T9" fmla="*/ 6052 h 80"/>
                    <a:gd name="T10" fmla="*/ 0 w 31"/>
                    <a:gd name="T11" fmla="*/ 0 h 80"/>
                    <a:gd name="T12" fmla="*/ 1934 w 31"/>
                    <a:gd name="T13" fmla="*/ 5332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0">
                      <a:moveTo>
                        <a:pt x="10" y="23"/>
                      </a:moveTo>
                      <a:cubicBezTo>
                        <a:pt x="14" y="28"/>
                        <a:pt x="27" y="52"/>
                        <a:pt x="29" y="60"/>
                      </a:cubicBezTo>
                      <a:cubicBezTo>
                        <a:pt x="31" y="67"/>
                        <a:pt x="26" y="74"/>
                        <a:pt x="17" y="80"/>
                      </a:cubicBezTo>
                      <a:cubicBezTo>
                        <a:pt x="17" y="80"/>
                        <a:pt x="27" y="70"/>
                        <a:pt x="26" y="62"/>
                      </a:cubicBezTo>
                      <a:cubicBezTo>
                        <a:pt x="25" y="53"/>
                        <a:pt x="14" y="34"/>
                        <a:pt x="8" y="26"/>
                      </a:cubicBezTo>
                      <a:cubicBezTo>
                        <a:pt x="2" y="17"/>
                        <a:pt x="2" y="12"/>
                        <a:pt x="0" y="0"/>
                      </a:cubicBezTo>
                      <a:cubicBezTo>
                        <a:pt x="3" y="6"/>
                        <a:pt x="6" y="15"/>
                        <a:pt x="10" y="23"/>
                      </a:cubicBezTo>
                      <a:close/>
                    </a:path>
                  </a:pathLst>
                </a:custGeom>
                <a:solidFill>
                  <a:srgbClr val="EA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158">
                  <a:extLst>
                    <a:ext uri="{FF2B5EF4-FFF2-40B4-BE49-F238E27FC236}">
                      <a16:creationId xmlns:a16="http://schemas.microsoft.com/office/drawing/2014/main" id="{44BCA800-8C6E-4414-982A-3068831CFC8E}"/>
                    </a:ext>
                  </a:extLst>
                </p:cNvPr>
                <p:cNvSpPr>
                  <a:spLocks/>
                </p:cNvSpPr>
                <p:nvPr/>
              </p:nvSpPr>
              <p:spPr bwMode="auto">
                <a:xfrm>
                  <a:off x="2696625" y="4412136"/>
                  <a:ext cx="422275" cy="96838"/>
                </a:xfrm>
                <a:custGeom>
                  <a:avLst/>
                  <a:gdLst>
                    <a:gd name="T0" fmla="*/ 0 w 46"/>
                    <a:gd name="T1" fmla="*/ 2050 h 10"/>
                    <a:gd name="T2" fmla="*/ 4244 w 46"/>
                    <a:gd name="T3" fmla="*/ 671 h 10"/>
                    <a:gd name="T4" fmla="*/ 8894 w 46"/>
                    <a:gd name="T5" fmla="*/ 1379 h 10"/>
                    <a:gd name="T6" fmla="*/ 4048 w 46"/>
                    <a:gd name="T7" fmla="*/ 1598 h 10"/>
                    <a:gd name="T8" fmla="*/ 0 w 46"/>
                    <a:gd name="T9" fmla="*/ 205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0">
                      <a:moveTo>
                        <a:pt x="0" y="9"/>
                      </a:moveTo>
                      <a:cubicBezTo>
                        <a:pt x="11" y="9"/>
                        <a:pt x="14" y="6"/>
                        <a:pt x="22" y="3"/>
                      </a:cubicBezTo>
                      <a:cubicBezTo>
                        <a:pt x="30" y="0"/>
                        <a:pt x="38" y="2"/>
                        <a:pt x="46" y="6"/>
                      </a:cubicBezTo>
                      <a:cubicBezTo>
                        <a:pt x="39" y="4"/>
                        <a:pt x="28" y="3"/>
                        <a:pt x="21" y="7"/>
                      </a:cubicBezTo>
                      <a:cubicBezTo>
                        <a:pt x="14" y="10"/>
                        <a:pt x="0" y="9"/>
                        <a:pt x="0" y="9"/>
                      </a:cubicBezTo>
                      <a:close/>
                    </a:path>
                  </a:pathLst>
                </a:custGeom>
                <a:solidFill>
                  <a:srgbClr val="EA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159">
                  <a:extLst>
                    <a:ext uri="{FF2B5EF4-FFF2-40B4-BE49-F238E27FC236}">
                      <a16:creationId xmlns:a16="http://schemas.microsoft.com/office/drawing/2014/main" id="{BCCD67F3-3745-48AD-ACA6-669763F00258}"/>
                    </a:ext>
                  </a:extLst>
                </p:cNvPr>
                <p:cNvSpPr>
                  <a:spLocks/>
                </p:cNvSpPr>
                <p:nvPr/>
              </p:nvSpPr>
              <p:spPr bwMode="auto">
                <a:xfrm>
                  <a:off x="3072863" y="3464399"/>
                  <a:ext cx="422275" cy="312738"/>
                </a:xfrm>
                <a:custGeom>
                  <a:avLst/>
                  <a:gdLst>
                    <a:gd name="T0" fmla="*/ 0 w 46"/>
                    <a:gd name="T1" fmla="*/ 2087 h 32"/>
                    <a:gd name="T2" fmla="*/ 6956 w 46"/>
                    <a:gd name="T3" fmla="*/ 2352 h 32"/>
                    <a:gd name="T4" fmla="*/ 8327 w 46"/>
                    <a:gd name="T5" fmla="*/ 7468 h 32"/>
                    <a:gd name="T6" fmla="*/ 5615 w 46"/>
                    <a:gd name="T7" fmla="*/ 2087 h 32"/>
                    <a:gd name="T8" fmla="*/ 0 w 46"/>
                    <a:gd name="T9" fmla="*/ 208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32">
                      <a:moveTo>
                        <a:pt x="0" y="9"/>
                      </a:moveTo>
                      <a:cubicBezTo>
                        <a:pt x="12" y="2"/>
                        <a:pt x="26" y="0"/>
                        <a:pt x="36" y="10"/>
                      </a:cubicBezTo>
                      <a:cubicBezTo>
                        <a:pt x="46" y="20"/>
                        <a:pt x="43" y="32"/>
                        <a:pt x="43" y="32"/>
                      </a:cubicBezTo>
                      <a:cubicBezTo>
                        <a:pt x="42" y="26"/>
                        <a:pt x="39" y="15"/>
                        <a:pt x="29" y="9"/>
                      </a:cubicBezTo>
                      <a:cubicBezTo>
                        <a:pt x="19" y="4"/>
                        <a:pt x="8" y="6"/>
                        <a:pt x="0" y="9"/>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160">
                  <a:extLst>
                    <a:ext uri="{FF2B5EF4-FFF2-40B4-BE49-F238E27FC236}">
                      <a16:creationId xmlns:a16="http://schemas.microsoft.com/office/drawing/2014/main" id="{D586BBFC-D4F9-4FB2-8DC6-1E4186B693B4}"/>
                    </a:ext>
                  </a:extLst>
                </p:cNvPr>
                <p:cNvSpPr>
                  <a:spLocks/>
                </p:cNvSpPr>
                <p:nvPr/>
              </p:nvSpPr>
              <p:spPr bwMode="auto">
                <a:xfrm>
                  <a:off x="2585500" y="3415186"/>
                  <a:ext cx="1193800" cy="1377950"/>
                </a:xfrm>
                <a:custGeom>
                  <a:avLst/>
                  <a:gdLst>
                    <a:gd name="T0" fmla="*/ 0 w 130"/>
                    <a:gd name="T1" fmla="*/ 26828 h 141"/>
                    <a:gd name="T2" fmla="*/ 2140 w 130"/>
                    <a:gd name="T3" fmla="*/ 24747 h 141"/>
                    <a:gd name="T4" fmla="*/ 5420 w 130"/>
                    <a:gd name="T5" fmla="*/ 24027 h 141"/>
                    <a:gd name="T6" fmla="*/ 12182 w 130"/>
                    <a:gd name="T7" fmla="*/ 24975 h 141"/>
                    <a:gd name="T8" fmla="*/ 18771 w 130"/>
                    <a:gd name="T9" fmla="*/ 27776 h 141"/>
                    <a:gd name="T10" fmla="*/ 20142 w 130"/>
                    <a:gd name="T11" fmla="*/ 26114 h 141"/>
                    <a:gd name="T12" fmla="*/ 19540 w 130"/>
                    <a:gd name="T13" fmla="*/ 20770 h 141"/>
                    <a:gd name="T14" fmla="*/ 18569 w 130"/>
                    <a:gd name="T15" fmla="*/ 18191 h 141"/>
                    <a:gd name="T16" fmla="*/ 17435 w 130"/>
                    <a:gd name="T17" fmla="*/ 16104 h 141"/>
                    <a:gd name="T18" fmla="*/ 15491 w 130"/>
                    <a:gd name="T19" fmla="*/ 8151 h 141"/>
                    <a:gd name="T20" fmla="*/ 14525 w 130"/>
                    <a:gd name="T21" fmla="*/ 5380 h 141"/>
                    <a:gd name="T22" fmla="*/ 10273 w 130"/>
                    <a:gd name="T23" fmla="*/ 7923 h 141"/>
                    <a:gd name="T24" fmla="*/ 7728 w 130"/>
                    <a:gd name="T25" fmla="*/ 8151 h 141"/>
                    <a:gd name="T26" fmla="*/ 7560 w 130"/>
                    <a:gd name="T27" fmla="*/ 4888 h 141"/>
                    <a:gd name="T28" fmla="*/ 15694 w 130"/>
                    <a:gd name="T29" fmla="*/ 1176 h 141"/>
                    <a:gd name="T30" fmla="*/ 19176 w 130"/>
                    <a:gd name="T31" fmla="*/ 7923 h 141"/>
                    <a:gd name="T32" fmla="*/ 20512 w 130"/>
                    <a:gd name="T33" fmla="*/ 13531 h 141"/>
                    <a:gd name="T34" fmla="*/ 21883 w 130"/>
                    <a:gd name="T35" fmla="*/ 16560 h 141"/>
                    <a:gd name="T36" fmla="*/ 22855 w 130"/>
                    <a:gd name="T37" fmla="*/ 18647 h 141"/>
                    <a:gd name="T38" fmla="*/ 23422 w 130"/>
                    <a:gd name="T39" fmla="*/ 28232 h 141"/>
                    <a:gd name="T40" fmla="*/ 19945 w 130"/>
                    <a:gd name="T41" fmla="*/ 31950 h 141"/>
                    <a:gd name="T42" fmla="*/ 10441 w 130"/>
                    <a:gd name="T43" fmla="*/ 28687 h 141"/>
                    <a:gd name="T44" fmla="*/ 7161 w 130"/>
                    <a:gd name="T45" fmla="*/ 28004 h 141"/>
                    <a:gd name="T46" fmla="*/ 1741 w 130"/>
                    <a:gd name="T47" fmla="*/ 29407 h 141"/>
                    <a:gd name="T48" fmla="*/ 0 w 130"/>
                    <a:gd name="T49" fmla="*/ 26828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41">
                      <a:moveTo>
                        <a:pt x="0" y="115"/>
                      </a:moveTo>
                      <a:cubicBezTo>
                        <a:pt x="1" y="110"/>
                        <a:pt x="5" y="106"/>
                        <a:pt x="11" y="106"/>
                      </a:cubicBezTo>
                      <a:cubicBezTo>
                        <a:pt x="21" y="107"/>
                        <a:pt x="24" y="105"/>
                        <a:pt x="28" y="103"/>
                      </a:cubicBezTo>
                      <a:cubicBezTo>
                        <a:pt x="38" y="98"/>
                        <a:pt x="45" y="97"/>
                        <a:pt x="63" y="107"/>
                      </a:cubicBezTo>
                      <a:cubicBezTo>
                        <a:pt x="75" y="113"/>
                        <a:pt x="90" y="121"/>
                        <a:pt x="97" y="119"/>
                      </a:cubicBezTo>
                      <a:cubicBezTo>
                        <a:pt x="99" y="118"/>
                        <a:pt x="101" y="117"/>
                        <a:pt x="104" y="112"/>
                      </a:cubicBezTo>
                      <a:cubicBezTo>
                        <a:pt x="109" y="103"/>
                        <a:pt x="106" y="99"/>
                        <a:pt x="101" y="89"/>
                      </a:cubicBezTo>
                      <a:cubicBezTo>
                        <a:pt x="96" y="78"/>
                        <a:pt x="96" y="78"/>
                        <a:pt x="96" y="78"/>
                      </a:cubicBezTo>
                      <a:cubicBezTo>
                        <a:pt x="94" y="74"/>
                        <a:pt x="92" y="72"/>
                        <a:pt x="90" y="69"/>
                      </a:cubicBezTo>
                      <a:cubicBezTo>
                        <a:pt x="85" y="62"/>
                        <a:pt x="81" y="56"/>
                        <a:pt x="80" y="35"/>
                      </a:cubicBezTo>
                      <a:cubicBezTo>
                        <a:pt x="80" y="32"/>
                        <a:pt x="79" y="24"/>
                        <a:pt x="75" y="23"/>
                      </a:cubicBezTo>
                      <a:cubicBezTo>
                        <a:pt x="71" y="22"/>
                        <a:pt x="62" y="25"/>
                        <a:pt x="53" y="34"/>
                      </a:cubicBezTo>
                      <a:cubicBezTo>
                        <a:pt x="50" y="38"/>
                        <a:pt x="44" y="38"/>
                        <a:pt x="40" y="35"/>
                      </a:cubicBezTo>
                      <a:cubicBezTo>
                        <a:pt x="36" y="31"/>
                        <a:pt x="36" y="25"/>
                        <a:pt x="39" y="21"/>
                      </a:cubicBezTo>
                      <a:cubicBezTo>
                        <a:pt x="52" y="7"/>
                        <a:pt x="68" y="0"/>
                        <a:pt x="81" y="5"/>
                      </a:cubicBezTo>
                      <a:cubicBezTo>
                        <a:pt x="87" y="7"/>
                        <a:pt x="98" y="14"/>
                        <a:pt x="99" y="34"/>
                      </a:cubicBezTo>
                      <a:cubicBezTo>
                        <a:pt x="100" y="50"/>
                        <a:pt x="102" y="53"/>
                        <a:pt x="106" y="58"/>
                      </a:cubicBezTo>
                      <a:cubicBezTo>
                        <a:pt x="108" y="61"/>
                        <a:pt x="111" y="64"/>
                        <a:pt x="113" y="71"/>
                      </a:cubicBezTo>
                      <a:cubicBezTo>
                        <a:pt x="118" y="80"/>
                        <a:pt x="118" y="80"/>
                        <a:pt x="118" y="80"/>
                      </a:cubicBezTo>
                      <a:cubicBezTo>
                        <a:pt x="124" y="91"/>
                        <a:pt x="130" y="103"/>
                        <a:pt x="121" y="121"/>
                      </a:cubicBezTo>
                      <a:cubicBezTo>
                        <a:pt x="116" y="130"/>
                        <a:pt x="110" y="135"/>
                        <a:pt x="103" y="137"/>
                      </a:cubicBezTo>
                      <a:cubicBezTo>
                        <a:pt x="89" y="141"/>
                        <a:pt x="73" y="134"/>
                        <a:pt x="54" y="123"/>
                      </a:cubicBezTo>
                      <a:cubicBezTo>
                        <a:pt x="42" y="117"/>
                        <a:pt x="41" y="118"/>
                        <a:pt x="37" y="120"/>
                      </a:cubicBezTo>
                      <a:cubicBezTo>
                        <a:pt x="33" y="123"/>
                        <a:pt x="25" y="127"/>
                        <a:pt x="9" y="126"/>
                      </a:cubicBezTo>
                      <a:cubicBezTo>
                        <a:pt x="4" y="125"/>
                        <a:pt x="0" y="121"/>
                        <a:pt x="0" y="115"/>
                      </a:cubicBezTo>
                      <a:close/>
                    </a:path>
                  </a:pathLst>
                </a:custGeom>
                <a:noFill/>
                <a:ln w="19050"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5" name="Arrow: Left-Right 14">
                <a:extLst>
                  <a:ext uri="{FF2B5EF4-FFF2-40B4-BE49-F238E27FC236}">
                    <a16:creationId xmlns:a16="http://schemas.microsoft.com/office/drawing/2014/main" id="{209644D1-9087-4AD1-B5D2-143E596E6C22}"/>
                  </a:ext>
                </a:extLst>
              </p:cNvPr>
              <p:cNvSpPr/>
              <p:nvPr/>
            </p:nvSpPr>
            <p:spPr>
              <a:xfrm>
                <a:off x="3075296" y="2125866"/>
                <a:ext cx="1012883" cy="107950"/>
              </a:xfrm>
              <a:prstGeom prst="lef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6" name="Arrow: Left-Right 15">
                <a:extLst>
                  <a:ext uri="{FF2B5EF4-FFF2-40B4-BE49-F238E27FC236}">
                    <a16:creationId xmlns:a16="http://schemas.microsoft.com/office/drawing/2014/main" id="{546F1A6A-320D-41D5-A9DF-8C23794107DF}"/>
                  </a:ext>
                </a:extLst>
              </p:cNvPr>
              <p:cNvSpPr/>
              <p:nvPr/>
            </p:nvSpPr>
            <p:spPr>
              <a:xfrm rot="3889972">
                <a:off x="2053697" y="3658987"/>
                <a:ext cx="1012883" cy="107950"/>
              </a:xfrm>
              <a:prstGeom prst="lef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7" name="Arrow: Left-Right 16">
                <a:extLst>
                  <a:ext uri="{FF2B5EF4-FFF2-40B4-BE49-F238E27FC236}">
                    <a16:creationId xmlns:a16="http://schemas.microsoft.com/office/drawing/2014/main" id="{5D7021CE-3C56-4EF8-9D68-E2FEC796F116}"/>
                  </a:ext>
                </a:extLst>
              </p:cNvPr>
              <p:cNvSpPr/>
              <p:nvPr/>
            </p:nvSpPr>
            <p:spPr>
              <a:xfrm rot="6706942">
                <a:off x="4036510" y="3579483"/>
                <a:ext cx="1012883" cy="107950"/>
              </a:xfrm>
              <a:prstGeom prst="lef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9" name="Plus Sign 18">
                <a:extLst>
                  <a:ext uri="{FF2B5EF4-FFF2-40B4-BE49-F238E27FC236}">
                    <a16:creationId xmlns:a16="http://schemas.microsoft.com/office/drawing/2014/main" id="{464C5BA4-15A1-4108-903B-9A7C7996721A}"/>
                  </a:ext>
                </a:extLst>
              </p:cNvPr>
              <p:cNvSpPr/>
              <p:nvPr/>
            </p:nvSpPr>
            <p:spPr>
              <a:xfrm>
                <a:off x="4970727" y="3429000"/>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Plus Sign 19">
                <a:extLst>
                  <a:ext uri="{FF2B5EF4-FFF2-40B4-BE49-F238E27FC236}">
                    <a16:creationId xmlns:a16="http://schemas.microsoft.com/office/drawing/2014/main" id="{A0CEE8E6-DBC5-49D6-A4FB-FD18742E31A7}"/>
                  </a:ext>
                </a:extLst>
              </p:cNvPr>
              <p:cNvSpPr/>
              <p:nvPr/>
            </p:nvSpPr>
            <p:spPr>
              <a:xfrm>
                <a:off x="4934925" y="1160146"/>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Plus Sign 20">
                <a:extLst>
                  <a:ext uri="{FF2B5EF4-FFF2-40B4-BE49-F238E27FC236}">
                    <a16:creationId xmlns:a16="http://schemas.microsoft.com/office/drawing/2014/main" id="{98B2519C-5859-4F84-B8C5-3EC102E783BD}"/>
                  </a:ext>
                </a:extLst>
              </p:cNvPr>
              <p:cNvSpPr/>
              <p:nvPr/>
            </p:nvSpPr>
            <p:spPr>
              <a:xfrm>
                <a:off x="2739802" y="5315293"/>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Plus Sign 23">
                <a:extLst>
                  <a:ext uri="{FF2B5EF4-FFF2-40B4-BE49-F238E27FC236}">
                    <a16:creationId xmlns:a16="http://schemas.microsoft.com/office/drawing/2014/main" id="{8C479AA2-6F2B-4EE8-AA37-5811EFCA48F4}"/>
                  </a:ext>
                </a:extLst>
              </p:cNvPr>
              <p:cNvSpPr/>
              <p:nvPr/>
            </p:nvSpPr>
            <p:spPr>
              <a:xfrm>
                <a:off x="911906" y="2317073"/>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Minus Sign 26">
                <a:extLst>
                  <a:ext uri="{FF2B5EF4-FFF2-40B4-BE49-F238E27FC236}">
                    <a16:creationId xmlns:a16="http://schemas.microsoft.com/office/drawing/2014/main" id="{254CD81A-5056-4EEA-A2A9-E6C48CA79FB4}"/>
                  </a:ext>
                </a:extLst>
              </p:cNvPr>
              <p:cNvSpPr/>
              <p:nvPr/>
            </p:nvSpPr>
            <p:spPr>
              <a:xfrm>
                <a:off x="1064710" y="2843578"/>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Minus Sign 27">
                <a:extLst>
                  <a:ext uri="{FF2B5EF4-FFF2-40B4-BE49-F238E27FC236}">
                    <a16:creationId xmlns:a16="http://schemas.microsoft.com/office/drawing/2014/main" id="{50DF1E8C-9D61-480D-B41F-351F96C38CCF}"/>
                  </a:ext>
                </a:extLst>
              </p:cNvPr>
              <p:cNvSpPr/>
              <p:nvPr/>
            </p:nvSpPr>
            <p:spPr>
              <a:xfrm>
                <a:off x="1188173" y="1484073"/>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Minus Sign 28">
                <a:extLst>
                  <a:ext uri="{FF2B5EF4-FFF2-40B4-BE49-F238E27FC236}">
                    <a16:creationId xmlns:a16="http://schemas.microsoft.com/office/drawing/2014/main" id="{699AD231-CB84-48D8-B004-6977B787B919}"/>
                  </a:ext>
                </a:extLst>
              </p:cNvPr>
              <p:cNvSpPr/>
              <p:nvPr/>
            </p:nvSpPr>
            <p:spPr>
              <a:xfrm>
                <a:off x="2972963" y="1503358"/>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Minus Sign 29">
                <a:extLst>
                  <a:ext uri="{FF2B5EF4-FFF2-40B4-BE49-F238E27FC236}">
                    <a16:creationId xmlns:a16="http://schemas.microsoft.com/office/drawing/2014/main" id="{AF204F6E-250B-419C-8346-EB35D745B757}"/>
                  </a:ext>
                </a:extLst>
              </p:cNvPr>
              <p:cNvSpPr/>
              <p:nvPr/>
            </p:nvSpPr>
            <p:spPr>
              <a:xfrm>
                <a:off x="5852012" y="1624497"/>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Minus Sign 30">
                <a:extLst>
                  <a:ext uri="{FF2B5EF4-FFF2-40B4-BE49-F238E27FC236}">
                    <a16:creationId xmlns:a16="http://schemas.microsoft.com/office/drawing/2014/main" id="{8A89232A-ECC5-4C9B-B1B2-AFA04B68539B}"/>
                  </a:ext>
                </a:extLst>
              </p:cNvPr>
              <p:cNvSpPr/>
              <p:nvPr/>
            </p:nvSpPr>
            <p:spPr>
              <a:xfrm>
                <a:off x="4300228" y="5365953"/>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Minus Sign 31">
                <a:extLst>
                  <a:ext uri="{FF2B5EF4-FFF2-40B4-BE49-F238E27FC236}">
                    <a16:creationId xmlns:a16="http://schemas.microsoft.com/office/drawing/2014/main" id="{D0FB9924-CE2F-4AAF-9D17-6F92F2655203}"/>
                  </a:ext>
                </a:extLst>
              </p:cNvPr>
              <p:cNvSpPr/>
              <p:nvPr/>
            </p:nvSpPr>
            <p:spPr>
              <a:xfrm>
                <a:off x="2333099" y="4726314"/>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Minus Sign 32">
                <a:extLst>
                  <a:ext uri="{FF2B5EF4-FFF2-40B4-BE49-F238E27FC236}">
                    <a16:creationId xmlns:a16="http://schemas.microsoft.com/office/drawing/2014/main" id="{C7CD2FCD-053B-4E3A-A6BF-B4664994490B}"/>
                  </a:ext>
                </a:extLst>
              </p:cNvPr>
              <p:cNvSpPr/>
              <p:nvPr/>
            </p:nvSpPr>
            <p:spPr>
              <a:xfrm>
                <a:off x="4513597" y="4194282"/>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Minus Sign 33">
                <a:extLst>
                  <a:ext uri="{FF2B5EF4-FFF2-40B4-BE49-F238E27FC236}">
                    <a16:creationId xmlns:a16="http://schemas.microsoft.com/office/drawing/2014/main" id="{67F6774D-0F7C-42D3-B808-4CD666FD0CA9}"/>
                  </a:ext>
                </a:extLst>
              </p:cNvPr>
              <p:cNvSpPr/>
              <p:nvPr/>
            </p:nvSpPr>
            <p:spPr>
              <a:xfrm>
                <a:off x="5664481" y="3019433"/>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Minus Sign 34">
                <a:extLst>
                  <a:ext uri="{FF2B5EF4-FFF2-40B4-BE49-F238E27FC236}">
                    <a16:creationId xmlns:a16="http://schemas.microsoft.com/office/drawing/2014/main" id="{83F5B77F-FABF-46A3-8A5F-CF21E91F1DD5}"/>
                  </a:ext>
                </a:extLst>
              </p:cNvPr>
              <p:cNvSpPr/>
              <p:nvPr/>
            </p:nvSpPr>
            <p:spPr>
              <a:xfrm>
                <a:off x="4010917" y="1525545"/>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4" name="Minus Sign 73">
              <a:extLst>
                <a:ext uri="{FF2B5EF4-FFF2-40B4-BE49-F238E27FC236}">
                  <a16:creationId xmlns:a16="http://schemas.microsoft.com/office/drawing/2014/main" id="{A6347B7B-A01F-4A1F-A6DA-F0DE43F5E2E0}"/>
                </a:ext>
              </a:extLst>
            </p:cNvPr>
            <p:cNvSpPr/>
            <p:nvPr/>
          </p:nvSpPr>
          <p:spPr>
            <a:xfrm>
              <a:off x="26708004" y="15887006"/>
              <a:ext cx="303022" cy="303022"/>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Minus Sign 74">
              <a:extLst>
                <a:ext uri="{FF2B5EF4-FFF2-40B4-BE49-F238E27FC236}">
                  <a16:creationId xmlns:a16="http://schemas.microsoft.com/office/drawing/2014/main" id="{FB76F263-9E4B-4DFF-9876-194002DA26CD}"/>
                </a:ext>
              </a:extLst>
            </p:cNvPr>
            <p:cNvSpPr/>
            <p:nvPr/>
          </p:nvSpPr>
          <p:spPr>
            <a:xfrm>
              <a:off x="21854748" y="14534735"/>
              <a:ext cx="303022" cy="303022"/>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Minus Sign 76">
              <a:extLst>
                <a:ext uri="{FF2B5EF4-FFF2-40B4-BE49-F238E27FC236}">
                  <a16:creationId xmlns:a16="http://schemas.microsoft.com/office/drawing/2014/main" id="{8CC1B768-E13F-4661-BDC3-123C1F14199E}"/>
                </a:ext>
              </a:extLst>
            </p:cNvPr>
            <p:cNvSpPr/>
            <p:nvPr/>
          </p:nvSpPr>
          <p:spPr>
            <a:xfrm>
              <a:off x="23571816" y="17263331"/>
              <a:ext cx="303022" cy="303022"/>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Minus Sign 77">
              <a:extLst>
                <a:ext uri="{FF2B5EF4-FFF2-40B4-BE49-F238E27FC236}">
                  <a16:creationId xmlns:a16="http://schemas.microsoft.com/office/drawing/2014/main" id="{789233B8-AB96-478C-AB8D-57C821A50E49}"/>
                </a:ext>
              </a:extLst>
            </p:cNvPr>
            <p:cNvSpPr/>
            <p:nvPr/>
          </p:nvSpPr>
          <p:spPr>
            <a:xfrm>
              <a:off x="21553966" y="17203179"/>
              <a:ext cx="303022" cy="303022"/>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61777450-FD4E-4105-9C40-070ECC7F7C12}"/>
              </a:ext>
            </a:extLst>
          </p:cNvPr>
          <p:cNvGrpSpPr/>
          <p:nvPr/>
        </p:nvGrpSpPr>
        <p:grpSpPr>
          <a:xfrm>
            <a:off x="28942681" y="3689848"/>
            <a:ext cx="9121832" cy="6357094"/>
            <a:chOff x="6770904" y="1198883"/>
            <a:chExt cx="4907180" cy="3752743"/>
          </a:xfrm>
        </p:grpSpPr>
        <p:grpSp>
          <p:nvGrpSpPr>
            <p:cNvPr id="66" name="Group 65">
              <a:extLst>
                <a:ext uri="{FF2B5EF4-FFF2-40B4-BE49-F238E27FC236}">
                  <a16:creationId xmlns:a16="http://schemas.microsoft.com/office/drawing/2014/main" id="{E940FC70-E1C5-46B5-A0C2-0772DE31706F}"/>
                </a:ext>
              </a:extLst>
            </p:cNvPr>
            <p:cNvGrpSpPr/>
            <p:nvPr/>
          </p:nvGrpSpPr>
          <p:grpSpPr>
            <a:xfrm>
              <a:off x="7154220" y="1537925"/>
              <a:ext cx="1671612" cy="1673352"/>
              <a:chOff x="1295591" y="1411533"/>
              <a:chExt cx="1671612" cy="1673352"/>
            </a:xfrm>
          </p:grpSpPr>
          <p:grpSp>
            <p:nvGrpSpPr>
              <p:cNvPr id="105" name="Group 104">
                <a:extLst>
                  <a:ext uri="{FF2B5EF4-FFF2-40B4-BE49-F238E27FC236}">
                    <a16:creationId xmlns:a16="http://schemas.microsoft.com/office/drawing/2014/main" id="{C91F69E0-AE5E-4002-AB3D-F6F5D2C53F3B}"/>
                  </a:ext>
                </a:extLst>
              </p:cNvPr>
              <p:cNvGrpSpPr/>
              <p:nvPr/>
            </p:nvGrpSpPr>
            <p:grpSpPr>
              <a:xfrm>
                <a:off x="1295591" y="1411533"/>
                <a:ext cx="1671612" cy="1673352"/>
                <a:chOff x="3677136" y="1767733"/>
                <a:chExt cx="1040453" cy="1121313"/>
              </a:xfrm>
              <a:solidFill>
                <a:schemeClr val="accent4">
                  <a:lumMod val="20000"/>
                  <a:lumOff val="80000"/>
                </a:schemeClr>
              </a:solidFill>
            </p:grpSpPr>
            <p:sp>
              <p:nvSpPr>
                <p:cNvPr id="114" name="Oval 122">
                  <a:extLst>
                    <a:ext uri="{FF2B5EF4-FFF2-40B4-BE49-F238E27FC236}">
                      <a16:creationId xmlns:a16="http://schemas.microsoft.com/office/drawing/2014/main" id="{82579D7E-CA20-46BE-9A3E-19E3116523BC}"/>
                    </a:ext>
                  </a:extLst>
                </p:cNvPr>
                <p:cNvSpPr>
                  <a:spLocks noChangeArrowheads="1"/>
                </p:cNvSpPr>
                <p:nvPr/>
              </p:nvSpPr>
              <p:spPr bwMode="auto">
                <a:xfrm>
                  <a:off x="3677136" y="1767733"/>
                  <a:ext cx="1036638" cy="1106488"/>
                </a:xfrm>
                <a:prstGeom prst="ellipse">
                  <a:avLst/>
                </a:prstGeom>
                <a:grp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5" name="Oval 123">
                  <a:extLst>
                    <a:ext uri="{FF2B5EF4-FFF2-40B4-BE49-F238E27FC236}">
                      <a16:creationId xmlns:a16="http://schemas.microsoft.com/office/drawing/2014/main" id="{9840CA84-0B74-4E12-90D6-2A32C49F908C}"/>
                    </a:ext>
                  </a:extLst>
                </p:cNvPr>
                <p:cNvSpPr>
                  <a:spLocks noChangeArrowheads="1"/>
                </p:cNvSpPr>
                <p:nvPr/>
              </p:nvSpPr>
              <p:spPr bwMode="auto">
                <a:xfrm>
                  <a:off x="3680951" y="1782558"/>
                  <a:ext cx="1036638" cy="1106488"/>
                </a:xfrm>
                <a:prstGeom prst="ellipse">
                  <a:avLst/>
                </a:prstGeom>
                <a:grp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106" name="Oval 132">
                <a:extLst>
                  <a:ext uri="{FF2B5EF4-FFF2-40B4-BE49-F238E27FC236}">
                    <a16:creationId xmlns:a16="http://schemas.microsoft.com/office/drawing/2014/main" id="{F4467552-3825-4A6F-AD42-2C5982BB6301}"/>
                  </a:ext>
                </a:extLst>
              </p:cNvPr>
              <p:cNvSpPr>
                <a:spLocks noChangeArrowheads="1"/>
              </p:cNvSpPr>
              <p:nvPr/>
            </p:nvSpPr>
            <p:spPr bwMode="auto">
              <a:xfrm>
                <a:off x="1898112" y="1977487"/>
                <a:ext cx="63500" cy="68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7" name="Freeform 136">
                <a:extLst>
                  <a:ext uri="{FF2B5EF4-FFF2-40B4-BE49-F238E27FC236}">
                    <a16:creationId xmlns:a16="http://schemas.microsoft.com/office/drawing/2014/main" id="{F1D84CE0-DBA6-42FB-82CE-3C7FD3C873E9}"/>
                  </a:ext>
                </a:extLst>
              </p:cNvPr>
              <p:cNvSpPr>
                <a:spLocks/>
              </p:cNvSpPr>
              <p:nvPr/>
            </p:nvSpPr>
            <p:spPr bwMode="auto">
              <a:xfrm>
                <a:off x="1475837" y="1606012"/>
                <a:ext cx="1165225" cy="1243013"/>
              </a:xfrm>
              <a:custGeom>
                <a:avLst/>
                <a:gdLst>
                  <a:gd name="T0" fmla="*/ 3676 w 127"/>
                  <a:gd name="T1" fmla="*/ 26264 h 127"/>
                  <a:gd name="T2" fmla="*/ 11588 w 127"/>
                  <a:gd name="T3" fmla="*/ 24859 h 127"/>
                  <a:gd name="T4" fmla="*/ 12357 w 127"/>
                  <a:gd name="T5" fmla="*/ 23188 h 127"/>
                  <a:gd name="T6" fmla="*/ 15634 w 127"/>
                  <a:gd name="T7" fmla="*/ 20870 h 127"/>
                  <a:gd name="T8" fmla="*/ 19708 w 127"/>
                  <a:gd name="T9" fmla="*/ 28354 h 127"/>
                  <a:gd name="T10" fmla="*/ 21043 w 127"/>
                  <a:gd name="T11" fmla="*/ 29760 h 127"/>
                  <a:gd name="T12" fmla="*/ 22378 w 127"/>
                  <a:gd name="T13" fmla="*/ 28354 h 127"/>
                  <a:gd name="T14" fmla="*/ 16032 w 127"/>
                  <a:gd name="T15" fmla="*/ 17559 h 127"/>
                  <a:gd name="T16" fmla="*/ 10224 w 127"/>
                  <a:gd name="T17" fmla="*/ 21554 h 127"/>
                  <a:gd name="T18" fmla="*/ 9455 w 127"/>
                  <a:gd name="T19" fmla="*/ 22732 h 127"/>
                  <a:gd name="T20" fmla="*/ 5213 w 127"/>
                  <a:gd name="T21" fmla="*/ 23681 h 127"/>
                  <a:gd name="T22" fmla="*/ 4444 w 127"/>
                  <a:gd name="T23" fmla="*/ 17830 h 127"/>
                  <a:gd name="T24" fmla="*/ 7513 w 127"/>
                  <a:gd name="T25" fmla="*/ 15013 h 127"/>
                  <a:gd name="T26" fmla="*/ 10056 w 127"/>
                  <a:gd name="T27" fmla="*/ 12886 h 127"/>
                  <a:gd name="T28" fmla="*/ 12559 w 127"/>
                  <a:gd name="T29" fmla="*/ 7491 h 127"/>
                  <a:gd name="T30" fmla="*/ 13894 w 127"/>
                  <a:gd name="T31" fmla="*/ 4217 h 127"/>
                  <a:gd name="T32" fmla="*/ 18136 w 127"/>
                  <a:gd name="T33" fmla="*/ 3496 h 127"/>
                  <a:gd name="T34" fmla="*/ 20841 w 127"/>
                  <a:gd name="T35" fmla="*/ 4673 h 127"/>
                  <a:gd name="T36" fmla="*/ 19876 w 127"/>
                  <a:gd name="T37" fmla="*/ 9390 h 127"/>
                  <a:gd name="T38" fmla="*/ 18338 w 127"/>
                  <a:gd name="T39" fmla="*/ 13607 h 127"/>
                  <a:gd name="T40" fmla="*/ 19708 w 127"/>
                  <a:gd name="T41" fmla="*/ 15241 h 127"/>
                  <a:gd name="T42" fmla="*/ 21043 w 127"/>
                  <a:gd name="T43" fmla="*/ 13835 h 127"/>
                  <a:gd name="T44" fmla="*/ 22211 w 127"/>
                  <a:gd name="T45" fmla="*/ 11024 h 127"/>
                  <a:gd name="T46" fmla="*/ 22979 w 127"/>
                  <a:gd name="T47" fmla="*/ 3040 h 127"/>
                  <a:gd name="T48" fmla="*/ 18541 w 127"/>
                  <a:gd name="T49" fmla="*/ 228 h 127"/>
                  <a:gd name="T50" fmla="*/ 11958 w 127"/>
                  <a:gd name="T51" fmla="*/ 1862 h 127"/>
                  <a:gd name="T52" fmla="*/ 10056 w 127"/>
                  <a:gd name="T53" fmla="*/ 6578 h 127"/>
                  <a:gd name="T54" fmla="*/ 8317 w 127"/>
                  <a:gd name="T55" fmla="*/ 10530 h 127"/>
                  <a:gd name="T56" fmla="*/ 6178 w 127"/>
                  <a:gd name="T57" fmla="*/ 12201 h 127"/>
                  <a:gd name="T58" fmla="*/ 2138 w 127"/>
                  <a:gd name="T59" fmla="*/ 15925 h 127"/>
                  <a:gd name="T60" fmla="*/ 3676 w 127"/>
                  <a:gd name="T61" fmla="*/ 26264 h 1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7" h="127">
                    <a:moveTo>
                      <a:pt x="19" y="112"/>
                    </a:moveTo>
                    <a:cubicBezTo>
                      <a:pt x="30" y="121"/>
                      <a:pt x="48" y="121"/>
                      <a:pt x="60" y="106"/>
                    </a:cubicBezTo>
                    <a:cubicBezTo>
                      <a:pt x="64" y="99"/>
                      <a:pt x="64" y="99"/>
                      <a:pt x="64" y="99"/>
                    </a:cubicBezTo>
                    <a:cubicBezTo>
                      <a:pt x="70" y="91"/>
                      <a:pt x="72" y="88"/>
                      <a:pt x="81" y="89"/>
                    </a:cubicBezTo>
                    <a:cubicBezTo>
                      <a:pt x="92" y="90"/>
                      <a:pt x="102" y="108"/>
                      <a:pt x="102" y="121"/>
                    </a:cubicBezTo>
                    <a:cubicBezTo>
                      <a:pt x="102" y="124"/>
                      <a:pt x="105" y="127"/>
                      <a:pt x="109" y="127"/>
                    </a:cubicBezTo>
                    <a:cubicBezTo>
                      <a:pt x="112" y="127"/>
                      <a:pt x="116" y="124"/>
                      <a:pt x="116" y="121"/>
                    </a:cubicBezTo>
                    <a:cubicBezTo>
                      <a:pt x="116" y="103"/>
                      <a:pt x="103" y="77"/>
                      <a:pt x="83" y="75"/>
                    </a:cubicBezTo>
                    <a:cubicBezTo>
                      <a:pt x="65" y="73"/>
                      <a:pt x="59" y="83"/>
                      <a:pt x="53" y="92"/>
                    </a:cubicBezTo>
                    <a:cubicBezTo>
                      <a:pt x="49" y="97"/>
                      <a:pt x="49" y="97"/>
                      <a:pt x="49" y="97"/>
                    </a:cubicBezTo>
                    <a:cubicBezTo>
                      <a:pt x="42" y="107"/>
                      <a:pt x="32" y="105"/>
                      <a:pt x="27" y="101"/>
                    </a:cubicBezTo>
                    <a:cubicBezTo>
                      <a:pt x="20" y="96"/>
                      <a:pt x="16" y="86"/>
                      <a:pt x="23" y="76"/>
                    </a:cubicBezTo>
                    <a:cubicBezTo>
                      <a:pt x="26" y="71"/>
                      <a:pt x="32" y="67"/>
                      <a:pt x="39" y="64"/>
                    </a:cubicBezTo>
                    <a:cubicBezTo>
                      <a:pt x="43" y="61"/>
                      <a:pt x="48" y="59"/>
                      <a:pt x="52" y="55"/>
                    </a:cubicBezTo>
                    <a:cubicBezTo>
                      <a:pt x="60" y="49"/>
                      <a:pt x="62" y="40"/>
                      <a:pt x="65" y="32"/>
                    </a:cubicBezTo>
                    <a:cubicBezTo>
                      <a:pt x="67" y="26"/>
                      <a:pt x="68" y="21"/>
                      <a:pt x="72" y="18"/>
                    </a:cubicBezTo>
                    <a:cubicBezTo>
                      <a:pt x="74" y="16"/>
                      <a:pt x="83" y="14"/>
                      <a:pt x="94" y="15"/>
                    </a:cubicBezTo>
                    <a:cubicBezTo>
                      <a:pt x="103" y="16"/>
                      <a:pt x="107" y="19"/>
                      <a:pt x="108" y="20"/>
                    </a:cubicBezTo>
                    <a:cubicBezTo>
                      <a:pt x="111" y="25"/>
                      <a:pt x="108" y="31"/>
                      <a:pt x="103" y="40"/>
                    </a:cubicBezTo>
                    <a:cubicBezTo>
                      <a:pt x="99" y="45"/>
                      <a:pt x="96" y="51"/>
                      <a:pt x="95" y="58"/>
                    </a:cubicBezTo>
                    <a:cubicBezTo>
                      <a:pt x="95" y="61"/>
                      <a:pt x="98" y="65"/>
                      <a:pt x="102" y="65"/>
                    </a:cubicBezTo>
                    <a:cubicBezTo>
                      <a:pt x="105" y="65"/>
                      <a:pt x="109" y="62"/>
                      <a:pt x="109" y="59"/>
                    </a:cubicBezTo>
                    <a:cubicBezTo>
                      <a:pt x="109" y="56"/>
                      <a:pt x="112" y="51"/>
                      <a:pt x="115" y="47"/>
                    </a:cubicBezTo>
                    <a:cubicBezTo>
                      <a:pt x="120" y="38"/>
                      <a:pt x="127" y="25"/>
                      <a:pt x="119" y="13"/>
                    </a:cubicBezTo>
                    <a:cubicBezTo>
                      <a:pt x="115" y="5"/>
                      <a:pt x="104" y="2"/>
                      <a:pt x="96" y="1"/>
                    </a:cubicBezTo>
                    <a:cubicBezTo>
                      <a:pt x="84" y="0"/>
                      <a:pt x="69" y="1"/>
                      <a:pt x="62" y="8"/>
                    </a:cubicBezTo>
                    <a:cubicBezTo>
                      <a:pt x="56" y="14"/>
                      <a:pt x="54" y="21"/>
                      <a:pt x="52" y="28"/>
                    </a:cubicBezTo>
                    <a:cubicBezTo>
                      <a:pt x="50" y="35"/>
                      <a:pt x="48" y="41"/>
                      <a:pt x="43" y="45"/>
                    </a:cubicBezTo>
                    <a:cubicBezTo>
                      <a:pt x="40" y="47"/>
                      <a:pt x="36" y="50"/>
                      <a:pt x="32" y="52"/>
                    </a:cubicBezTo>
                    <a:cubicBezTo>
                      <a:pt x="25" y="56"/>
                      <a:pt x="17" y="60"/>
                      <a:pt x="11" y="68"/>
                    </a:cubicBezTo>
                    <a:cubicBezTo>
                      <a:pt x="0" y="86"/>
                      <a:pt x="6" y="103"/>
                      <a:pt x="19" y="112"/>
                    </a:cubicBezTo>
                    <a:close/>
                  </a:path>
                </a:pathLst>
              </a:custGeom>
              <a:solidFill>
                <a:srgbClr val="FA5E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137">
                <a:extLst>
                  <a:ext uri="{FF2B5EF4-FFF2-40B4-BE49-F238E27FC236}">
                    <a16:creationId xmlns:a16="http://schemas.microsoft.com/office/drawing/2014/main" id="{C8E8D0CB-CA33-4AC1-B7A3-4B2F1F870AE6}"/>
                  </a:ext>
                </a:extLst>
              </p:cNvPr>
              <p:cNvSpPr>
                <a:spLocks/>
              </p:cNvSpPr>
              <p:nvPr/>
            </p:nvSpPr>
            <p:spPr bwMode="auto">
              <a:xfrm>
                <a:off x="1512350" y="2280700"/>
                <a:ext cx="412750" cy="490538"/>
              </a:xfrm>
              <a:custGeom>
                <a:avLst/>
                <a:gdLst>
                  <a:gd name="T0" fmla="*/ 1936 w 45"/>
                  <a:gd name="T1" fmla="*/ 0 h 50"/>
                  <a:gd name="T2" fmla="*/ 1936 w 45"/>
                  <a:gd name="T3" fmla="*/ 8250 h 50"/>
                  <a:gd name="T4" fmla="*/ 8678 w 45"/>
                  <a:gd name="T5" fmla="*/ 10389 h 50"/>
                  <a:gd name="T6" fmla="*/ 2305 w 45"/>
                  <a:gd name="T7" fmla="*/ 7793 h 50"/>
                  <a:gd name="T8" fmla="*/ 1936 w 45"/>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0">
                    <a:moveTo>
                      <a:pt x="10" y="0"/>
                    </a:moveTo>
                    <a:cubicBezTo>
                      <a:pt x="4" y="11"/>
                      <a:pt x="0" y="23"/>
                      <a:pt x="10" y="35"/>
                    </a:cubicBezTo>
                    <a:cubicBezTo>
                      <a:pt x="20" y="47"/>
                      <a:pt x="32" y="50"/>
                      <a:pt x="45" y="44"/>
                    </a:cubicBezTo>
                    <a:cubicBezTo>
                      <a:pt x="36" y="46"/>
                      <a:pt x="21" y="45"/>
                      <a:pt x="12" y="33"/>
                    </a:cubicBezTo>
                    <a:cubicBezTo>
                      <a:pt x="2" y="22"/>
                      <a:pt x="6" y="7"/>
                      <a:pt x="10" y="0"/>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138">
                <a:extLst>
                  <a:ext uri="{FF2B5EF4-FFF2-40B4-BE49-F238E27FC236}">
                    <a16:creationId xmlns:a16="http://schemas.microsoft.com/office/drawing/2014/main" id="{CEEA46C1-76EE-406C-9302-23A0C872B740}"/>
                  </a:ext>
                </a:extLst>
              </p:cNvPr>
              <p:cNvSpPr>
                <a:spLocks/>
              </p:cNvSpPr>
              <p:nvPr/>
            </p:nvSpPr>
            <p:spPr bwMode="auto">
              <a:xfrm>
                <a:off x="2063212" y="1683800"/>
                <a:ext cx="449263" cy="147638"/>
              </a:xfrm>
              <a:custGeom>
                <a:avLst/>
                <a:gdLst>
                  <a:gd name="T0" fmla="*/ 202 w 49"/>
                  <a:gd name="T1" fmla="*/ 3342 h 15"/>
                  <a:gd name="T2" fmla="*/ 3870 w 49"/>
                  <a:gd name="T3" fmla="*/ 961 h 15"/>
                  <a:gd name="T4" fmla="*/ 9241 w 49"/>
                  <a:gd name="T5" fmla="*/ 3577 h 15"/>
                  <a:gd name="T6" fmla="*/ 3067 w 49"/>
                  <a:gd name="T7" fmla="*/ 459 h 15"/>
                  <a:gd name="T8" fmla="*/ 202 w 49"/>
                  <a:gd name="T9" fmla="*/ 334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15">
                    <a:moveTo>
                      <a:pt x="1" y="14"/>
                    </a:moveTo>
                    <a:cubicBezTo>
                      <a:pt x="5" y="6"/>
                      <a:pt x="7" y="4"/>
                      <a:pt x="20" y="4"/>
                    </a:cubicBezTo>
                    <a:cubicBezTo>
                      <a:pt x="33" y="3"/>
                      <a:pt x="49" y="7"/>
                      <a:pt x="48" y="15"/>
                    </a:cubicBezTo>
                    <a:cubicBezTo>
                      <a:pt x="47" y="6"/>
                      <a:pt x="41" y="0"/>
                      <a:pt x="16" y="2"/>
                    </a:cubicBezTo>
                    <a:cubicBezTo>
                      <a:pt x="0" y="3"/>
                      <a:pt x="1" y="14"/>
                      <a:pt x="1" y="14"/>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139">
                <a:extLst>
                  <a:ext uri="{FF2B5EF4-FFF2-40B4-BE49-F238E27FC236}">
                    <a16:creationId xmlns:a16="http://schemas.microsoft.com/office/drawing/2014/main" id="{9BE06CCC-86A9-4FD4-BB97-E86F21B737E9}"/>
                  </a:ext>
                </a:extLst>
              </p:cNvPr>
              <p:cNvSpPr>
                <a:spLocks/>
              </p:cNvSpPr>
              <p:nvPr/>
            </p:nvSpPr>
            <p:spPr bwMode="auto">
              <a:xfrm>
                <a:off x="2209262" y="2447387"/>
                <a:ext cx="211138" cy="274638"/>
              </a:xfrm>
              <a:custGeom>
                <a:avLst/>
                <a:gdLst>
                  <a:gd name="T0" fmla="*/ 4447 w 23"/>
                  <a:gd name="T1" fmla="*/ 6605 h 28"/>
                  <a:gd name="T2" fmla="*/ 0 w 23"/>
                  <a:gd name="T3" fmla="*/ 0 h 28"/>
                  <a:gd name="T4" fmla="*/ 4447 w 23"/>
                  <a:gd name="T5" fmla="*/ 6605 h 28"/>
                  <a:gd name="T6" fmla="*/ 0 60000 65536"/>
                  <a:gd name="T7" fmla="*/ 0 60000 65536"/>
                  <a:gd name="T8" fmla="*/ 0 60000 65536"/>
                </a:gdLst>
                <a:ahLst/>
                <a:cxnLst>
                  <a:cxn ang="T6">
                    <a:pos x="T0" y="T1"/>
                  </a:cxn>
                  <a:cxn ang="T7">
                    <a:pos x="T2" y="T3"/>
                  </a:cxn>
                  <a:cxn ang="T8">
                    <a:pos x="T4" y="T5"/>
                  </a:cxn>
                </a:cxnLst>
                <a:rect l="0" t="0" r="r" b="b"/>
                <a:pathLst>
                  <a:path w="23" h="28">
                    <a:moveTo>
                      <a:pt x="23" y="28"/>
                    </a:moveTo>
                    <a:cubicBezTo>
                      <a:pt x="21" y="18"/>
                      <a:pt x="17" y="5"/>
                      <a:pt x="0" y="0"/>
                    </a:cubicBezTo>
                    <a:cubicBezTo>
                      <a:pt x="8" y="1"/>
                      <a:pt x="22" y="7"/>
                      <a:pt x="23" y="28"/>
                    </a:cubicBezTo>
                    <a:close/>
                  </a:path>
                </a:pathLst>
              </a:custGeom>
              <a:solidFill>
                <a:srgbClr val="EA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140">
                <a:extLst>
                  <a:ext uri="{FF2B5EF4-FFF2-40B4-BE49-F238E27FC236}">
                    <a16:creationId xmlns:a16="http://schemas.microsoft.com/office/drawing/2014/main" id="{4C85D862-31AC-4001-8C9E-608E65DFF494}"/>
                  </a:ext>
                </a:extLst>
              </p:cNvPr>
              <p:cNvSpPr>
                <a:spLocks/>
              </p:cNvSpPr>
              <p:nvPr/>
            </p:nvSpPr>
            <p:spPr bwMode="auto">
              <a:xfrm>
                <a:off x="1925100" y="2310862"/>
                <a:ext cx="349250" cy="284163"/>
              </a:xfrm>
              <a:custGeom>
                <a:avLst/>
                <a:gdLst>
                  <a:gd name="T0" fmla="*/ 0 w 38"/>
                  <a:gd name="T1" fmla="*/ 6821 h 29"/>
                  <a:gd name="T2" fmla="*/ 7376 w 38"/>
                  <a:gd name="T3" fmla="*/ 1407 h 29"/>
                  <a:gd name="T4" fmla="*/ 2918 w 38"/>
                  <a:gd name="T5" fmla="*/ 3049 h 29"/>
                  <a:gd name="T6" fmla="*/ 0 w 38"/>
                  <a:gd name="T7" fmla="*/ 6821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29">
                    <a:moveTo>
                      <a:pt x="0" y="29"/>
                    </a:moveTo>
                    <a:cubicBezTo>
                      <a:pt x="7" y="20"/>
                      <a:pt x="16" y="0"/>
                      <a:pt x="38" y="6"/>
                    </a:cubicBezTo>
                    <a:cubicBezTo>
                      <a:pt x="30" y="6"/>
                      <a:pt x="21" y="7"/>
                      <a:pt x="15" y="13"/>
                    </a:cubicBezTo>
                    <a:cubicBezTo>
                      <a:pt x="10" y="19"/>
                      <a:pt x="4" y="27"/>
                      <a:pt x="0" y="29"/>
                    </a:cubicBezTo>
                    <a:close/>
                  </a:path>
                </a:pathLst>
              </a:custGeom>
              <a:solidFill>
                <a:srgbClr val="EA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141">
                <a:extLst>
                  <a:ext uri="{FF2B5EF4-FFF2-40B4-BE49-F238E27FC236}">
                    <a16:creationId xmlns:a16="http://schemas.microsoft.com/office/drawing/2014/main" id="{D6FB78BB-3FA8-4B10-B158-3C26D42D66CB}"/>
                  </a:ext>
                </a:extLst>
              </p:cNvPr>
              <p:cNvSpPr>
                <a:spLocks/>
              </p:cNvSpPr>
              <p:nvPr/>
            </p:nvSpPr>
            <p:spPr bwMode="auto">
              <a:xfrm>
                <a:off x="2456912" y="1683800"/>
                <a:ext cx="128588" cy="469900"/>
              </a:xfrm>
              <a:custGeom>
                <a:avLst/>
                <a:gdLst>
                  <a:gd name="T0" fmla="*/ 0 w 14"/>
                  <a:gd name="T1" fmla="*/ 11254 h 48"/>
                  <a:gd name="T2" fmla="*/ 2511 w 14"/>
                  <a:gd name="T3" fmla="*/ 3768 h 48"/>
                  <a:gd name="T4" fmla="*/ 567 w 14"/>
                  <a:gd name="T5" fmla="*/ 0 h 48"/>
                  <a:gd name="T6" fmla="*/ 2141 w 14"/>
                  <a:gd name="T7" fmla="*/ 4452 h 48"/>
                  <a:gd name="T8" fmla="*/ 0 w 14"/>
                  <a:gd name="T9" fmla="*/ 1125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48">
                    <a:moveTo>
                      <a:pt x="0" y="48"/>
                    </a:moveTo>
                    <a:cubicBezTo>
                      <a:pt x="2" y="41"/>
                      <a:pt x="14" y="28"/>
                      <a:pt x="13" y="16"/>
                    </a:cubicBezTo>
                    <a:cubicBezTo>
                      <a:pt x="12" y="4"/>
                      <a:pt x="8" y="3"/>
                      <a:pt x="3" y="0"/>
                    </a:cubicBezTo>
                    <a:cubicBezTo>
                      <a:pt x="8" y="3"/>
                      <a:pt x="12" y="11"/>
                      <a:pt x="11" y="19"/>
                    </a:cubicBezTo>
                    <a:cubicBezTo>
                      <a:pt x="11" y="26"/>
                      <a:pt x="0" y="43"/>
                      <a:pt x="0" y="48"/>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142">
                <a:extLst>
                  <a:ext uri="{FF2B5EF4-FFF2-40B4-BE49-F238E27FC236}">
                    <a16:creationId xmlns:a16="http://schemas.microsoft.com/office/drawing/2014/main" id="{D2C087AE-8329-4AC0-9470-04ADBCFA3368}"/>
                  </a:ext>
                </a:extLst>
              </p:cNvPr>
              <p:cNvSpPr>
                <a:spLocks/>
              </p:cNvSpPr>
              <p:nvPr/>
            </p:nvSpPr>
            <p:spPr bwMode="auto">
              <a:xfrm>
                <a:off x="1475837" y="1606012"/>
                <a:ext cx="1165225" cy="1243013"/>
              </a:xfrm>
              <a:custGeom>
                <a:avLst/>
                <a:gdLst>
                  <a:gd name="T0" fmla="*/ 3676 w 127"/>
                  <a:gd name="T1" fmla="*/ 26264 h 127"/>
                  <a:gd name="T2" fmla="*/ 11588 w 127"/>
                  <a:gd name="T3" fmla="*/ 24859 h 127"/>
                  <a:gd name="T4" fmla="*/ 12357 w 127"/>
                  <a:gd name="T5" fmla="*/ 23188 h 127"/>
                  <a:gd name="T6" fmla="*/ 15634 w 127"/>
                  <a:gd name="T7" fmla="*/ 20870 h 127"/>
                  <a:gd name="T8" fmla="*/ 19708 w 127"/>
                  <a:gd name="T9" fmla="*/ 28354 h 127"/>
                  <a:gd name="T10" fmla="*/ 21043 w 127"/>
                  <a:gd name="T11" fmla="*/ 29760 h 127"/>
                  <a:gd name="T12" fmla="*/ 22378 w 127"/>
                  <a:gd name="T13" fmla="*/ 28354 h 127"/>
                  <a:gd name="T14" fmla="*/ 16032 w 127"/>
                  <a:gd name="T15" fmla="*/ 17559 h 127"/>
                  <a:gd name="T16" fmla="*/ 10224 w 127"/>
                  <a:gd name="T17" fmla="*/ 21554 h 127"/>
                  <a:gd name="T18" fmla="*/ 9455 w 127"/>
                  <a:gd name="T19" fmla="*/ 22732 h 127"/>
                  <a:gd name="T20" fmla="*/ 5213 w 127"/>
                  <a:gd name="T21" fmla="*/ 23681 h 127"/>
                  <a:gd name="T22" fmla="*/ 4444 w 127"/>
                  <a:gd name="T23" fmla="*/ 17830 h 127"/>
                  <a:gd name="T24" fmla="*/ 7513 w 127"/>
                  <a:gd name="T25" fmla="*/ 15013 h 127"/>
                  <a:gd name="T26" fmla="*/ 10056 w 127"/>
                  <a:gd name="T27" fmla="*/ 12886 h 127"/>
                  <a:gd name="T28" fmla="*/ 12559 w 127"/>
                  <a:gd name="T29" fmla="*/ 7491 h 127"/>
                  <a:gd name="T30" fmla="*/ 13894 w 127"/>
                  <a:gd name="T31" fmla="*/ 4217 h 127"/>
                  <a:gd name="T32" fmla="*/ 18136 w 127"/>
                  <a:gd name="T33" fmla="*/ 3496 h 127"/>
                  <a:gd name="T34" fmla="*/ 20841 w 127"/>
                  <a:gd name="T35" fmla="*/ 4673 h 127"/>
                  <a:gd name="T36" fmla="*/ 19876 w 127"/>
                  <a:gd name="T37" fmla="*/ 9390 h 127"/>
                  <a:gd name="T38" fmla="*/ 18338 w 127"/>
                  <a:gd name="T39" fmla="*/ 13607 h 127"/>
                  <a:gd name="T40" fmla="*/ 19708 w 127"/>
                  <a:gd name="T41" fmla="*/ 15241 h 127"/>
                  <a:gd name="T42" fmla="*/ 21043 w 127"/>
                  <a:gd name="T43" fmla="*/ 13835 h 127"/>
                  <a:gd name="T44" fmla="*/ 22211 w 127"/>
                  <a:gd name="T45" fmla="*/ 11024 h 127"/>
                  <a:gd name="T46" fmla="*/ 22979 w 127"/>
                  <a:gd name="T47" fmla="*/ 3040 h 127"/>
                  <a:gd name="T48" fmla="*/ 18541 w 127"/>
                  <a:gd name="T49" fmla="*/ 228 h 127"/>
                  <a:gd name="T50" fmla="*/ 11958 w 127"/>
                  <a:gd name="T51" fmla="*/ 1862 h 127"/>
                  <a:gd name="T52" fmla="*/ 10056 w 127"/>
                  <a:gd name="T53" fmla="*/ 6578 h 127"/>
                  <a:gd name="T54" fmla="*/ 8317 w 127"/>
                  <a:gd name="T55" fmla="*/ 10530 h 127"/>
                  <a:gd name="T56" fmla="*/ 6178 w 127"/>
                  <a:gd name="T57" fmla="*/ 12201 h 127"/>
                  <a:gd name="T58" fmla="*/ 2138 w 127"/>
                  <a:gd name="T59" fmla="*/ 15925 h 127"/>
                  <a:gd name="T60" fmla="*/ 3676 w 127"/>
                  <a:gd name="T61" fmla="*/ 26264 h 1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7" h="127">
                    <a:moveTo>
                      <a:pt x="19" y="112"/>
                    </a:moveTo>
                    <a:cubicBezTo>
                      <a:pt x="30" y="121"/>
                      <a:pt x="48" y="121"/>
                      <a:pt x="60" y="106"/>
                    </a:cubicBezTo>
                    <a:cubicBezTo>
                      <a:pt x="64" y="99"/>
                      <a:pt x="64" y="99"/>
                      <a:pt x="64" y="99"/>
                    </a:cubicBezTo>
                    <a:cubicBezTo>
                      <a:pt x="70" y="91"/>
                      <a:pt x="72" y="88"/>
                      <a:pt x="81" y="89"/>
                    </a:cubicBezTo>
                    <a:cubicBezTo>
                      <a:pt x="92" y="90"/>
                      <a:pt x="102" y="108"/>
                      <a:pt x="102" y="121"/>
                    </a:cubicBezTo>
                    <a:cubicBezTo>
                      <a:pt x="102" y="124"/>
                      <a:pt x="105" y="127"/>
                      <a:pt x="109" y="127"/>
                    </a:cubicBezTo>
                    <a:cubicBezTo>
                      <a:pt x="112" y="127"/>
                      <a:pt x="116" y="124"/>
                      <a:pt x="116" y="121"/>
                    </a:cubicBezTo>
                    <a:cubicBezTo>
                      <a:pt x="116" y="103"/>
                      <a:pt x="103" y="77"/>
                      <a:pt x="83" y="75"/>
                    </a:cubicBezTo>
                    <a:cubicBezTo>
                      <a:pt x="65" y="73"/>
                      <a:pt x="59" y="83"/>
                      <a:pt x="53" y="92"/>
                    </a:cubicBezTo>
                    <a:cubicBezTo>
                      <a:pt x="49" y="97"/>
                      <a:pt x="49" y="97"/>
                      <a:pt x="49" y="97"/>
                    </a:cubicBezTo>
                    <a:cubicBezTo>
                      <a:pt x="42" y="107"/>
                      <a:pt x="32" y="105"/>
                      <a:pt x="27" y="101"/>
                    </a:cubicBezTo>
                    <a:cubicBezTo>
                      <a:pt x="20" y="96"/>
                      <a:pt x="16" y="86"/>
                      <a:pt x="23" y="76"/>
                    </a:cubicBezTo>
                    <a:cubicBezTo>
                      <a:pt x="26" y="71"/>
                      <a:pt x="32" y="67"/>
                      <a:pt x="39" y="64"/>
                    </a:cubicBezTo>
                    <a:cubicBezTo>
                      <a:pt x="43" y="61"/>
                      <a:pt x="48" y="59"/>
                      <a:pt x="52" y="55"/>
                    </a:cubicBezTo>
                    <a:cubicBezTo>
                      <a:pt x="60" y="49"/>
                      <a:pt x="62" y="40"/>
                      <a:pt x="65" y="32"/>
                    </a:cubicBezTo>
                    <a:cubicBezTo>
                      <a:pt x="67" y="26"/>
                      <a:pt x="68" y="21"/>
                      <a:pt x="72" y="18"/>
                    </a:cubicBezTo>
                    <a:cubicBezTo>
                      <a:pt x="74" y="16"/>
                      <a:pt x="83" y="14"/>
                      <a:pt x="94" y="15"/>
                    </a:cubicBezTo>
                    <a:cubicBezTo>
                      <a:pt x="103" y="16"/>
                      <a:pt x="107" y="19"/>
                      <a:pt x="108" y="20"/>
                    </a:cubicBezTo>
                    <a:cubicBezTo>
                      <a:pt x="111" y="25"/>
                      <a:pt x="108" y="31"/>
                      <a:pt x="103" y="40"/>
                    </a:cubicBezTo>
                    <a:cubicBezTo>
                      <a:pt x="99" y="45"/>
                      <a:pt x="96" y="51"/>
                      <a:pt x="95" y="58"/>
                    </a:cubicBezTo>
                    <a:cubicBezTo>
                      <a:pt x="95" y="61"/>
                      <a:pt x="98" y="65"/>
                      <a:pt x="102" y="65"/>
                    </a:cubicBezTo>
                    <a:cubicBezTo>
                      <a:pt x="105" y="65"/>
                      <a:pt x="109" y="62"/>
                      <a:pt x="109" y="59"/>
                    </a:cubicBezTo>
                    <a:cubicBezTo>
                      <a:pt x="109" y="56"/>
                      <a:pt x="112" y="51"/>
                      <a:pt x="115" y="47"/>
                    </a:cubicBezTo>
                    <a:cubicBezTo>
                      <a:pt x="120" y="38"/>
                      <a:pt x="127" y="25"/>
                      <a:pt x="119" y="13"/>
                    </a:cubicBezTo>
                    <a:cubicBezTo>
                      <a:pt x="115" y="5"/>
                      <a:pt x="104" y="2"/>
                      <a:pt x="96" y="1"/>
                    </a:cubicBezTo>
                    <a:cubicBezTo>
                      <a:pt x="84" y="0"/>
                      <a:pt x="69" y="1"/>
                      <a:pt x="62" y="8"/>
                    </a:cubicBezTo>
                    <a:cubicBezTo>
                      <a:pt x="56" y="14"/>
                      <a:pt x="54" y="21"/>
                      <a:pt x="52" y="28"/>
                    </a:cubicBezTo>
                    <a:cubicBezTo>
                      <a:pt x="50" y="35"/>
                      <a:pt x="48" y="41"/>
                      <a:pt x="43" y="45"/>
                    </a:cubicBezTo>
                    <a:cubicBezTo>
                      <a:pt x="40" y="47"/>
                      <a:pt x="36" y="50"/>
                      <a:pt x="32" y="52"/>
                    </a:cubicBezTo>
                    <a:cubicBezTo>
                      <a:pt x="25" y="56"/>
                      <a:pt x="17" y="60"/>
                      <a:pt x="11" y="68"/>
                    </a:cubicBezTo>
                    <a:cubicBezTo>
                      <a:pt x="0" y="86"/>
                      <a:pt x="6" y="103"/>
                      <a:pt x="19" y="112"/>
                    </a:cubicBezTo>
                    <a:close/>
                  </a:path>
                </a:pathLst>
              </a:custGeom>
              <a:noFill/>
              <a:ln w="19050"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7" name="Group 66">
              <a:extLst>
                <a:ext uri="{FF2B5EF4-FFF2-40B4-BE49-F238E27FC236}">
                  <a16:creationId xmlns:a16="http://schemas.microsoft.com/office/drawing/2014/main" id="{7705A661-09FE-4590-AFFD-B2E09982EB26}"/>
                </a:ext>
              </a:extLst>
            </p:cNvPr>
            <p:cNvGrpSpPr/>
            <p:nvPr/>
          </p:nvGrpSpPr>
          <p:grpSpPr>
            <a:xfrm>
              <a:off x="9604950" y="1549697"/>
              <a:ext cx="1671612" cy="1673352"/>
              <a:chOff x="3548449" y="1474186"/>
              <a:chExt cx="1671612" cy="1673352"/>
            </a:xfrm>
          </p:grpSpPr>
          <p:grpSp>
            <p:nvGrpSpPr>
              <p:cNvPr id="95" name="Group 94">
                <a:extLst>
                  <a:ext uri="{FF2B5EF4-FFF2-40B4-BE49-F238E27FC236}">
                    <a16:creationId xmlns:a16="http://schemas.microsoft.com/office/drawing/2014/main" id="{B077C34E-CECA-4047-8703-F25CC406B07D}"/>
                  </a:ext>
                </a:extLst>
              </p:cNvPr>
              <p:cNvGrpSpPr/>
              <p:nvPr/>
            </p:nvGrpSpPr>
            <p:grpSpPr>
              <a:xfrm>
                <a:off x="3548449" y="1474186"/>
                <a:ext cx="1671612" cy="1673352"/>
                <a:chOff x="3677136" y="1767733"/>
                <a:chExt cx="1040453" cy="1121313"/>
              </a:xfrm>
              <a:solidFill>
                <a:schemeClr val="accent4">
                  <a:lumMod val="20000"/>
                  <a:lumOff val="80000"/>
                </a:schemeClr>
              </a:solidFill>
            </p:grpSpPr>
            <p:sp>
              <p:nvSpPr>
                <p:cNvPr id="103" name="Oval 122">
                  <a:extLst>
                    <a:ext uri="{FF2B5EF4-FFF2-40B4-BE49-F238E27FC236}">
                      <a16:creationId xmlns:a16="http://schemas.microsoft.com/office/drawing/2014/main" id="{270543DB-8656-436A-99DC-33C59D02D269}"/>
                    </a:ext>
                  </a:extLst>
                </p:cNvPr>
                <p:cNvSpPr>
                  <a:spLocks noChangeArrowheads="1"/>
                </p:cNvSpPr>
                <p:nvPr/>
              </p:nvSpPr>
              <p:spPr bwMode="auto">
                <a:xfrm>
                  <a:off x="3677136" y="1767733"/>
                  <a:ext cx="1036638" cy="1106488"/>
                </a:xfrm>
                <a:prstGeom prst="ellipse">
                  <a:avLst/>
                </a:prstGeom>
                <a:grp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4" name="Oval 123">
                  <a:extLst>
                    <a:ext uri="{FF2B5EF4-FFF2-40B4-BE49-F238E27FC236}">
                      <a16:creationId xmlns:a16="http://schemas.microsoft.com/office/drawing/2014/main" id="{016A1221-6653-41B6-8FBB-D1F74E9EED1B}"/>
                    </a:ext>
                  </a:extLst>
                </p:cNvPr>
                <p:cNvSpPr>
                  <a:spLocks noChangeArrowheads="1"/>
                </p:cNvSpPr>
                <p:nvPr/>
              </p:nvSpPr>
              <p:spPr bwMode="auto">
                <a:xfrm>
                  <a:off x="3680951" y="1782558"/>
                  <a:ext cx="1036638" cy="1106488"/>
                </a:xfrm>
                <a:prstGeom prst="ellipse">
                  <a:avLst/>
                </a:prstGeom>
                <a:grp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96" name="Group 95">
                <a:extLst>
                  <a:ext uri="{FF2B5EF4-FFF2-40B4-BE49-F238E27FC236}">
                    <a16:creationId xmlns:a16="http://schemas.microsoft.com/office/drawing/2014/main" id="{5DDA639A-CB89-4067-8388-D55123473CD1}"/>
                  </a:ext>
                </a:extLst>
              </p:cNvPr>
              <p:cNvGrpSpPr/>
              <p:nvPr/>
            </p:nvGrpSpPr>
            <p:grpSpPr>
              <a:xfrm>
                <a:off x="3622137" y="1879062"/>
                <a:ext cx="1376362" cy="1114425"/>
                <a:chOff x="1375031" y="4332042"/>
                <a:chExt cx="1376362" cy="1114425"/>
              </a:xfrm>
            </p:grpSpPr>
            <p:sp>
              <p:nvSpPr>
                <p:cNvPr id="97" name="Freeform 115">
                  <a:extLst>
                    <a:ext uri="{FF2B5EF4-FFF2-40B4-BE49-F238E27FC236}">
                      <a16:creationId xmlns:a16="http://schemas.microsoft.com/office/drawing/2014/main" id="{4AC75920-A1DD-4F0C-B784-AE395DCA2E79}"/>
                    </a:ext>
                  </a:extLst>
                </p:cNvPr>
                <p:cNvSpPr>
                  <a:spLocks/>
                </p:cNvSpPr>
                <p:nvPr/>
              </p:nvSpPr>
              <p:spPr bwMode="auto">
                <a:xfrm>
                  <a:off x="1613156" y="4781305"/>
                  <a:ext cx="101600" cy="107950"/>
                </a:xfrm>
                <a:custGeom>
                  <a:avLst/>
                  <a:gdLst>
                    <a:gd name="T0" fmla="*/ 407 w 11"/>
                    <a:gd name="T1" fmla="*/ 723 h 11"/>
                    <a:gd name="T2" fmla="*/ 1588 w 11"/>
                    <a:gd name="T3" fmla="*/ 229 h 11"/>
                    <a:gd name="T4" fmla="*/ 1961 w 11"/>
                    <a:gd name="T5" fmla="*/ 1644 h 11"/>
                    <a:gd name="T6" fmla="*/ 780 w 11"/>
                    <a:gd name="T7" fmla="*/ 2368 h 11"/>
                    <a:gd name="T8" fmla="*/ 407 w 11"/>
                    <a:gd name="T9" fmla="*/ 7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2" y="3"/>
                      </a:moveTo>
                      <a:cubicBezTo>
                        <a:pt x="3" y="1"/>
                        <a:pt x="6" y="0"/>
                        <a:pt x="8" y="1"/>
                      </a:cubicBezTo>
                      <a:cubicBezTo>
                        <a:pt x="10" y="2"/>
                        <a:pt x="11" y="5"/>
                        <a:pt x="10" y="7"/>
                      </a:cubicBezTo>
                      <a:cubicBezTo>
                        <a:pt x="9" y="10"/>
                        <a:pt x="6" y="11"/>
                        <a:pt x="4" y="10"/>
                      </a:cubicBezTo>
                      <a:cubicBezTo>
                        <a:pt x="1" y="8"/>
                        <a:pt x="0" y="6"/>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116">
                  <a:extLst>
                    <a:ext uri="{FF2B5EF4-FFF2-40B4-BE49-F238E27FC236}">
                      <a16:creationId xmlns:a16="http://schemas.microsoft.com/office/drawing/2014/main" id="{CDAC3449-E04C-455D-91ED-D109E6FAC4F4}"/>
                    </a:ext>
                  </a:extLst>
                </p:cNvPr>
                <p:cNvSpPr>
                  <a:spLocks/>
                </p:cNvSpPr>
                <p:nvPr/>
              </p:nvSpPr>
              <p:spPr bwMode="auto">
                <a:xfrm>
                  <a:off x="1375031" y="4332042"/>
                  <a:ext cx="1376362" cy="1114425"/>
                </a:xfrm>
                <a:custGeom>
                  <a:avLst/>
                  <a:gdLst>
                    <a:gd name="T0" fmla="*/ 25288 w 150"/>
                    <a:gd name="T1" fmla="*/ 3036 h 114"/>
                    <a:gd name="T2" fmla="*/ 24721 w 150"/>
                    <a:gd name="T3" fmla="*/ 1632 h 114"/>
                    <a:gd name="T4" fmla="*/ 22016 w 150"/>
                    <a:gd name="T5" fmla="*/ 684 h 114"/>
                    <a:gd name="T6" fmla="*/ 21045 w 150"/>
                    <a:gd name="T7" fmla="*/ 3984 h 114"/>
                    <a:gd name="T8" fmla="*/ 21814 w 150"/>
                    <a:gd name="T9" fmla="*/ 5382 h 114"/>
                    <a:gd name="T10" fmla="*/ 22987 w 150"/>
                    <a:gd name="T11" fmla="*/ 10733 h 114"/>
                    <a:gd name="T12" fmla="*/ 20646 w 150"/>
                    <a:gd name="T13" fmla="*/ 10961 h 114"/>
                    <a:gd name="T14" fmla="*/ 13895 w 150"/>
                    <a:gd name="T15" fmla="*/ 15887 h 114"/>
                    <a:gd name="T16" fmla="*/ 13699 w 150"/>
                    <a:gd name="T17" fmla="*/ 19379 h 114"/>
                    <a:gd name="T18" fmla="*/ 13699 w 150"/>
                    <a:gd name="T19" fmla="*/ 20783 h 114"/>
                    <a:gd name="T20" fmla="*/ 10624 w 150"/>
                    <a:gd name="T21" fmla="*/ 20555 h 114"/>
                    <a:gd name="T22" fmla="*/ 7352 w 150"/>
                    <a:gd name="T23" fmla="*/ 14711 h 114"/>
                    <a:gd name="T24" fmla="*/ 3474 w 150"/>
                    <a:gd name="T25" fmla="*/ 7470 h 114"/>
                    <a:gd name="T26" fmla="*/ 566 w 150"/>
                    <a:gd name="T27" fmla="*/ 8190 h 114"/>
                    <a:gd name="T28" fmla="*/ 1168 w 150"/>
                    <a:gd name="T29" fmla="*/ 11454 h 114"/>
                    <a:gd name="T30" fmla="*/ 3676 w 150"/>
                    <a:gd name="T31" fmla="*/ 16571 h 114"/>
                    <a:gd name="T32" fmla="*/ 9086 w 150"/>
                    <a:gd name="T33" fmla="*/ 24989 h 114"/>
                    <a:gd name="T34" fmla="*/ 16606 w 150"/>
                    <a:gd name="T35" fmla="*/ 24268 h 114"/>
                    <a:gd name="T36" fmla="*/ 17774 w 150"/>
                    <a:gd name="T37" fmla="*/ 18695 h 114"/>
                    <a:gd name="T38" fmla="*/ 17774 w 150"/>
                    <a:gd name="T39" fmla="*/ 17519 h 114"/>
                    <a:gd name="T40" fmla="*/ 20276 w 150"/>
                    <a:gd name="T41" fmla="*/ 15887 h 114"/>
                    <a:gd name="T42" fmla="*/ 25692 w 150"/>
                    <a:gd name="T43" fmla="*/ 14256 h 114"/>
                    <a:gd name="T44" fmla="*/ 25288 w 150"/>
                    <a:gd name="T45" fmla="*/ 3036 h 1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0" h="114">
                      <a:moveTo>
                        <a:pt x="131" y="13"/>
                      </a:moveTo>
                      <a:cubicBezTo>
                        <a:pt x="128" y="7"/>
                        <a:pt x="128" y="7"/>
                        <a:pt x="128" y="7"/>
                      </a:cubicBezTo>
                      <a:cubicBezTo>
                        <a:pt x="125" y="2"/>
                        <a:pt x="119" y="0"/>
                        <a:pt x="114" y="3"/>
                      </a:cubicBezTo>
                      <a:cubicBezTo>
                        <a:pt x="109" y="6"/>
                        <a:pt x="106" y="12"/>
                        <a:pt x="109" y="17"/>
                      </a:cubicBezTo>
                      <a:cubicBezTo>
                        <a:pt x="113" y="23"/>
                        <a:pt x="113" y="23"/>
                        <a:pt x="113" y="23"/>
                      </a:cubicBezTo>
                      <a:cubicBezTo>
                        <a:pt x="118" y="33"/>
                        <a:pt x="123" y="42"/>
                        <a:pt x="119" y="46"/>
                      </a:cubicBezTo>
                      <a:cubicBezTo>
                        <a:pt x="117" y="48"/>
                        <a:pt x="114" y="48"/>
                        <a:pt x="107" y="47"/>
                      </a:cubicBezTo>
                      <a:cubicBezTo>
                        <a:pt x="97" y="47"/>
                        <a:pt x="80" y="45"/>
                        <a:pt x="72" y="68"/>
                      </a:cubicBezTo>
                      <a:cubicBezTo>
                        <a:pt x="70" y="74"/>
                        <a:pt x="71" y="79"/>
                        <a:pt x="71" y="83"/>
                      </a:cubicBezTo>
                      <a:cubicBezTo>
                        <a:pt x="72" y="87"/>
                        <a:pt x="72" y="88"/>
                        <a:pt x="71" y="89"/>
                      </a:cubicBezTo>
                      <a:cubicBezTo>
                        <a:pt x="68" y="92"/>
                        <a:pt x="61" y="90"/>
                        <a:pt x="55" y="88"/>
                      </a:cubicBezTo>
                      <a:cubicBezTo>
                        <a:pt x="46" y="84"/>
                        <a:pt x="43" y="76"/>
                        <a:pt x="38" y="63"/>
                      </a:cubicBezTo>
                      <a:cubicBezTo>
                        <a:pt x="34" y="53"/>
                        <a:pt x="30" y="40"/>
                        <a:pt x="18" y="32"/>
                      </a:cubicBezTo>
                      <a:cubicBezTo>
                        <a:pt x="13" y="29"/>
                        <a:pt x="7" y="30"/>
                        <a:pt x="3" y="35"/>
                      </a:cubicBezTo>
                      <a:cubicBezTo>
                        <a:pt x="0" y="39"/>
                        <a:pt x="1" y="46"/>
                        <a:pt x="6" y="49"/>
                      </a:cubicBezTo>
                      <a:cubicBezTo>
                        <a:pt x="12" y="54"/>
                        <a:pt x="15" y="62"/>
                        <a:pt x="19" y="71"/>
                      </a:cubicBezTo>
                      <a:cubicBezTo>
                        <a:pt x="23" y="83"/>
                        <a:pt x="29" y="99"/>
                        <a:pt x="47" y="107"/>
                      </a:cubicBezTo>
                      <a:cubicBezTo>
                        <a:pt x="58" y="112"/>
                        <a:pt x="75" y="114"/>
                        <a:pt x="86" y="104"/>
                      </a:cubicBezTo>
                      <a:cubicBezTo>
                        <a:pt x="94" y="95"/>
                        <a:pt x="93" y="86"/>
                        <a:pt x="92" y="80"/>
                      </a:cubicBezTo>
                      <a:cubicBezTo>
                        <a:pt x="92" y="78"/>
                        <a:pt x="92" y="76"/>
                        <a:pt x="92" y="75"/>
                      </a:cubicBezTo>
                      <a:cubicBezTo>
                        <a:pt x="94" y="68"/>
                        <a:pt x="96" y="68"/>
                        <a:pt x="105" y="68"/>
                      </a:cubicBezTo>
                      <a:cubicBezTo>
                        <a:pt x="113" y="69"/>
                        <a:pt x="124" y="70"/>
                        <a:pt x="133" y="61"/>
                      </a:cubicBezTo>
                      <a:cubicBezTo>
                        <a:pt x="150" y="46"/>
                        <a:pt x="138" y="25"/>
                        <a:pt x="131" y="13"/>
                      </a:cubicBezTo>
                      <a:close/>
                    </a:path>
                  </a:pathLst>
                </a:custGeom>
                <a:solidFill>
                  <a:srgbClr val="FA5E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117">
                  <a:extLst>
                    <a:ext uri="{FF2B5EF4-FFF2-40B4-BE49-F238E27FC236}">
                      <a16:creationId xmlns:a16="http://schemas.microsoft.com/office/drawing/2014/main" id="{F9A1EFA1-FC96-4D3B-9C43-DA8855283D07}"/>
                    </a:ext>
                  </a:extLst>
                </p:cNvPr>
                <p:cNvSpPr>
                  <a:spLocks/>
                </p:cNvSpPr>
                <p:nvPr/>
              </p:nvSpPr>
              <p:spPr bwMode="auto">
                <a:xfrm>
                  <a:off x="2513268" y="4420942"/>
                  <a:ext cx="184150" cy="477838"/>
                </a:xfrm>
                <a:custGeom>
                  <a:avLst/>
                  <a:gdLst>
                    <a:gd name="T0" fmla="*/ 0 w 20"/>
                    <a:gd name="T1" fmla="*/ 0 h 49"/>
                    <a:gd name="T2" fmla="*/ 1549 w 20"/>
                    <a:gd name="T3" fmla="*/ 11358 h 49"/>
                    <a:gd name="T4" fmla="*/ 0 w 20"/>
                    <a:gd name="T5" fmla="*/ 0 h 49"/>
                    <a:gd name="T6" fmla="*/ 0 60000 65536"/>
                    <a:gd name="T7" fmla="*/ 0 60000 65536"/>
                    <a:gd name="T8" fmla="*/ 0 60000 65536"/>
                  </a:gdLst>
                  <a:ahLst/>
                  <a:cxnLst>
                    <a:cxn ang="T6">
                      <a:pos x="T0" y="T1"/>
                    </a:cxn>
                    <a:cxn ang="T7">
                      <a:pos x="T2" y="T3"/>
                    </a:cxn>
                    <a:cxn ang="T8">
                      <a:pos x="T4" y="T5"/>
                    </a:cxn>
                  </a:cxnLst>
                  <a:rect l="0" t="0" r="r" b="b"/>
                  <a:pathLst>
                    <a:path w="20" h="49">
                      <a:moveTo>
                        <a:pt x="0" y="0"/>
                      </a:moveTo>
                      <a:cubicBezTo>
                        <a:pt x="10" y="16"/>
                        <a:pt x="20" y="32"/>
                        <a:pt x="8" y="49"/>
                      </a:cubicBezTo>
                      <a:cubicBezTo>
                        <a:pt x="13" y="43"/>
                        <a:pt x="13" y="23"/>
                        <a:pt x="0" y="0"/>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118">
                  <a:extLst>
                    <a:ext uri="{FF2B5EF4-FFF2-40B4-BE49-F238E27FC236}">
                      <a16:creationId xmlns:a16="http://schemas.microsoft.com/office/drawing/2014/main" id="{965A8CC1-1C30-42FF-B733-C8BDCC6325AC}"/>
                    </a:ext>
                  </a:extLst>
                </p:cNvPr>
                <p:cNvSpPr>
                  <a:spLocks/>
                </p:cNvSpPr>
                <p:nvPr/>
              </p:nvSpPr>
              <p:spPr bwMode="auto">
                <a:xfrm>
                  <a:off x="1513143" y="4684467"/>
                  <a:ext cx="468312" cy="615950"/>
                </a:xfrm>
                <a:custGeom>
                  <a:avLst/>
                  <a:gdLst>
                    <a:gd name="T0" fmla="*/ 9868 w 51"/>
                    <a:gd name="T1" fmla="*/ 13315 h 63"/>
                    <a:gd name="T2" fmla="*/ 4651 w 51"/>
                    <a:gd name="T3" fmla="*/ 9103 h 63"/>
                    <a:gd name="T4" fmla="*/ 0 w 51"/>
                    <a:gd name="T5" fmla="*/ 0 h 63"/>
                    <a:gd name="T6" fmla="*/ 3881 w 51"/>
                    <a:gd name="T7" fmla="*/ 9330 h 63"/>
                    <a:gd name="T8" fmla="*/ 9868 w 51"/>
                    <a:gd name="T9" fmla="*/ 13315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63">
                      <a:moveTo>
                        <a:pt x="51" y="57"/>
                      </a:moveTo>
                      <a:cubicBezTo>
                        <a:pt x="37" y="57"/>
                        <a:pt x="33" y="57"/>
                        <a:pt x="24" y="39"/>
                      </a:cubicBezTo>
                      <a:cubicBezTo>
                        <a:pt x="15" y="21"/>
                        <a:pt x="14" y="7"/>
                        <a:pt x="0" y="0"/>
                      </a:cubicBezTo>
                      <a:cubicBezTo>
                        <a:pt x="10" y="11"/>
                        <a:pt x="14" y="28"/>
                        <a:pt x="20" y="40"/>
                      </a:cubicBezTo>
                      <a:cubicBezTo>
                        <a:pt x="28" y="57"/>
                        <a:pt x="36" y="63"/>
                        <a:pt x="51" y="57"/>
                      </a:cubicBezTo>
                      <a:close/>
                    </a:path>
                  </a:pathLst>
                </a:custGeom>
                <a:solidFill>
                  <a:srgbClr val="EA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119">
                  <a:extLst>
                    <a:ext uri="{FF2B5EF4-FFF2-40B4-BE49-F238E27FC236}">
                      <a16:creationId xmlns:a16="http://schemas.microsoft.com/office/drawing/2014/main" id="{97A6BD2B-948D-4EFA-884E-4A7BFF1C35D4}"/>
                    </a:ext>
                  </a:extLst>
                </p:cNvPr>
                <p:cNvSpPr>
                  <a:spLocks/>
                </p:cNvSpPr>
                <p:nvPr/>
              </p:nvSpPr>
              <p:spPr bwMode="auto">
                <a:xfrm>
                  <a:off x="2164018" y="4898780"/>
                  <a:ext cx="322262" cy="166688"/>
                </a:xfrm>
                <a:custGeom>
                  <a:avLst/>
                  <a:gdLst>
                    <a:gd name="T0" fmla="*/ 6827 w 35"/>
                    <a:gd name="T1" fmla="*/ 1643 h 17"/>
                    <a:gd name="T2" fmla="*/ 574 w 35"/>
                    <a:gd name="T3" fmla="*/ 4009 h 17"/>
                    <a:gd name="T4" fmla="*/ 1752 w 35"/>
                    <a:gd name="T5" fmla="*/ 723 h 17"/>
                    <a:gd name="T6" fmla="*/ 6827 w 35"/>
                    <a:gd name="T7" fmla="*/ 1643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17">
                      <a:moveTo>
                        <a:pt x="35" y="7"/>
                      </a:moveTo>
                      <a:cubicBezTo>
                        <a:pt x="25" y="7"/>
                        <a:pt x="1" y="0"/>
                        <a:pt x="3" y="17"/>
                      </a:cubicBezTo>
                      <a:cubicBezTo>
                        <a:pt x="1" y="8"/>
                        <a:pt x="0" y="5"/>
                        <a:pt x="9" y="3"/>
                      </a:cubicBezTo>
                      <a:cubicBezTo>
                        <a:pt x="19" y="0"/>
                        <a:pt x="29" y="8"/>
                        <a:pt x="35" y="7"/>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120">
                  <a:extLst>
                    <a:ext uri="{FF2B5EF4-FFF2-40B4-BE49-F238E27FC236}">
                      <a16:creationId xmlns:a16="http://schemas.microsoft.com/office/drawing/2014/main" id="{018CF13C-DC88-44F3-85D0-E22FE616EC5E}"/>
                    </a:ext>
                  </a:extLst>
                </p:cNvPr>
                <p:cNvSpPr>
                  <a:spLocks/>
                </p:cNvSpPr>
                <p:nvPr/>
              </p:nvSpPr>
              <p:spPr bwMode="auto">
                <a:xfrm>
                  <a:off x="1375031" y="4332042"/>
                  <a:ext cx="1376362" cy="1114425"/>
                </a:xfrm>
                <a:custGeom>
                  <a:avLst/>
                  <a:gdLst>
                    <a:gd name="T0" fmla="*/ 25288 w 150"/>
                    <a:gd name="T1" fmla="*/ 3036 h 114"/>
                    <a:gd name="T2" fmla="*/ 24721 w 150"/>
                    <a:gd name="T3" fmla="*/ 1632 h 114"/>
                    <a:gd name="T4" fmla="*/ 22016 w 150"/>
                    <a:gd name="T5" fmla="*/ 684 h 114"/>
                    <a:gd name="T6" fmla="*/ 21045 w 150"/>
                    <a:gd name="T7" fmla="*/ 3984 h 114"/>
                    <a:gd name="T8" fmla="*/ 21814 w 150"/>
                    <a:gd name="T9" fmla="*/ 5382 h 114"/>
                    <a:gd name="T10" fmla="*/ 22987 w 150"/>
                    <a:gd name="T11" fmla="*/ 10733 h 114"/>
                    <a:gd name="T12" fmla="*/ 20646 w 150"/>
                    <a:gd name="T13" fmla="*/ 10961 h 114"/>
                    <a:gd name="T14" fmla="*/ 13895 w 150"/>
                    <a:gd name="T15" fmla="*/ 15887 h 114"/>
                    <a:gd name="T16" fmla="*/ 13699 w 150"/>
                    <a:gd name="T17" fmla="*/ 19379 h 114"/>
                    <a:gd name="T18" fmla="*/ 13699 w 150"/>
                    <a:gd name="T19" fmla="*/ 20783 h 114"/>
                    <a:gd name="T20" fmla="*/ 10624 w 150"/>
                    <a:gd name="T21" fmla="*/ 20555 h 114"/>
                    <a:gd name="T22" fmla="*/ 7352 w 150"/>
                    <a:gd name="T23" fmla="*/ 14711 h 114"/>
                    <a:gd name="T24" fmla="*/ 3474 w 150"/>
                    <a:gd name="T25" fmla="*/ 7470 h 114"/>
                    <a:gd name="T26" fmla="*/ 566 w 150"/>
                    <a:gd name="T27" fmla="*/ 8190 h 114"/>
                    <a:gd name="T28" fmla="*/ 1168 w 150"/>
                    <a:gd name="T29" fmla="*/ 11454 h 114"/>
                    <a:gd name="T30" fmla="*/ 3676 w 150"/>
                    <a:gd name="T31" fmla="*/ 16571 h 114"/>
                    <a:gd name="T32" fmla="*/ 9086 w 150"/>
                    <a:gd name="T33" fmla="*/ 24989 h 114"/>
                    <a:gd name="T34" fmla="*/ 16606 w 150"/>
                    <a:gd name="T35" fmla="*/ 24268 h 114"/>
                    <a:gd name="T36" fmla="*/ 17774 w 150"/>
                    <a:gd name="T37" fmla="*/ 18695 h 114"/>
                    <a:gd name="T38" fmla="*/ 17774 w 150"/>
                    <a:gd name="T39" fmla="*/ 17519 h 114"/>
                    <a:gd name="T40" fmla="*/ 20276 w 150"/>
                    <a:gd name="T41" fmla="*/ 15887 h 114"/>
                    <a:gd name="T42" fmla="*/ 25692 w 150"/>
                    <a:gd name="T43" fmla="*/ 14256 h 114"/>
                    <a:gd name="T44" fmla="*/ 25288 w 150"/>
                    <a:gd name="T45" fmla="*/ 3036 h 1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0" h="114">
                      <a:moveTo>
                        <a:pt x="131" y="13"/>
                      </a:moveTo>
                      <a:cubicBezTo>
                        <a:pt x="128" y="7"/>
                        <a:pt x="128" y="7"/>
                        <a:pt x="128" y="7"/>
                      </a:cubicBezTo>
                      <a:cubicBezTo>
                        <a:pt x="125" y="2"/>
                        <a:pt x="119" y="0"/>
                        <a:pt x="114" y="3"/>
                      </a:cubicBezTo>
                      <a:cubicBezTo>
                        <a:pt x="109" y="6"/>
                        <a:pt x="106" y="12"/>
                        <a:pt x="109" y="17"/>
                      </a:cubicBezTo>
                      <a:cubicBezTo>
                        <a:pt x="113" y="23"/>
                        <a:pt x="113" y="23"/>
                        <a:pt x="113" y="23"/>
                      </a:cubicBezTo>
                      <a:cubicBezTo>
                        <a:pt x="118" y="33"/>
                        <a:pt x="123" y="42"/>
                        <a:pt x="119" y="46"/>
                      </a:cubicBezTo>
                      <a:cubicBezTo>
                        <a:pt x="117" y="48"/>
                        <a:pt x="114" y="48"/>
                        <a:pt x="107" y="47"/>
                      </a:cubicBezTo>
                      <a:cubicBezTo>
                        <a:pt x="97" y="47"/>
                        <a:pt x="80" y="45"/>
                        <a:pt x="72" y="68"/>
                      </a:cubicBezTo>
                      <a:cubicBezTo>
                        <a:pt x="70" y="74"/>
                        <a:pt x="71" y="79"/>
                        <a:pt x="71" y="83"/>
                      </a:cubicBezTo>
                      <a:cubicBezTo>
                        <a:pt x="72" y="87"/>
                        <a:pt x="72" y="88"/>
                        <a:pt x="71" y="89"/>
                      </a:cubicBezTo>
                      <a:cubicBezTo>
                        <a:pt x="68" y="92"/>
                        <a:pt x="61" y="90"/>
                        <a:pt x="55" y="88"/>
                      </a:cubicBezTo>
                      <a:cubicBezTo>
                        <a:pt x="46" y="84"/>
                        <a:pt x="43" y="76"/>
                        <a:pt x="38" y="63"/>
                      </a:cubicBezTo>
                      <a:cubicBezTo>
                        <a:pt x="34" y="53"/>
                        <a:pt x="30" y="40"/>
                        <a:pt x="18" y="32"/>
                      </a:cubicBezTo>
                      <a:cubicBezTo>
                        <a:pt x="13" y="29"/>
                        <a:pt x="7" y="30"/>
                        <a:pt x="3" y="35"/>
                      </a:cubicBezTo>
                      <a:cubicBezTo>
                        <a:pt x="0" y="39"/>
                        <a:pt x="1" y="46"/>
                        <a:pt x="6" y="49"/>
                      </a:cubicBezTo>
                      <a:cubicBezTo>
                        <a:pt x="12" y="54"/>
                        <a:pt x="15" y="62"/>
                        <a:pt x="19" y="71"/>
                      </a:cubicBezTo>
                      <a:cubicBezTo>
                        <a:pt x="23" y="83"/>
                        <a:pt x="29" y="99"/>
                        <a:pt x="47" y="107"/>
                      </a:cubicBezTo>
                      <a:cubicBezTo>
                        <a:pt x="58" y="112"/>
                        <a:pt x="75" y="114"/>
                        <a:pt x="86" y="104"/>
                      </a:cubicBezTo>
                      <a:cubicBezTo>
                        <a:pt x="94" y="95"/>
                        <a:pt x="93" y="86"/>
                        <a:pt x="92" y="80"/>
                      </a:cubicBezTo>
                      <a:cubicBezTo>
                        <a:pt x="92" y="78"/>
                        <a:pt x="92" y="76"/>
                        <a:pt x="92" y="75"/>
                      </a:cubicBezTo>
                      <a:cubicBezTo>
                        <a:pt x="94" y="68"/>
                        <a:pt x="96" y="68"/>
                        <a:pt x="105" y="68"/>
                      </a:cubicBezTo>
                      <a:cubicBezTo>
                        <a:pt x="113" y="69"/>
                        <a:pt x="124" y="70"/>
                        <a:pt x="133" y="61"/>
                      </a:cubicBezTo>
                      <a:cubicBezTo>
                        <a:pt x="150" y="46"/>
                        <a:pt x="138" y="25"/>
                        <a:pt x="131" y="13"/>
                      </a:cubicBezTo>
                      <a:close/>
                    </a:path>
                  </a:pathLst>
                </a:custGeom>
                <a:noFill/>
                <a:ln w="19050"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68" name="Group 67">
              <a:extLst>
                <a:ext uri="{FF2B5EF4-FFF2-40B4-BE49-F238E27FC236}">
                  <a16:creationId xmlns:a16="http://schemas.microsoft.com/office/drawing/2014/main" id="{16DEC939-32FE-4061-B59B-40BDCD7057B9}"/>
                </a:ext>
              </a:extLst>
            </p:cNvPr>
            <p:cNvGrpSpPr/>
            <p:nvPr/>
          </p:nvGrpSpPr>
          <p:grpSpPr>
            <a:xfrm>
              <a:off x="8331972" y="2919383"/>
              <a:ext cx="1671612" cy="1673352"/>
              <a:chOff x="2309964" y="3274862"/>
              <a:chExt cx="1671612" cy="1673352"/>
            </a:xfrm>
          </p:grpSpPr>
          <p:grpSp>
            <p:nvGrpSpPr>
              <p:cNvPr id="87" name="Group 86">
                <a:extLst>
                  <a:ext uri="{FF2B5EF4-FFF2-40B4-BE49-F238E27FC236}">
                    <a16:creationId xmlns:a16="http://schemas.microsoft.com/office/drawing/2014/main" id="{AD50A2BA-DB9D-410F-A692-C388086A34E1}"/>
                  </a:ext>
                </a:extLst>
              </p:cNvPr>
              <p:cNvGrpSpPr/>
              <p:nvPr/>
            </p:nvGrpSpPr>
            <p:grpSpPr>
              <a:xfrm>
                <a:off x="2309964" y="3274862"/>
                <a:ext cx="1671612" cy="1673352"/>
                <a:chOff x="3677136" y="1767733"/>
                <a:chExt cx="1040453" cy="1121313"/>
              </a:xfrm>
              <a:solidFill>
                <a:schemeClr val="accent4">
                  <a:lumMod val="20000"/>
                  <a:lumOff val="80000"/>
                </a:schemeClr>
              </a:solidFill>
            </p:grpSpPr>
            <p:sp>
              <p:nvSpPr>
                <p:cNvPr id="93" name="Oval 122">
                  <a:extLst>
                    <a:ext uri="{FF2B5EF4-FFF2-40B4-BE49-F238E27FC236}">
                      <a16:creationId xmlns:a16="http://schemas.microsoft.com/office/drawing/2014/main" id="{3DC35907-172D-49D5-83B0-07B3AAFC272B}"/>
                    </a:ext>
                  </a:extLst>
                </p:cNvPr>
                <p:cNvSpPr>
                  <a:spLocks noChangeArrowheads="1"/>
                </p:cNvSpPr>
                <p:nvPr/>
              </p:nvSpPr>
              <p:spPr bwMode="auto">
                <a:xfrm>
                  <a:off x="3677136" y="1767733"/>
                  <a:ext cx="1036638" cy="1106488"/>
                </a:xfrm>
                <a:prstGeom prst="ellipse">
                  <a:avLst/>
                </a:prstGeom>
                <a:grp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4" name="Oval 123">
                  <a:extLst>
                    <a:ext uri="{FF2B5EF4-FFF2-40B4-BE49-F238E27FC236}">
                      <a16:creationId xmlns:a16="http://schemas.microsoft.com/office/drawing/2014/main" id="{E056BE17-F6FF-42E7-8BE2-4C88C6ABEC12}"/>
                    </a:ext>
                  </a:extLst>
                </p:cNvPr>
                <p:cNvSpPr>
                  <a:spLocks noChangeArrowheads="1"/>
                </p:cNvSpPr>
                <p:nvPr/>
              </p:nvSpPr>
              <p:spPr bwMode="auto">
                <a:xfrm>
                  <a:off x="3680951" y="1782558"/>
                  <a:ext cx="1036638" cy="1106488"/>
                </a:xfrm>
                <a:prstGeom prst="ellipse">
                  <a:avLst/>
                </a:prstGeom>
                <a:grpFill/>
                <a:ln w="19050" cap="rnd">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88" name="Freeform 156">
                <a:extLst>
                  <a:ext uri="{FF2B5EF4-FFF2-40B4-BE49-F238E27FC236}">
                    <a16:creationId xmlns:a16="http://schemas.microsoft.com/office/drawing/2014/main" id="{9DD35683-1C59-4B66-BE3D-3E3461A0BBDB}"/>
                  </a:ext>
                </a:extLst>
              </p:cNvPr>
              <p:cNvSpPr>
                <a:spLocks/>
              </p:cNvSpPr>
              <p:nvPr/>
            </p:nvSpPr>
            <p:spPr bwMode="auto">
              <a:xfrm>
                <a:off x="2585500" y="3415186"/>
                <a:ext cx="1193800" cy="1377950"/>
              </a:xfrm>
              <a:custGeom>
                <a:avLst/>
                <a:gdLst>
                  <a:gd name="T0" fmla="*/ 0 w 130"/>
                  <a:gd name="T1" fmla="*/ 26828 h 141"/>
                  <a:gd name="T2" fmla="*/ 2140 w 130"/>
                  <a:gd name="T3" fmla="*/ 24747 h 141"/>
                  <a:gd name="T4" fmla="*/ 5420 w 130"/>
                  <a:gd name="T5" fmla="*/ 24027 h 141"/>
                  <a:gd name="T6" fmla="*/ 12182 w 130"/>
                  <a:gd name="T7" fmla="*/ 24975 h 141"/>
                  <a:gd name="T8" fmla="*/ 18771 w 130"/>
                  <a:gd name="T9" fmla="*/ 27776 h 141"/>
                  <a:gd name="T10" fmla="*/ 20142 w 130"/>
                  <a:gd name="T11" fmla="*/ 26114 h 141"/>
                  <a:gd name="T12" fmla="*/ 19540 w 130"/>
                  <a:gd name="T13" fmla="*/ 20770 h 141"/>
                  <a:gd name="T14" fmla="*/ 18569 w 130"/>
                  <a:gd name="T15" fmla="*/ 18191 h 141"/>
                  <a:gd name="T16" fmla="*/ 17435 w 130"/>
                  <a:gd name="T17" fmla="*/ 16104 h 141"/>
                  <a:gd name="T18" fmla="*/ 15491 w 130"/>
                  <a:gd name="T19" fmla="*/ 8151 h 141"/>
                  <a:gd name="T20" fmla="*/ 14525 w 130"/>
                  <a:gd name="T21" fmla="*/ 5380 h 141"/>
                  <a:gd name="T22" fmla="*/ 10273 w 130"/>
                  <a:gd name="T23" fmla="*/ 7923 h 141"/>
                  <a:gd name="T24" fmla="*/ 7728 w 130"/>
                  <a:gd name="T25" fmla="*/ 8151 h 141"/>
                  <a:gd name="T26" fmla="*/ 7560 w 130"/>
                  <a:gd name="T27" fmla="*/ 4888 h 141"/>
                  <a:gd name="T28" fmla="*/ 15694 w 130"/>
                  <a:gd name="T29" fmla="*/ 1176 h 141"/>
                  <a:gd name="T30" fmla="*/ 19176 w 130"/>
                  <a:gd name="T31" fmla="*/ 7923 h 141"/>
                  <a:gd name="T32" fmla="*/ 20512 w 130"/>
                  <a:gd name="T33" fmla="*/ 13531 h 141"/>
                  <a:gd name="T34" fmla="*/ 21883 w 130"/>
                  <a:gd name="T35" fmla="*/ 16560 h 141"/>
                  <a:gd name="T36" fmla="*/ 22855 w 130"/>
                  <a:gd name="T37" fmla="*/ 18647 h 141"/>
                  <a:gd name="T38" fmla="*/ 23422 w 130"/>
                  <a:gd name="T39" fmla="*/ 28232 h 141"/>
                  <a:gd name="T40" fmla="*/ 19945 w 130"/>
                  <a:gd name="T41" fmla="*/ 31950 h 141"/>
                  <a:gd name="T42" fmla="*/ 10441 w 130"/>
                  <a:gd name="T43" fmla="*/ 28687 h 141"/>
                  <a:gd name="T44" fmla="*/ 7161 w 130"/>
                  <a:gd name="T45" fmla="*/ 28004 h 141"/>
                  <a:gd name="T46" fmla="*/ 1741 w 130"/>
                  <a:gd name="T47" fmla="*/ 29407 h 141"/>
                  <a:gd name="T48" fmla="*/ 0 w 130"/>
                  <a:gd name="T49" fmla="*/ 26828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41">
                    <a:moveTo>
                      <a:pt x="0" y="115"/>
                    </a:moveTo>
                    <a:cubicBezTo>
                      <a:pt x="1" y="110"/>
                      <a:pt x="5" y="106"/>
                      <a:pt x="11" y="106"/>
                    </a:cubicBezTo>
                    <a:cubicBezTo>
                      <a:pt x="21" y="107"/>
                      <a:pt x="24" y="105"/>
                      <a:pt x="28" y="103"/>
                    </a:cubicBezTo>
                    <a:cubicBezTo>
                      <a:pt x="38" y="98"/>
                      <a:pt x="45" y="97"/>
                      <a:pt x="63" y="107"/>
                    </a:cubicBezTo>
                    <a:cubicBezTo>
                      <a:pt x="75" y="113"/>
                      <a:pt x="90" y="121"/>
                      <a:pt x="97" y="119"/>
                    </a:cubicBezTo>
                    <a:cubicBezTo>
                      <a:pt x="99" y="118"/>
                      <a:pt x="101" y="117"/>
                      <a:pt x="104" y="112"/>
                    </a:cubicBezTo>
                    <a:cubicBezTo>
                      <a:pt x="109" y="103"/>
                      <a:pt x="106" y="99"/>
                      <a:pt x="101" y="89"/>
                    </a:cubicBezTo>
                    <a:cubicBezTo>
                      <a:pt x="96" y="78"/>
                      <a:pt x="96" y="78"/>
                      <a:pt x="96" y="78"/>
                    </a:cubicBezTo>
                    <a:cubicBezTo>
                      <a:pt x="94" y="74"/>
                      <a:pt x="92" y="72"/>
                      <a:pt x="90" y="69"/>
                    </a:cubicBezTo>
                    <a:cubicBezTo>
                      <a:pt x="85" y="62"/>
                      <a:pt x="81" y="56"/>
                      <a:pt x="80" y="35"/>
                    </a:cubicBezTo>
                    <a:cubicBezTo>
                      <a:pt x="80" y="32"/>
                      <a:pt x="79" y="24"/>
                      <a:pt x="75" y="23"/>
                    </a:cubicBezTo>
                    <a:cubicBezTo>
                      <a:pt x="71" y="22"/>
                      <a:pt x="62" y="25"/>
                      <a:pt x="53" y="34"/>
                    </a:cubicBezTo>
                    <a:cubicBezTo>
                      <a:pt x="50" y="38"/>
                      <a:pt x="44" y="38"/>
                      <a:pt x="40" y="35"/>
                    </a:cubicBezTo>
                    <a:cubicBezTo>
                      <a:pt x="36" y="31"/>
                      <a:pt x="36" y="25"/>
                      <a:pt x="39" y="21"/>
                    </a:cubicBezTo>
                    <a:cubicBezTo>
                      <a:pt x="52" y="7"/>
                      <a:pt x="68" y="0"/>
                      <a:pt x="81" y="5"/>
                    </a:cubicBezTo>
                    <a:cubicBezTo>
                      <a:pt x="87" y="7"/>
                      <a:pt x="98" y="14"/>
                      <a:pt x="99" y="34"/>
                    </a:cubicBezTo>
                    <a:cubicBezTo>
                      <a:pt x="100" y="50"/>
                      <a:pt x="102" y="53"/>
                      <a:pt x="106" y="58"/>
                    </a:cubicBezTo>
                    <a:cubicBezTo>
                      <a:pt x="108" y="61"/>
                      <a:pt x="111" y="64"/>
                      <a:pt x="113" y="71"/>
                    </a:cubicBezTo>
                    <a:cubicBezTo>
                      <a:pt x="118" y="80"/>
                      <a:pt x="118" y="80"/>
                      <a:pt x="118" y="80"/>
                    </a:cubicBezTo>
                    <a:cubicBezTo>
                      <a:pt x="124" y="91"/>
                      <a:pt x="130" y="103"/>
                      <a:pt x="121" y="121"/>
                    </a:cubicBezTo>
                    <a:cubicBezTo>
                      <a:pt x="116" y="130"/>
                      <a:pt x="110" y="135"/>
                      <a:pt x="103" y="137"/>
                    </a:cubicBezTo>
                    <a:cubicBezTo>
                      <a:pt x="89" y="141"/>
                      <a:pt x="73" y="134"/>
                      <a:pt x="54" y="123"/>
                    </a:cubicBezTo>
                    <a:cubicBezTo>
                      <a:pt x="42" y="117"/>
                      <a:pt x="41" y="118"/>
                      <a:pt x="37" y="120"/>
                    </a:cubicBezTo>
                    <a:cubicBezTo>
                      <a:pt x="33" y="123"/>
                      <a:pt x="25" y="127"/>
                      <a:pt x="9" y="126"/>
                    </a:cubicBezTo>
                    <a:cubicBezTo>
                      <a:pt x="4" y="125"/>
                      <a:pt x="0" y="121"/>
                      <a:pt x="0" y="115"/>
                    </a:cubicBezTo>
                    <a:close/>
                  </a:path>
                </a:pathLst>
              </a:custGeom>
              <a:solidFill>
                <a:srgbClr val="FA5E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157">
                <a:extLst>
                  <a:ext uri="{FF2B5EF4-FFF2-40B4-BE49-F238E27FC236}">
                    <a16:creationId xmlns:a16="http://schemas.microsoft.com/office/drawing/2014/main" id="{CFE4DE6F-A040-40FA-B992-2A831682C598}"/>
                  </a:ext>
                </a:extLst>
              </p:cNvPr>
              <p:cNvSpPr>
                <a:spLocks/>
              </p:cNvSpPr>
              <p:nvPr/>
            </p:nvSpPr>
            <p:spPr bwMode="auto">
              <a:xfrm>
                <a:off x="3357025" y="3805711"/>
                <a:ext cx="284162" cy="781050"/>
              </a:xfrm>
              <a:custGeom>
                <a:avLst/>
                <a:gdLst>
                  <a:gd name="T0" fmla="*/ 1934 w 31"/>
                  <a:gd name="T1" fmla="*/ 5332 h 80"/>
                  <a:gd name="T2" fmla="*/ 5566 w 31"/>
                  <a:gd name="T3" fmla="*/ 13954 h 80"/>
                  <a:gd name="T4" fmla="*/ 3268 w 31"/>
                  <a:gd name="T5" fmla="*/ 18610 h 80"/>
                  <a:gd name="T6" fmla="*/ 5000 w 31"/>
                  <a:gd name="T7" fmla="*/ 14409 h 80"/>
                  <a:gd name="T8" fmla="*/ 1536 w 31"/>
                  <a:gd name="T9" fmla="*/ 6052 h 80"/>
                  <a:gd name="T10" fmla="*/ 0 w 31"/>
                  <a:gd name="T11" fmla="*/ 0 h 80"/>
                  <a:gd name="T12" fmla="*/ 1934 w 31"/>
                  <a:gd name="T13" fmla="*/ 5332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0">
                    <a:moveTo>
                      <a:pt x="10" y="23"/>
                    </a:moveTo>
                    <a:cubicBezTo>
                      <a:pt x="14" y="28"/>
                      <a:pt x="27" y="52"/>
                      <a:pt x="29" y="60"/>
                    </a:cubicBezTo>
                    <a:cubicBezTo>
                      <a:pt x="31" y="67"/>
                      <a:pt x="26" y="74"/>
                      <a:pt x="17" y="80"/>
                    </a:cubicBezTo>
                    <a:cubicBezTo>
                      <a:pt x="17" y="80"/>
                      <a:pt x="27" y="70"/>
                      <a:pt x="26" y="62"/>
                    </a:cubicBezTo>
                    <a:cubicBezTo>
                      <a:pt x="25" y="53"/>
                      <a:pt x="14" y="34"/>
                      <a:pt x="8" y="26"/>
                    </a:cubicBezTo>
                    <a:cubicBezTo>
                      <a:pt x="2" y="17"/>
                      <a:pt x="2" y="12"/>
                      <a:pt x="0" y="0"/>
                    </a:cubicBezTo>
                    <a:cubicBezTo>
                      <a:pt x="3" y="6"/>
                      <a:pt x="6" y="15"/>
                      <a:pt x="10" y="23"/>
                    </a:cubicBezTo>
                    <a:close/>
                  </a:path>
                </a:pathLst>
              </a:custGeom>
              <a:solidFill>
                <a:srgbClr val="EA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158">
                <a:extLst>
                  <a:ext uri="{FF2B5EF4-FFF2-40B4-BE49-F238E27FC236}">
                    <a16:creationId xmlns:a16="http://schemas.microsoft.com/office/drawing/2014/main" id="{1BA2D549-3AD3-4C1B-A051-E515163A021E}"/>
                  </a:ext>
                </a:extLst>
              </p:cNvPr>
              <p:cNvSpPr>
                <a:spLocks/>
              </p:cNvSpPr>
              <p:nvPr/>
            </p:nvSpPr>
            <p:spPr bwMode="auto">
              <a:xfrm>
                <a:off x="2696625" y="4412136"/>
                <a:ext cx="422275" cy="96838"/>
              </a:xfrm>
              <a:custGeom>
                <a:avLst/>
                <a:gdLst>
                  <a:gd name="T0" fmla="*/ 0 w 46"/>
                  <a:gd name="T1" fmla="*/ 2050 h 10"/>
                  <a:gd name="T2" fmla="*/ 4244 w 46"/>
                  <a:gd name="T3" fmla="*/ 671 h 10"/>
                  <a:gd name="T4" fmla="*/ 8894 w 46"/>
                  <a:gd name="T5" fmla="*/ 1379 h 10"/>
                  <a:gd name="T6" fmla="*/ 4048 w 46"/>
                  <a:gd name="T7" fmla="*/ 1598 h 10"/>
                  <a:gd name="T8" fmla="*/ 0 w 46"/>
                  <a:gd name="T9" fmla="*/ 205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0">
                    <a:moveTo>
                      <a:pt x="0" y="9"/>
                    </a:moveTo>
                    <a:cubicBezTo>
                      <a:pt x="11" y="9"/>
                      <a:pt x="14" y="6"/>
                      <a:pt x="22" y="3"/>
                    </a:cubicBezTo>
                    <a:cubicBezTo>
                      <a:pt x="30" y="0"/>
                      <a:pt x="38" y="2"/>
                      <a:pt x="46" y="6"/>
                    </a:cubicBezTo>
                    <a:cubicBezTo>
                      <a:pt x="39" y="4"/>
                      <a:pt x="28" y="3"/>
                      <a:pt x="21" y="7"/>
                    </a:cubicBezTo>
                    <a:cubicBezTo>
                      <a:pt x="14" y="10"/>
                      <a:pt x="0" y="9"/>
                      <a:pt x="0" y="9"/>
                    </a:cubicBezTo>
                    <a:close/>
                  </a:path>
                </a:pathLst>
              </a:custGeom>
              <a:solidFill>
                <a:srgbClr val="EA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Freeform 159">
                <a:extLst>
                  <a:ext uri="{FF2B5EF4-FFF2-40B4-BE49-F238E27FC236}">
                    <a16:creationId xmlns:a16="http://schemas.microsoft.com/office/drawing/2014/main" id="{FA3A8D67-00B2-468E-B1EE-63B20145BDEC}"/>
                  </a:ext>
                </a:extLst>
              </p:cNvPr>
              <p:cNvSpPr>
                <a:spLocks/>
              </p:cNvSpPr>
              <p:nvPr/>
            </p:nvSpPr>
            <p:spPr bwMode="auto">
              <a:xfrm>
                <a:off x="3072863" y="3464399"/>
                <a:ext cx="422275" cy="312738"/>
              </a:xfrm>
              <a:custGeom>
                <a:avLst/>
                <a:gdLst>
                  <a:gd name="T0" fmla="*/ 0 w 46"/>
                  <a:gd name="T1" fmla="*/ 2087 h 32"/>
                  <a:gd name="T2" fmla="*/ 6956 w 46"/>
                  <a:gd name="T3" fmla="*/ 2352 h 32"/>
                  <a:gd name="T4" fmla="*/ 8327 w 46"/>
                  <a:gd name="T5" fmla="*/ 7468 h 32"/>
                  <a:gd name="T6" fmla="*/ 5615 w 46"/>
                  <a:gd name="T7" fmla="*/ 2087 h 32"/>
                  <a:gd name="T8" fmla="*/ 0 w 46"/>
                  <a:gd name="T9" fmla="*/ 208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32">
                    <a:moveTo>
                      <a:pt x="0" y="9"/>
                    </a:moveTo>
                    <a:cubicBezTo>
                      <a:pt x="12" y="2"/>
                      <a:pt x="26" y="0"/>
                      <a:pt x="36" y="10"/>
                    </a:cubicBezTo>
                    <a:cubicBezTo>
                      <a:pt x="46" y="20"/>
                      <a:pt x="43" y="32"/>
                      <a:pt x="43" y="32"/>
                    </a:cubicBezTo>
                    <a:cubicBezTo>
                      <a:pt x="42" y="26"/>
                      <a:pt x="39" y="15"/>
                      <a:pt x="29" y="9"/>
                    </a:cubicBezTo>
                    <a:cubicBezTo>
                      <a:pt x="19" y="4"/>
                      <a:pt x="8" y="6"/>
                      <a:pt x="0" y="9"/>
                    </a:cubicBezTo>
                    <a:close/>
                  </a:path>
                </a:pathLst>
              </a:custGeom>
              <a:solidFill>
                <a:srgbClr val="E30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Freeform 160">
                <a:extLst>
                  <a:ext uri="{FF2B5EF4-FFF2-40B4-BE49-F238E27FC236}">
                    <a16:creationId xmlns:a16="http://schemas.microsoft.com/office/drawing/2014/main" id="{9E22CA27-CC04-4B54-ADB6-9BF1838DB4C2}"/>
                  </a:ext>
                </a:extLst>
              </p:cNvPr>
              <p:cNvSpPr>
                <a:spLocks/>
              </p:cNvSpPr>
              <p:nvPr/>
            </p:nvSpPr>
            <p:spPr bwMode="auto">
              <a:xfrm>
                <a:off x="2585500" y="3415186"/>
                <a:ext cx="1193800" cy="1377950"/>
              </a:xfrm>
              <a:custGeom>
                <a:avLst/>
                <a:gdLst>
                  <a:gd name="T0" fmla="*/ 0 w 130"/>
                  <a:gd name="T1" fmla="*/ 26828 h 141"/>
                  <a:gd name="T2" fmla="*/ 2140 w 130"/>
                  <a:gd name="T3" fmla="*/ 24747 h 141"/>
                  <a:gd name="T4" fmla="*/ 5420 w 130"/>
                  <a:gd name="T5" fmla="*/ 24027 h 141"/>
                  <a:gd name="T6" fmla="*/ 12182 w 130"/>
                  <a:gd name="T7" fmla="*/ 24975 h 141"/>
                  <a:gd name="T8" fmla="*/ 18771 w 130"/>
                  <a:gd name="T9" fmla="*/ 27776 h 141"/>
                  <a:gd name="T10" fmla="*/ 20142 w 130"/>
                  <a:gd name="T11" fmla="*/ 26114 h 141"/>
                  <a:gd name="T12" fmla="*/ 19540 w 130"/>
                  <a:gd name="T13" fmla="*/ 20770 h 141"/>
                  <a:gd name="T14" fmla="*/ 18569 w 130"/>
                  <a:gd name="T15" fmla="*/ 18191 h 141"/>
                  <a:gd name="T16" fmla="*/ 17435 w 130"/>
                  <a:gd name="T17" fmla="*/ 16104 h 141"/>
                  <a:gd name="T18" fmla="*/ 15491 w 130"/>
                  <a:gd name="T19" fmla="*/ 8151 h 141"/>
                  <a:gd name="T20" fmla="*/ 14525 w 130"/>
                  <a:gd name="T21" fmla="*/ 5380 h 141"/>
                  <a:gd name="T22" fmla="*/ 10273 w 130"/>
                  <a:gd name="T23" fmla="*/ 7923 h 141"/>
                  <a:gd name="T24" fmla="*/ 7728 w 130"/>
                  <a:gd name="T25" fmla="*/ 8151 h 141"/>
                  <a:gd name="T26" fmla="*/ 7560 w 130"/>
                  <a:gd name="T27" fmla="*/ 4888 h 141"/>
                  <a:gd name="T28" fmla="*/ 15694 w 130"/>
                  <a:gd name="T29" fmla="*/ 1176 h 141"/>
                  <a:gd name="T30" fmla="*/ 19176 w 130"/>
                  <a:gd name="T31" fmla="*/ 7923 h 141"/>
                  <a:gd name="T32" fmla="*/ 20512 w 130"/>
                  <a:gd name="T33" fmla="*/ 13531 h 141"/>
                  <a:gd name="T34" fmla="*/ 21883 w 130"/>
                  <a:gd name="T35" fmla="*/ 16560 h 141"/>
                  <a:gd name="T36" fmla="*/ 22855 w 130"/>
                  <a:gd name="T37" fmla="*/ 18647 h 141"/>
                  <a:gd name="T38" fmla="*/ 23422 w 130"/>
                  <a:gd name="T39" fmla="*/ 28232 h 141"/>
                  <a:gd name="T40" fmla="*/ 19945 w 130"/>
                  <a:gd name="T41" fmla="*/ 31950 h 141"/>
                  <a:gd name="T42" fmla="*/ 10441 w 130"/>
                  <a:gd name="T43" fmla="*/ 28687 h 141"/>
                  <a:gd name="T44" fmla="*/ 7161 w 130"/>
                  <a:gd name="T45" fmla="*/ 28004 h 141"/>
                  <a:gd name="T46" fmla="*/ 1741 w 130"/>
                  <a:gd name="T47" fmla="*/ 29407 h 141"/>
                  <a:gd name="T48" fmla="*/ 0 w 130"/>
                  <a:gd name="T49" fmla="*/ 26828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41">
                    <a:moveTo>
                      <a:pt x="0" y="115"/>
                    </a:moveTo>
                    <a:cubicBezTo>
                      <a:pt x="1" y="110"/>
                      <a:pt x="5" y="106"/>
                      <a:pt x="11" y="106"/>
                    </a:cubicBezTo>
                    <a:cubicBezTo>
                      <a:pt x="21" y="107"/>
                      <a:pt x="24" y="105"/>
                      <a:pt x="28" y="103"/>
                    </a:cubicBezTo>
                    <a:cubicBezTo>
                      <a:pt x="38" y="98"/>
                      <a:pt x="45" y="97"/>
                      <a:pt x="63" y="107"/>
                    </a:cubicBezTo>
                    <a:cubicBezTo>
                      <a:pt x="75" y="113"/>
                      <a:pt x="90" y="121"/>
                      <a:pt x="97" y="119"/>
                    </a:cubicBezTo>
                    <a:cubicBezTo>
                      <a:pt x="99" y="118"/>
                      <a:pt x="101" y="117"/>
                      <a:pt x="104" y="112"/>
                    </a:cubicBezTo>
                    <a:cubicBezTo>
                      <a:pt x="109" y="103"/>
                      <a:pt x="106" y="99"/>
                      <a:pt x="101" y="89"/>
                    </a:cubicBezTo>
                    <a:cubicBezTo>
                      <a:pt x="96" y="78"/>
                      <a:pt x="96" y="78"/>
                      <a:pt x="96" y="78"/>
                    </a:cubicBezTo>
                    <a:cubicBezTo>
                      <a:pt x="94" y="74"/>
                      <a:pt x="92" y="72"/>
                      <a:pt x="90" y="69"/>
                    </a:cubicBezTo>
                    <a:cubicBezTo>
                      <a:pt x="85" y="62"/>
                      <a:pt x="81" y="56"/>
                      <a:pt x="80" y="35"/>
                    </a:cubicBezTo>
                    <a:cubicBezTo>
                      <a:pt x="80" y="32"/>
                      <a:pt x="79" y="24"/>
                      <a:pt x="75" y="23"/>
                    </a:cubicBezTo>
                    <a:cubicBezTo>
                      <a:pt x="71" y="22"/>
                      <a:pt x="62" y="25"/>
                      <a:pt x="53" y="34"/>
                    </a:cubicBezTo>
                    <a:cubicBezTo>
                      <a:pt x="50" y="38"/>
                      <a:pt x="44" y="38"/>
                      <a:pt x="40" y="35"/>
                    </a:cubicBezTo>
                    <a:cubicBezTo>
                      <a:pt x="36" y="31"/>
                      <a:pt x="36" y="25"/>
                      <a:pt x="39" y="21"/>
                    </a:cubicBezTo>
                    <a:cubicBezTo>
                      <a:pt x="52" y="7"/>
                      <a:pt x="68" y="0"/>
                      <a:pt x="81" y="5"/>
                    </a:cubicBezTo>
                    <a:cubicBezTo>
                      <a:pt x="87" y="7"/>
                      <a:pt x="98" y="14"/>
                      <a:pt x="99" y="34"/>
                    </a:cubicBezTo>
                    <a:cubicBezTo>
                      <a:pt x="100" y="50"/>
                      <a:pt x="102" y="53"/>
                      <a:pt x="106" y="58"/>
                    </a:cubicBezTo>
                    <a:cubicBezTo>
                      <a:pt x="108" y="61"/>
                      <a:pt x="111" y="64"/>
                      <a:pt x="113" y="71"/>
                    </a:cubicBezTo>
                    <a:cubicBezTo>
                      <a:pt x="118" y="80"/>
                      <a:pt x="118" y="80"/>
                      <a:pt x="118" y="80"/>
                    </a:cubicBezTo>
                    <a:cubicBezTo>
                      <a:pt x="124" y="91"/>
                      <a:pt x="130" y="103"/>
                      <a:pt x="121" y="121"/>
                    </a:cubicBezTo>
                    <a:cubicBezTo>
                      <a:pt x="116" y="130"/>
                      <a:pt x="110" y="135"/>
                      <a:pt x="103" y="137"/>
                    </a:cubicBezTo>
                    <a:cubicBezTo>
                      <a:pt x="89" y="141"/>
                      <a:pt x="73" y="134"/>
                      <a:pt x="54" y="123"/>
                    </a:cubicBezTo>
                    <a:cubicBezTo>
                      <a:pt x="42" y="117"/>
                      <a:pt x="41" y="118"/>
                      <a:pt x="37" y="120"/>
                    </a:cubicBezTo>
                    <a:cubicBezTo>
                      <a:pt x="33" y="123"/>
                      <a:pt x="25" y="127"/>
                      <a:pt x="9" y="126"/>
                    </a:cubicBezTo>
                    <a:cubicBezTo>
                      <a:pt x="4" y="125"/>
                      <a:pt x="0" y="121"/>
                      <a:pt x="0" y="115"/>
                    </a:cubicBezTo>
                    <a:close/>
                  </a:path>
                </a:pathLst>
              </a:custGeom>
              <a:noFill/>
              <a:ln w="19050"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9" name="Plus Sign 68">
              <a:extLst>
                <a:ext uri="{FF2B5EF4-FFF2-40B4-BE49-F238E27FC236}">
                  <a16:creationId xmlns:a16="http://schemas.microsoft.com/office/drawing/2014/main" id="{8DC90D1B-6610-400E-AD5F-AAF67A290D40}"/>
                </a:ext>
              </a:extLst>
            </p:cNvPr>
            <p:cNvSpPr/>
            <p:nvPr/>
          </p:nvSpPr>
          <p:spPr>
            <a:xfrm>
              <a:off x="7577354" y="3277918"/>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Plus Sign 69">
              <a:extLst>
                <a:ext uri="{FF2B5EF4-FFF2-40B4-BE49-F238E27FC236}">
                  <a16:creationId xmlns:a16="http://schemas.microsoft.com/office/drawing/2014/main" id="{0A6497C3-3E1D-4DB6-8350-DD2A5FB56E07}"/>
                </a:ext>
              </a:extLst>
            </p:cNvPr>
            <p:cNvSpPr/>
            <p:nvPr/>
          </p:nvSpPr>
          <p:spPr>
            <a:xfrm>
              <a:off x="10556768" y="3475276"/>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Plus Sign 70">
              <a:extLst>
                <a:ext uri="{FF2B5EF4-FFF2-40B4-BE49-F238E27FC236}">
                  <a16:creationId xmlns:a16="http://schemas.microsoft.com/office/drawing/2014/main" id="{402D0D68-5964-42F0-8554-915192CED1D7}"/>
                </a:ext>
              </a:extLst>
            </p:cNvPr>
            <p:cNvSpPr/>
            <p:nvPr/>
          </p:nvSpPr>
          <p:spPr>
            <a:xfrm>
              <a:off x="10316247" y="1206422"/>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Plus Sign 71">
              <a:extLst>
                <a:ext uri="{FF2B5EF4-FFF2-40B4-BE49-F238E27FC236}">
                  <a16:creationId xmlns:a16="http://schemas.microsoft.com/office/drawing/2014/main" id="{4673BF5F-404F-49C4-8C53-B498791063B1}"/>
                </a:ext>
              </a:extLst>
            </p:cNvPr>
            <p:cNvSpPr/>
            <p:nvPr/>
          </p:nvSpPr>
          <p:spPr>
            <a:xfrm>
              <a:off x="8325843" y="4447167"/>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3" name="Plus Sign 72">
              <a:extLst>
                <a:ext uri="{FF2B5EF4-FFF2-40B4-BE49-F238E27FC236}">
                  <a16:creationId xmlns:a16="http://schemas.microsoft.com/office/drawing/2014/main" id="{6AF1327F-AC36-4D8C-9D13-CF797EED8261}"/>
                </a:ext>
              </a:extLst>
            </p:cNvPr>
            <p:cNvSpPr/>
            <p:nvPr/>
          </p:nvSpPr>
          <p:spPr>
            <a:xfrm>
              <a:off x="7744074" y="1198883"/>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4" name="Plus Sign 73">
              <a:extLst>
                <a:ext uri="{FF2B5EF4-FFF2-40B4-BE49-F238E27FC236}">
                  <a16:creationId xmlns:a16="http://schemas.microsoft.com/office/drawing/2014/main" id="{FEF6156D-43B1-4487-97C8-9956B03461DC}"/>
                </a:ext>
              </a:extLst>
            </p:cNvPr>
            <p:cNvSpPr/>
            <p:nvPr/>
          </p:nvSpPr>
          <p:spPr>
            <a:xfrm>
              <a:off x="11435197" y="2251867"/>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Plus Sign 74">
              <a:extLst>
                <a:ext uri="{FF2B5EF4-FFF2-40B4-BE49-F238E27FC236}">
                  <a16:creationId xmlns:a16="http://schemas.microsoft.com/office/drawing/2014/main" id="{B893F539-1CD9-40B2-B115-1CED3FA784EA}"/>
                </a:ext>
              </a:extLst>
            </p:cNvPr>
            <p:cNvSpPr/>
            <p:nvPr/>
          </p:nvSpPr>
          <p:spPr>
            <a:xfrm>
              <a:off x="6770904" y="2363349"/>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Plus Sign 75">
              <a:extLst>
                <a:ext uri="{FF2B5EF4-FFF2-40B4-BE49-F238E27FC236}">
                  <a16:creationId xmlns:a16="http://schemas.microsoft.com/office/drawing/2014/main" id="{CF1DC10C-79AB-4DDD-9EAB-94353C2C54F7}"/>
                </a:ext>
              </a:extLst>
            </p:cNvPr>
            <p:cNvSpPr/>
            <p:nvPr/>
          </p:nvSpPr>
          <p:spPr>
            <a:xfrm>
              <a:off x="9071177" y="2582220"/>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Plus Sign 76">
              <a:extLst>
                <a:ext uri="{FF2B5EF4-FFF2-40B4-BE49-F238E27FC236}">
                  <a16:creationId xmlns:a16="http://schemas.microsoft.com/office/drawing/2014/main" id="{AC3EFC01-3A8F-4AD0-8FF2-32FA44B24E68}"/>
                </a:ext>
              </a:extLst>
            </p:cNvPr>
            <p:cNvSpPr/>
            <p:nvPr/>
          </p:nvSpPr>
          <p:spPr>
            <a:xfrm>
              <a:off x="10078854" y="4064957"/>
              <a:ext cx="242887" cy="246888"/>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Minus Sign 77">
              <a:extLst>
                <a:ext uri="{FF2B5EF4-FFF2-40B4-BE49-F238E27FC236}">
                  <a16:creationId xmlns:a16="http://schemas.microsoft.com/office/drawing/2014/main" id="{3392CE07-A0EB-4C89-8DF6-D724354FCC13}"/>
                </a:ext>
              </a:extLst>
            </p:cNvPr>
            <p:cNvSpPr/>
            <p:nvPr/>
          </p:nvSpPr>
          <p:spPr>
            <a:xfrm>
              <a:off x="6923708" y="2889854"/>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Minus Sign 78">
              <a:extLst>
                <a:ext uri="{FF2B5EF4-FFF2-40B4-BE49-F238E27FC236}">
                  <a16:creationId xmlns:a16="http://schemas.microsoft.com/office/drawing/2014/main" id="{F4882B92-9756-4C22-9EDE-128382D179E6}"/>
                </a:ext>
              </a:extLst>
            </p:cNvPr>
            <p:cNvSpPr/>
            <p:nvPr/>
          </p:nvSpPr>
          <p:spPr>
            <a:xfrm>
              <a:off x="7047171" y="1530349"/>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Minus Sign 79">
              <a:extLst>
                <a:ext uri="{FF2B5EF4-FFF2-40B4-BE49-F238E27FC236}">
                  <a16:creationId xmlns:a16="http://schemas.microsoft.com/office/drawing/2014/main" id="{5D4EEA91-46B7-421C-88AA-C8C178A826B0}"/>
                </a:ext>
              </a:extLst>
            </p:cNvPr>
            <p:cNvSpPr/>
            <p:nvPr/>
          </p:nvSpPr>
          <p:spPr>
            <a:xfrm>
              <a:off x="8614870" y="1576929"/>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Minus Sign 80">
              <a:extLst>
                <a:ext uri="{FF2B5EF4-FFF2-40B4-BE49-F238E27FC236}">
                  <a16:creationId xmlns:a16="http://schemas.microsoft.com/office/drawing/2014/main" id="{8CDBF165-8893-4FE7-AD06-369823CF2C9A}"/>
                </a:ext>
              </a:extLst>
            </p:cNvPr>
            <p:cNvSpPr/>
            <p:nvPr/>
          </p:nvSpPr>
          <p:spPr>
            <a:xfrm>
              <a:off x="11233334" y="1670773"/>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2" name="Minus Sign 81">
              <a:extLst>
                <a:ext uri="{FF2B5EF4-FFF2-40B4-BE49-F238E27FC236}">
                  <a16:creationId xmlns:a16="http://schemas.microsoft.com/office/drawing/2014/main" id="{609010E9-6C05-44E8-B30D-5ED03202ADD2}"/>
                </a:ext>
              </a:extLst>
            </p:cNvPr>
            <p:cNvSpPr/>
            <p:nvPr/>
          </p:nvSpPr>
          <p:spPr>
            <a:xfrm>
              <a:off x="9161583" y="4704738"/>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3" name="Minus Sign 82">
              <a:extLst>
                <a:ext uri="{FF2B5EF4-FFF2-40B4-BE49-F238E27FC236}">
                  <a16:creationId xmlns:a16="http://schemas.microsoft.com/office/drawing/2014/main" id="{847AB304-1F38-4250-9124-F8EC23EE17C5}"/>
                </a:ext>
              </a:extLst>
            </p:cNvPr>
            <p:cNvSpPr/>
            <p:nvPr/>
          </p:nvSpPr>
          <p:spPr>
            <a:xfrm>
              <a:off x="7919140" y="3858188"/>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4" name="Minus Sign 83">
              <a:extLst>
                <a:ext uri="{FF2B5EF4-FFF2-40B4-BE49-F238E27FC236}">
                  <a16:creationId xmlns:a16="http://schemas.microsoft.com/office/drawing/2014/main" id="{4A44AF54-F27B-495D-856A-AA86C2ED5802}"/>
                </a:ext>
              </a:extLst>
            </p:cNvPr>
            <p:cNvSpPr/>
            <p:nvPr/>
          </p:nvSpPr>
          <p:spPr>
            <a:xfrm>
              <a:off x="10041783" y="3351832"/>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5" name="Minus Sign 84">
              <a:extLst>
                <a:ext uri="{FF2B5EF4-FFF2-40B4-BE49-F238E27FC236}">
                  <a16:creationId xmlns:a16="http://schemas.microsoft.com/office/drawing/2014/main" id="{4ED44853-B424-4AF4-AA06-F423FEB06073}"/>
                </a:ext>
              </a:extLst>
            </p:cNvPr>
            <p:cNvSpPr/>
            <p:nvPr/>
          </p:nvSpPr>
          <p:spPr>
            <a:xfrm>
              <a:off x="11045803" y="3065709"/>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6" name="Minus Sign 85">
              <a:extLst>
                <a:ext uri="{FF2B5EF4-FFF2-40B4-BE49-F238E27FC236}">
                  <a16:creationId xmlns:a16="http://schemas.microsoft.com/office/drawing/2014/main" id="{02E68D43-0884-4246-9433-F5AC6736779E}"/>
                </a:ext>
              </a:extLst>
            </p:cNvPr>
            <p:cNvSpPr/>
            <p:nvPr/>
          </p:nvSpPr>
          <p:spPr>
            <a:xfrm>
              <a:off x="9665196" y="1571821"/>
              <a:ext cx="246888" cy="246888"/>
            </a:xfrm>
            <a:prstGeom prst="mathMin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25" name="TextBox 124">
            <a:extLst>
              <a:ext uri="{FF2B5EF4-FFF2-40B4-BE49-F238E27FC236}">
                <a16:creationId xmlns:a16="http://schemas.microsoft.com/office/drawing/2014/main" id="{73477586-F9D8-4E08-9C4F-F907F4261EE3}"/>
              </a:ext>
            </a:extLst>
          </p:cNvPr>
          <p:cNvSpPr txBox="1"/>
          <p:nvPr/>
        </p:nvSpPr>
        <p:spPr>
          <a:xfrm>
            <a:off x="25741835" y="10206789"/>
            <a:ext cx="5536610" cy="1528624"/>
          </a:xfrm>
          <a:prstGeom prst="rect">
            <a:avLst/>
          </a:prstGeom>
          <a:noFill/>
        </p:spPr>
        <p:txBody>
          <a:bodyPr wrap="square">
            <a:spAutoFit/>
          </a:bodyPr>
          <a:lstStyle/>
          <a:p>
            <a:pPr algn="ctr"/>
            <a:r>
              <a:rPr lang="en-US" sz="7000" b="1" baseline="30000">
                <a:solidFill>
                  <a:srgbClr val="000000"/>
                </a:solidFill>
                <a:latin typeface="Arial" panose="020B0604020202020204" pitchFamily="34" charset="0"/>
                <a:cs typeface="Arial" panose="020B0604020202020204" pitchFamily="34" charset="0"/>
              </a:rPr>
              <a:t>Protein Molecules </a:t>
            </a:r>
          </a:p>
          <a:p>
            <a:pPr algn="ctr"/>
            <a:r>
              <a:rPr lang="en-US" sz="7000" b="1" baseline="30000">
                <a:solidFill>
                  <a:srgbClr val="000000"/>
                </a:solidFill>
                <a:latin typeface="Arial" panose="020B0604020202020204" pitchFamily="34" charset="0"/>
                <a:cs typeface="Arial" panose="020B0604020202020204" pitchFamily="34" charset="0"/>
              </a:rPr>
              <a:t>at pH 4.6</a:t>
            </a:r>
            <a:endParaRPr lang="en-US" sz="7000" b="1" baseline="30000">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FF26E157-F98E-4451-804B-A23A096CC23F}"/>
              </a:ext>
            </a:extLst>
          </p:cNvPr>
          <p:cNvSpPr txBox="1"/>
          <p:nvPr/>
        </p:nvSpPr>
        <p:spPr>
          <a:xfrm>
            <a:off x="8654309" y="5285510"/>
            <a:ext cx="20082056" cy="1631216"/>
          </a:xfrm>
          <a:prstGeom prst="rect">
            <a:avLst/>
          </a:prstGeom>
          <a:noFill/>
        </p:spPr>
        <p:txBody>
          <a:bodyPr wrap="square">
            <a:spAutoFit/>
          </a:bodyPr>
          <a:lstStyle/>
          <a:p>
            <a:pPr marL="457233" indent="-457233">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When the pH of milk is changed by addition of an acid (i.e., vinegar) the charge distribution of the proteins is also changed. </a:t>
            </a:r>
          </a:p>
        </p:txBody>
      </p:sp>
      <p:sp>
        <p:nvSpPr>
          <p:cNvPr id="131" name="TextBox 130">
            <a:extLst>
              <a:ext uri="{FF2B5EF4-FFF2-40B4-BE49-F238E27FC236}">
                <a16:creationId xmlns:a16="http://schemas.microsoft.com/office/drawing/2014/main" id="{6F96A9AD-CA4A-4545-A58E-E4B13F30FCBB}"/>
              </a:ext>
            </a:extLst>
          </p:cNvPr>
          <p:cNvSpPr txBox="1"/>
          <p:nvPr/>
        </p:nvSpPr>
        <p:spPr>
          <a:xfrm>
            <a:off x="3838502" y="7345132"/>
            <a:ext cx="24203098" cy="2400657"/>
          </a:xfrm>
          <a:prstGeom prst="rect">
            <a:avLst/>
          </a:prstGeom>
          <a:noFill/>
        </p:spPr>
        <p:txBody>
          <a:bodyPr wrap="square">
            <a:spAutoFit/>
          </a:bodyPr>
          <a:lstStyle/>
          <a:p>
            <a:pPr marL="457233" indent="-457233">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When the milk pH is lowered to pH 4.6 the total charge of the protein becomes zero, and molecules no longer repel each other. The acidification causes the protein to precipitate from the solution.</a:t>
            </a:r>
          </a:p>
        </p:txBody>
      </p:sp>
      <p:sp>
        <p:nvSpPr>
          <p:cNvPr id="137" name="TextBox 7">
            <a:extLst>
              <a:ext uri="{FF2B5EF4-FFF2-40B4-BE49-F238E27FC236}">
                <a16:creationId xmlns:a16="http://schemas.microsoft.com/office/drawing/2014/main" id="{769DB7D0-2B0B-419E-BCF5-072DADB740F3}"/>
              </a:ext>
            </a:extLst>
          </p:cNvPr>
          <p:cNvSpPr txBox="1"/>
          <p:nvPr/>
        </p:nvSpPr>
        <p:spPr>
          <a:xfrm>
            <a:off x="14669798" y="3989081"/>
            <a:ext cx="10208126" cy="1051570"/>
          </a:xfrm>
          <a:prstGeom prst="rect">
            <a:avLst/>
          </a:prstGeom>
        </p:spPr>
        <p:txBody>
          <a:bodyPr lIns="0" tIns="0" rIns="0" bIns="0" rtlCol="0" anchor="t">
            <a:spAutoFit/>
          </a:bodyPr>
          <a:lstStyle/>
          <a:p>
            <a:pPr algn="ctr">
              <a:lnSpc>
                <a:spcPts val="8237"/>
              </a:lnSpc>
            </a:pPr>
            <a:r>
              <a:rPr lang="en-US" sz="7000">
                <a:solidFill>
                  <a:srgbClr val="401700"/>
                </a:solidFill>
                <a:latin typeface="Arial Black" panose="020B0A04020102020204" pitchFamily="34" charset="0"/>
              </a:rPr>
              <a:t>Acid Precipitation</a:t>
            </a:r>
          </a:p>
        </p:txBody>
      </p:sp>
      <p:sp>
        <p:nvSpPr>
          <p:cNvPr id="139" name="TextBox 138">
            <a:extLst>
              <a:ext uri="{FF2B5EF4-FFF2-40B4-BE49-F238E27FC236}">
                <a16:creationId xmlns:a16="http://schemas.microsoft.com/office/drawing/2014/main" id="{42337796-207C-4803-BD34-A9B24D860625}"/>
              </a:ext>
            </a:extLst>
          </p:cNvPr>
          <p:cNvSpPr txBox="1"/>
          <p:nvPr/>
        </p:nvSpPr>
        <p:spPr>
          <a:xfrm>
            <a:off x="3414908" y="10220730"/>
            <a:ext cx="21325632" cy="861774"/>
          </a:xfrm>
          <a:prstGeom prst="rect">
            <a:avLst/>
          </a:prstGeom>
          <a:noFill/>
        </p:spPr>
        <p:txBody>
          <a:bodyPr wrap="square">
            <a:spAutoFit/>
          </a:bodyPr>
          <a:lstStyle/>
          <a:p>
            <a:pPr marL="457233" indent="-457233">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The pH at which this happens is called the isoelectric point of the protein.</a:t>
            </a:r>
          </a:p>
        </p:txBody>
      </p:sp>
      <p:pic>
        <p:nvPicPr>
          <p:cNvPr id="140" name="Picture 5">
            <a:extLst>
              <a:ext uri="{FF2B5EF4-FFF2-40B4-BE49-F238E27FC236}">
                <a16:creationId xmlns:a16="http://schemas.microsoft.com/office/drawing/2014/main" id="{6385BC03-FBDA-41E2-90F3-9472FE141F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759570">
            <a:off x="29367781" y="11030673"/>
            <a:ext cx="3096668" cy="874809"/>
          </a:xfrm>
          <a:prstGeom prst="rect">
            <a:avLst/>
          </a:prstGeom>
        </p:spPr>
      </p:pic>
      <p:sp>
        <p:nvSpPr>
          <p:cNvPr id="116" name="TextBox 7">
            <a:extLst>
              <a:ext uri="{FF2B5EF4-FFF2-40B4-BE49-F238E27FC236}">
                <a16:creationId xmlns:a16="http://schemas.microsoft.com/office/drawing/2014/main" id="{387DF829-ABB5-4C38-B8DF-6843170C6E51}"/>
              </a:ext>
            </a:extLst>
          </p:cNvPr>
          <p:cNvSpPr txBox="1"/>
          <p:nvPr/>
        </p:nvSpPr>
        <p:spPr>
          <a:xfrm rot="20308158">
            <a:off x="1096537" y="13697704"/>
            <a:ext cx="10208126" cy="1051570"/>
          </a:xfrm>
          <a:prstGeom prst="rect">
            <a:avLst/>
          </a:prstGeom>
        </p:spPr>
        <p:txBody>
          <a:bodyPr lIns="0" tIns="0" rIns="0" bIns="0" rtlCol="0" anchor="t">
            <a:spAutoFit/>
          </a:bodyPr>
          <a:lstStyle/>
          <a:p>
            <a:pPr algn="ctr">
              <a:lnSpc>
                <a:spcPts val="8237"/>
              </a:lnSpc>
            </a:pPr>
            <a:r>
              <a:rPr lang="en-US" sz="7000">
                <a:solidFill>
                  <a:srgbClr val="401700"/>
                </a:solidFill>
                <a:latin typeface="Arial Black" panose="020B0A04020102020204" pitchFamily="34" charset="0"/>
              </a:rPr>
              <a:t>From Milk to Cheese</a:t>
            </a:r>
          </a:p>
        </p:txBody>
      </p:sp>
      <p:grpSp>
        <p:nvGrpSpPr>
          <p:cNvPr id="123" name="Group 122">
            <a:extLst>
              <a:ext uri="{FF2B5EF4-FFF2-40B4-BE49-F238E27FC236}">
                <a16:creationId xmlns:a16="http://schemas.microsoft.com/office/drawing/2014/main" id="{962ECE62-20BD-4634-A718-2602A68943C0}"/>
              </a:ext>
            </a:extLst>
          </p:cNvPr>
          <p:cNvGrpSpPr/>
          <p:nvPr/>
        </p:nvGrpSpPr>
        <p:grpSpPr>
          <a:xfrm>
            <a:off x="9296400" y="12907770"/>
            <a:ext cx="21150447" cy="8302431"/>
            <a:chOff x="2978383" y="12454109"/>
            <a:chExt cx="15331393" cy="6018211"/>
          </a:xfrm>
        </p:grpSpPr>
        <p:pic>
          <p:nvPicPr>
            <p:cNvPr id="194" name="Picture 6">
              <a:extLst>
                <a:ext uri="{FF2B5EF4-FFF2-40B4-BE49-F238E27FC236}">
                  <a16:creationId xmlns:a16="http://schemas.microsoft.com/office/drawing/2014/main" id="{501AB7DB-9DD4-4AB8-80FF-5FA0B0E0C2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78383" y="13193764"/>
              <a:ext cx="2657326" cy="3988481"/>
            </a:xfrm>
            <a:prstGeom prst="rect">
              <a:avLst/>
            </a:prstGeom>
          </p:spPr>
        </p:pic>
        <p:pic>
          <p:nvPicPr>
            <p:cNvPr id="196" name="Picture 3">
              <a:extLst>
                <a:ext uri="{FF2B5EF4-FFF2-40B4-BE49-F238E27FC236}">
                  <a16:creationId xmlns:a16="http://schemas.microsoft.com/office/drawing/2014/main" id="{D7B51D72-D776-498A-9FEE-15C59E2B44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89446" y="15069819"/>
              <a:ext cx="3353207" cy="1077219"/>
            </a:xfrm>
            <a:prstGeom prst="rect">
              <a:avLst/>
            </a:prstGeom>
          </p:spPr>
        </p:pic>
        <p:pic>
          <p:nvPicPr>
            <p:cNvPr id="198" name="Picture 2">
              <a:extLst>
                <a:ext uri="{FF2B5EF4-FFF2-40B4-BE49-F238E27FC236}">
                  <a16:creationId xmlns:a16="http://schemas.microsoft.com/office/drawing/2014/main" id="{9C665245-BCDB-4996-B946-6BF112BD01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91620" y="12454109"/>
              <a:ext cx="3635854" cy="1834591"/>
            </a:xfrm>
            <a:prstGeom prst="ellipse">
              <a:avLst/>
            </a:prstGeom>
          </p:spPr>
        </p:pic>
        <p:pic>
          <p:nvPicPr>
            <p:cNvPr id="199" name="Picture 6">
              <a:extLst>
                <a:ext uri="{FF2B5EF4-FFF2-40B4-BE49-F238E27FC236}">
                  <a16:creationId xmlns:a16="http://schemas.microsoft.com/office/drawing/2014/main" id="{5F9F9751-BA6B-472D-887B-11D18371FC0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99261" y="16841989"/>
              <a:ext cx="2557645" cy="1381128"/>
            </a:xfrm>
            <a:prstGeom prst="rect">
              <a:avLst/>
            </a:prstGeom>
          </p:spPr>
        </p:pic>
        <p:sp>
          <p:nvSpPr>
            <p:cNvPr id="117" name="Arrow: Right 116">
              <a:extLst>
                <a:ext uri="{FF2B5EF4-FFF2-40B4-BE49-F238E27FC236}">
                  <a16:creationId xmlns:a16="http://schemas.microsoft.com/office/drawing/2014/main" id="{F2C6E863-7770-4CD4-BEDE-7DB7496BFBF2}"/>
                </a:ext>
              </a:extLst>
            </p:cNvPr>
            <p:cNvSpPr/>
            <p:nvPr/>
          </p:nvSpPr>
          <p:spPr>
            <a:xfrm rot="20800830">
              <a:off x="7310610" y="13551729"/>
              <a:ext cx="2583346" cy="55249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1" name="Arrow: Right 200">
              <a:extLst>
                <a:ext uri="{FF2B5EF4-FFF2-40B4-BE49-F238E27FC236}">
                  <a16:creationId xmlns:a16="http://schemas.microsoft.com/office/drawing/2014/main" id="{FF351AE3-5079-451A-864B-B9F77B09998A}"/>
                </a:ext>
              </a:extLst>
            </p:cNvPr>
            <p:cNvSpPr/>
            <p:nvPr/>
          </p:nvSpPr>
          <p:spPr>
            <a:xfrm rot="11495547" flipH="1">
              <a:off x="7227172" y="16799331"/>
              <a:ext cx="2583346" cy="55249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E50FB1BB-3157-48BE-B011-96E122069394}"/>
                </a:ext>
              </a:extLst>
            </p:cNvPr>
            <p:cNvSpPr txBox="1"/>
            <p:nvPr/>
          </p:nvSpPr>
          <p:spPr>
            <a:xfrm>
              <a:off x="5800593" y="15023246"/>
              <a:ext cx="3228730" cy="587494"/>
            </a:xfrm>
            <a:prstGeom prst="rect">
              <a:avLst/>
            </a:prstGeom>
            <a:noFill/>
          </p:spPr>
          <p:txBody>
            <a:bodyPr wrap="square">
              <a:spAutoFit/>
            </a:bodyPr>
            <a:lstStyle/>
            <a:p>
              <a:r>
                <a:rPr lang="en-US" sz="7000" b="1" baseline="30000">
                  <a:solidFill>
                    <a:srgbClr val="000000"/>
                  </a:solidFill>
                  <a:latin typeface="Arial" panose="020B0604020202020204" pitchFamily="34" charset="0"/>
                  <a:cs typeface="Arial" panose="020B0604020202020204" pitchFamily="34" charset="0"/>
                </a:rPr>
                <a:t>Acidification</a:t>
              </a:r>
              <a:endParaRPr lang="en-US" sz="7000" b="1" baseline="30000">
                <a:latin typeface="Arial" panose="020B0604020202020204" pitchFamily="34" charset="0"/>
                <a:cs typeface="Arial" panose="020B0604020202020204" pitchFamily="34" charset="0"/>
              </a:endParaRPr>
            </a:p>
          </p:txBody>
        </p:sp>
        <p:sp>
          <p:nvSpPr>
            <p:cNvPr id="217" name="TextBox 216">
              <a:extLst>
                <a:ext uri="{FF2B5EF4-FFF2-40B4-BE49-F238E27FC236}">
                  <a16:creationId xmlns:a16="http://schemas.microsoft.com/office/drawing/2014/main" id="{98855F82-6637-43CF-8D68-F2F82712C749}"/>
                </a:ext>
              </a:extLst>
            </p:cNvPr>
            <p:cNvSpPr txBox="1"/>
            <p:nvPr/>
          </p:nvSpPr>
          <p:spPr>
            <a:xfrm>
              <a:off x="3832018" y="17765282"/>
              <a:ext cx="1134836" cy="587494"/>
            </a:xfrm>
            <a:prstGeom prst="rect">
              <a:avLst/>
            </a:prstGeom>
            <a:noFill/>
          </p:spPr>
          <p:txBody>
            <a:bodyPr wrap="square">
              <a:spAutoFit/>
            </a:bodyPr>
            <a:lstStyle/>
            <a:p>
              <a:r>
                <a:rPr lang="en-US" sz="7000" b="1" baseline="30000">
                  <a:solidFill>
                    <a:srgbClr val="000000"/>
                  </a:solidFill>
                  <a:latin typeface="Arial" panose="020B0604020202020204" pitchFamily="34" charset="0"/>
                  <a:cs typeface="Arial" panose="020B0604020202020204" pitchFamily="34" charset="0"/>
                </a:rPr>
                <a:t>Milk</a:t>
              </a:r>
              <a:endParaRPr lang="en-US" sz="7000" b="1" baseline="30000">
                <a:latin typeface="Arial" panose="020B0604020202020204" pitchFamily="34" charset="0"/>
                <a:cs typeface="Arial" panose="020B0604020202020204" pitchFamily="34" charset="0"/>
              </a:endParaRPr>
            </a:p>
          </p:txBody>
        </p:sp>
        <p:sp>
          <p:nvSpPr>
            <p:cNvPr id="218" name="TextBox 217">
              <a:extLst>
                <a:ext uri="{FF2B5EF4-FFF2-40B4-BE49-F238E27FC236}">
                  <a16:creationId xmlns:a16="http://schemas.microsoft.com/office/drawing/2014/main" id="{AEC85FC2-970B-4DE9-B1B5-322BBFE83E46}"/>
                </a:ext>
              </a:extLst>
            </p:cNvPr>
            <p:cNvSpPr txBox="1"/>
            <p:nvPr/>
          </p:nvSpPr>
          <p:spPr>
            <a:xfrm>
              <a:off x="14027361" y="13291447"/>
              <a:ext cx="4282415" cy="1108059"/>
            </a:xfrm>
            <a:prstGeom prst="rect">
              <a:avLst/>
            </a:prstGeom>
            <a:noFill/>
          </p:spPr>
          <p:txBody>
            <a:bodyPr wrap="square">
              <a:spAutoFit/>
            </a:bodyPr>
            <a:lstStyle/>
            <a:p>
              <a:pPr algn="ctr"/>
              <a:r>
                <a:rPr lang="en-US" sz="7000" b="1" baseline="30000">
                  <a:solidFill>
                    <a:srgbClr val="000000"/>
                  </a:solidFill>
                  <a:latin typeface="Arial" panose="020B0604020202020204" pitchFamily="34" charset="0"/>
                  <a:cs typeface="Arial" panose="020B0604020202020204" pitchFamily="34" charset="0"/>
                </a:rPr>
                <a:t>Cheese  Curds</a:t>
              </a:r>
            </a:p>
            <a:p>
              <a:pPr algn="ctr"/>
              <a:r>
                <a:rPr lang="en-US" sz="7000" b="1" baseline="30000">
                  <a:solidFill>
                    <a:srgbClr val="000000"/>
                  </a:solidFill>
                  <a:latin typeface="Arial" panose="020B0604020202020204" pitchFamily="34" charset="0"/>
                  <a:cs typeface="Arial" panose="020B0604020202020204" pitchFamily="34" charset="0"/>
                </a:rPr>
                <a:t>(Casein)</a:t>
              </a:r>
              <a:endParaRPr lang="en-US" sz="7000" b="1" baseline="30000">
                <a:latin typeface="Arial" panose="020B0604020202020204" pitchFamily="34" charset="0"/>
                <a:cs typeface="Arial" panose="020B0604020202020204" pitchFamily="34" charset="0"/>
              </a:endParaRPr>
            </a:p>
          </p:txBody>
        </p:sp>
        <p:sp>
          <p:nvSpPr>
            <p:cNvPr id="220" name="TextBox 219">
              <a:extLst>
                <a:ext uri="{FF2B5EF4-FFF2-40B4-BE49-F238E27FC236}">
                  <a16:creationId xmlns:a16="http://schemas.microsoft.com/office/drawing/2014/main" id="{2C0E1163-4610-481E-8292-9A911EB4818A}"/>
                </a:ext>
              </a:extLst>
            </p:cNvPr>
            <p:cNvSpPr txBox="1"/>
            <p:nvPr/>
          </p:nvSpPr>
          <p:spPr>
            <a:xfrm>
              <a:off x="14839906" y="15841300"/>
              <a:ext cx="2657326" cy="587494"/>
            </a:xfrm>
            <a:prstGeom prst="rect">
              <a:avLst/>
            </a:prstGeom>
            <a:noFill/>
          </p:spPr>
          <p:txBody>
            <a:bodyPr wrap="square">
              <a:spAutoFit/>
            </a:bodyPr>
            <a:lstStyle/>
            <a:p>
              <a:r>
                <a:rPr lang="en-US" sz="7000" b="1" baseline="30000">
                  <a:solidFill>
                    <a:srgbClr val="000000"/>
                  </a:solidFill>
                  <a:latin typeface="Arial" panose="020B0604020202020204" pitchFamily="34" charset="0"/>
                  <a:cs typeface="Arial" panose="020B0604020202020204" pitchFamily="34" charset="0"/>
                </a:rPr>
                <a:t>Strainer</a:t>
              </a:r>
              <a:endParaRPr lang="en-US" sz="7000" b="1" baseline="30000">
                <a:latin typeface="Arial" panose="020B0604020202020204" pitchFamily="34" charset="0"/>
                <a:cs typeface="Arial" panose="020B0604020202020204" pitchFamily="34" charset="0"/>
              </a:endParaRPr>
            </a:p>
          </p:txBody>
        </p:sp>
        <p:sp>
          <p:nvSpPr>
            <p:cNvPr id="221" name="TextBox 220">
              <a:extLst>
                <a:ext uri="{FF2B5EF4-FFF2-40B4-BE49-F238E27FC236}">
                  <a16:creationId xmlns:a16="http://schemas.microsoft.com/office/drawing/2014/main" id="{12D9E5FF-E8C8-47F0-B8A6-46811488AA69}"/>
                </a:ext>
              </a:extLst>
            </p:cNvPr>
            <p:cNvSpPr txBox="1"/>
            <p:nvPr/>
          </p:nvSpPr>
          <p:spPr>
            <a:xfrm>
              <a:off x="13727474" y="17364261"/>
              <a:ext cx="3975774" cy="1108059"/>
            </a:xfrm>
            <a:prstGeom prst="rect">
              <a:avLst/>
            </a:prstGeom>
            <a:noFill/>
          </p:spPr>
          <p:txBody>
            <a:bodyPr wrap="square">
              <a:spAutoFit/>
            </a:bodyPr>
            <a:lstStyle/>
            <a:p>
              <a:pPr algn="ctr"/>
              <a:r>
                <a:rPr lang="en-US" sz="7000" b="1" baseline="30000">
                  <a:solidFill>
                    <a:srgbClr val="000000"/>
                  </a:solidFill>
                  <a:latin typeface="Arial" panose="020B0604020202020204" pitchFamily="34" charset="0"/>
                  <a:cs typeface="Arial" panose="020B0604020202020204" pitchFamily="34" charset="0"/>
                </a:rPr>
                <a:t>Whey</a:t>
              </a:r>
            </a:p>
            <a:p>
              <a:pPr algn="ctr"/>
              <a:r>
                <a:rPr lang="en-US" sz="7000" b="1" baseline="30000">
                  <a:solidFill>
                    <a:srgbClr val="000000"/>
                  </a:solidFill>
                  <a:latin typeface="Arial" panose="020B0604020202020204" pitchFamily="34" charset="0"/>
                  <a:cs typeface="Arial" panose="020B0604020202020204" pitchFamily="34" charset="0"/>
                </a:rPr>
                <a:t>(Soluble Protein)</a:t>
              </a:r>
              <a:endParaRPr lang="en-US" sz="7000" b="1" baseline="30000">
                <a:latin typeface="Arial" panose="020B0604020202020204" pitchFamily="34" charset="0"/>
                <a:cs typeface="Arial" panose="020B0604020202020204" pitchFamily="34" charset="0"/>
              </a:endParaRPr>
            </a:p>
          </p:txBody>
        </p:sp>
      </p:grpSp>
      <p:sp>
        <p:nvSpPr>
          <p:cNvPr id="121" name="TextBox 120">
            <a:extLst>
              <a:ext uri="{FF2B5EF4-FFF2-40B4-BE49-F238E27FC236}">
                <a16:creationId xmlns:a16="http://schemas.microsoft.com/office/drawing/2014/main" id="{1ED35164-86C6-43AA-B8A0-B69B66723F78}"/>
              </a:ext>
            </a:extLst>
          </p:cNvPr>
          <p:cNvSpPr txBox="1"/>
          <p:nvPr/>
        </p:nvSpPr>
        <p:spPr>
          <a:xfrm>
            <a:off x="13341561" y="16837034"/>
            <a:ext cx="1135056" cy="861774"/>
          </a:xfrm>
          <a:prstGeom prst="rect">
            <a:avLst/>
          </a:prstGeom>
          <a:noFill/>
        </p:spPr>
        <p:txBody>
          <a:bodyPr wrap="square">
            <a:spAutoFit/>
          </a:bodyPr>
          <a:lstStyle/>
          <a:p>
            <a:r>
              <a:rPr lang="en-US" sz="5000" b="1">
                <a:solidFill>
                  <a:srgbClr val="000000"/>
                </a:solidFill>
                <a:latin typeface="Agrandir" panose="00000500000000000000" pitchFamily="50" charset="0"/>
              </a:rPr>
              <a:t>H</a:t>
            </a:r>
            <a:r>
              <a:rPr lang="en-US" sz="5000" b="1" baseline="30000">
                <a:solidFill>
                  <a:srgbClr val="000000"/>
                </a:solidFill>
                <a:latin typeface="Agrandir" panose="00000500000000000000" pitchFamily="50" charset="0"/>
              </a:rPr>
              <a:t>+</a:t>
            </a:r>
            <a:endParaRPr lang="en-US" sz="5000" b="1" baseline="30000"/>
          </a:p>
        </p:txBody>
      </p:sp>
      <p:pic>
        <p:nvPicPr>
          <p:cNvPr id="119" name="Picture 4">
            <a:extLst>
              <a:ext uri="{FF2B5EF4-FFF2-40B4-BE49-F238E27FC236}">
                <a16:creationId xmlns:a16="http://schemas.microsoft.com/office/drawing/2014/main" id="{F04201F1-C256-4E05-A441-2B498AE4ADF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242441">
            <a:off x="30517655" y="11524393"/>
            <a:ext cx="11797276" cy="13797984"/>
          </a:xfrm>
          <a:prstGeom prst="rect">
            <a:avLst/>
          </a:prstGeom>
        </p:spPr>
      </p:pic>
      <p:pic>
        <p:nvPicPr>
          <p:cNvPr id="120" name="Picture 3">
            <a:extLst>
              <a:ext uri="{FF2B5EF4-FFF2-40B4-BE49-F238E27FC236}">
                <a16:creationId xmlns:a16="http://schemas.microsoft.com/office/drawing/2014/main" id="{69A43FDF-F613-4DC9-A51D-2C4A7E8A3C2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568335">
            <a:off x="-1838483" y="-3747901"/>
            <a:ext cx="9346191" cy="11328715"/>
          </a:xfrm>
          <a:prstGeom prst="rect">
            <a:avLst/>
          </a:prstGeom>
        </p:spPr>
      </p:pic>
      <p:pic>
        <p:nvPicPr>
          <p:cNvPr id="122" name="Picture 5">
            <a:extLst>
              <a:ext uri="{FF2B5EF4-FFF2-40B4-BE49-F238E27FC236}">
                <a16:creationId xmlns:a16="http://schemas.microsoft.com/office/drawing/2014/main" id="{D8B2868F-0B5D-46D5-B6DF-8DFE5D6D544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486400" y="4191000"/>
            <a:ext cx="1757170" cy="1757170"/>
          </a:xfrm>
          <a:prstGeom prst="rect">
            <a:avLst/>
          </a:prstGeom>
        </p:spPr>
      </p:pic>
      <p:sp>
        <p:nvSpPr>
          <p:cNvPr id="124" name="TextBox 7">
            <a:extLst>
              <a:ext uri="{FF2B5EF4-FFF2-40B4-BE49-F238E27FC236}">
                <a16:creationId xmlns:a16="http://schemas.microsoft.com/office/drawing/2014/main" id="{460198FA-C395-4612-9C08-41CED5BC5963}"/>
              </a:ext>
            </a:extLst>
          </p:cNvPr>
          <p:cNvSpPr txBox="1"/>
          <p:nvPr/>
        </p:nvSpPr>
        <p:spPr>
          <a:xfrm>
            <a:off x="9296400" y="2288918"/>
            <a:ext cx="26670000" cy="1290481"/>
          </a:xfrm>
          <a:prstGeom prst="rect">
            <a:avLst/>
          </a:prstGeom>
        </p:spPr>
        <p:txBody>
          <a:bodyPr wrap="square" lIns="0" tIns="0" rIns="0" bIns="0" rtlCol="0" anchor="t">
            <a:spAutoFit/>
          </a:bodyPr>
          <a:lstStyle/>
          <a:p>
            <a:pPr algn="ctr">
              <a:lnSpc>
                <a:spcPts val="8500"/>
              </a:lnSpc>
            </a:pPr>
            <a:r>
              <a:rPr lang="en-US" sz="14000">
                <a:solidFill>
                  <a:srgbClr val="401700"/>
                </a:solidFill>
                <a:latin typeface="Arial Black" panose="020B0A04020102020204" pitchFamily="34" charset="0"/>
              </a:rPr>
              <a:t>THE SCIENCE OF CHEESE</a:t>
            </a:r>
          </a:p>
        </p:txBody>
      </p:sp>
      <p:grpSp>
        <p:nvGrpSpPr>
          <p:cNvPr id="127" name="Group 126">
            <a:extLst>
              <a:ext uri="{FF2B5EF4-FFF2-40B4-BE49-F238E27FC236}">
                <a16:creationId xmlns:a16="http://schemas.microsoft.com/office/drawing/2014/main" id="{A3A16178-F7FF-4A34-BC77-CDA954CB9ED2}"/>
              </a:ext>
            </a:extLst>
          </p:cNvPr>
          <p:cNvGrpSpPr/>
          <p:nvPr/>
        </p:nvGrpSpPr>
        <p:grpSpPr>
          <a:xfrm>
            <a:off x="29309128" y="12937372"/>
            <a:ext cx="8755385" cy="8032197"/>
            <a:chOff x="22867615" y="286318"/>
            <a:chExt cx="4102204" cy="3539430"/>
          </a:xfrm>
        </p:grpSpPr>
        <p:pic>
          <p:nvPicPr>
            <p:cNvPr id="128" name="Picture 2">
              <a:extLst>
                <a:ext uri="{FF2B5EF4-FFF2-40B4-BE49-F238E27FC236}">
                  <a16:creationId xmlns:a16="http://schemas.microsoft.com/office/drawing/2014/main" id="{8152DF1F-4D68-4024-9DF2-BB7C4D190A0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4315246" y="286318"/>
              <a:ext cx="2654573" cy="3539430"/>
            </a:xfrm>
            <a:prstGeom prst="rect">
              <a:avLst/>
            </a:prstGeom>
          </p:spPr>
        </p:pic>
        <p:pic>
          <p:nvPicPr>
            <p:cNvPr id="129" name="Picture 8">
              <a:extLst>
                <a:ext uri="{FF2B5EF4-FFF2-40B4-BE49-F238E27FC236}">
                  <a16:creationId xmlns:a16="http://schemas.microsoft.com/office/drawing/2014/main" id="{0626FEC9-0C5B-4DCB-946B-828E9DEDB5A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8100000">
              <a:off x="22941967" y="1076636"/>
              <a:ext cx="1357155" cy="1505859"/>
            </a:xfrm>
            <a:prstGeom prst="rect">
              <a:avLst/>
            </a:prstGeom>
          </p:spPr>
        </p:pic>
      </p:grpSp>
    </p:spTree>
    <p:custDataLst>
      <p:tags r:id="rId1"/>
    </p:custDataLst>
    <p:extLst>
      <p:ext uri="{BB962C8B-B14F-4D97-AF65-F5344CB8AC3E}">
        <p14:creationId xmlns:p14="http://schemas.microsoft.com/office/powerpoint/2010/main" val="37408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68335">
            <a:off x="-2227695" y="-3000536"/>
            <a:ext cx="7447004" cy="902667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2441">
            <a:off x="30024382" y="12452274"/>
            <a:ext cx="12441552" cy="1455152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18215" y="1254996"/>
            <a:ext cx="1125460" cy="1125460"/>
          </a:xfrm>
          <a:prstGeom prst="rect">
            <a:avLst/>
          </a:prstGeom>
        </p:spPr>
      </p:pic>
      <p:grpSp>
        <p:nvGrpSpPr>
          <p:cNvPr id="3" name="Group 2">
            <a:extLst>
              <a:ext uri="{FF2B5EF4-FFF2-40B4-BE49-F238E27FC236}">
                <a16:creationId xmlns:a16="http://schemas.microsoft.com/office/drawing/2014/main" id="{199CCBFE-ACED-4107-891C-B22DF2B87399}"/>
              </a:ext>
            </a:extLst>
          </p:cNvPr>
          <p:cNvGrpSpPr/>
          <p:nvPr/>
        </p:nvGrpSpPr>
        <p:grpSpPr>
          <a:xfrm>
            <a:off x="30937200" y="3436603"/>
            <a:ext cx="6657064" cy="4159848"/>
            <a:chOff x="22451336" y="685950"/>
            <a:chExt cx="4528593" cy="3389012"/>
          </a:xfrm>
        </p:grpSpPr>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794258" y="685950"/>
              <a:ext cx="3185671" cy="338901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815637">
              <a:off x="22451336" y="1762505"/>
              <a:ext cx="1357155" cy="1505859"/>
            </a:xfrm>
            <a:prstGeom prst="rect">
              <a:avLst/>
            </a:prstGeom>
          </p:spPr>
        </p:pic>
      </p:grpSp>
      <p:grpSp>
        <p:nvGrpSpPr>
          <p:cNvPr id="10" name="Group 147">
            <a:extLst>
              <a:ext uri="{FF2B5EF4-FFF2-40B4-BE49-F238E27FC236}">
                <a16:creationId xmlns:a16="http://schemas.microsoft.com/office/drawing/2014/main" id="{47CE129E-7091-444D-B3A7-2EA1656B8E16}"/>
              </a:ext>
            </a:extLst>
          </p:cNvPr>
          <p:cNvGrpSpPr>
            <a:grpSpLocks noChangeAspect="1"/>
          </p:cNvGrpSpPr>
          <p:nvPr/>
        </p:nvGrpSpPr>
        <p:grpSpPr bwMode="auto">
          <a:xfrm>
            <a:off x="31071491" y="14885215"/>
            <a:ext cx="5934030" cy="6138447"/>
            <a:chOff x="3966" y="969"/>
            <a:chExt cx="1448" cy="1745"/>
          </a:xfrm>
        </p:grpSpPr>
        <p:grpSp>
          <p:nvGrpSpPr>
            <p:cNvPr id="11" name="Group 145">
              <a:extLst>
                <a:ext uri="{FF2B5EF4-FFF2-40B4-BE49-F238E27FC236}">
                  <a16:creationId xmlns:a16="http://schemas.microsoft.com/office/drawing/2014/main" id="{F3A3A509-9838-4E53-B4CC-CA1BF19AA773}"/>
                </a:ext>
              </a:extLst>
            </p:cNvPr>
            <p:cNvGrpSpPr>
              <a:grpSpLocks/>
            </p:cNvGrpSpPr>
            <p:nvPr/>
          </p:nvGrpSpPr>
          <p:grpSpPr bwMode="auto">
            <a:xfrm>
              <a:off x="3966" y="969"/>
              <a:ext cx="1231" cy="1745"/>
              <a:chOff x="3983" y="918"/>
              <a:chExt cx="1231" cy="1745"/>
            </a:xfrm>
          </p:grpSpPr>
          <p:sp>
            <p:nvSpPr>
              <p:cNvPr id="13" name="Freeform 113">
                <a:extLst>
                  <a:ext uri="{FF2B5EF4-FFF2-40B4-BE49-F238E27FC236}">
                    <a16:creationId xmlns:a16="http://schemas.microsoft.com/office/drawing/2014/main" id="{1C7D5E7A-B5CD-41F3-846F-20B90C692DED}"/>
                  </a:ext>
                </a:extLst>
              </p:cNvPr>
              <p:cNvSpPr>
                <a:spLocks/>
              </p:cNvSpPr>
              <p:nvPr/>
            </p:nvSpPr>
            <p:spPr bwMode="auto">
              <a:xfrm>
                <a:off x="3983" y="918"/>
                <a:ext cx="1231" cy="1745"/>
              </a:xfrm>
              <a:custGeom>
                <a:avLst/>
                <a:gdLst>
                  <a:gd name="T0" fmla="*/ 10469 w 418"/>
                  <a:gd name="T1" fmla="*/ 985 h 556"/>
                  <a:gd name="T2" fmla="*/ 10546 w 418"/>
                  <a:gd name="T3" fmla="*/ 8935 h 556"/>
                  <a:gd name="T4" fmla="*/ 10572 w 418"/>
                  <a:gd name="T5" fmla="*/ 14628 h 556"/>
                  <a:gd name="T6" fmla="*/ 9297 w 418"/>
                  <a:gd name="T7" fmla="*/ 16844 h 556"/>
                  <a:gd name="T8" fmla="*/ 5133 w 418"/>
                  <a:gd name="T9" fmla="*/ 17061 h 556"/>
                  <a:gd name="T10" fmla="*/ 1302 w 418"/>
                  <a:gd name="T11" fmla="*/ 17061 h 556"/>
                  <a:gd name="T12" fmla="*/ 330 w 418"/>
                  <a:gd name="T13" fmla="*/ 15614 h 556"/>
                  <a:gd name="T14" fmla="*/ 156 w 418"/>
                  <a:gd name="T15" fmla="*/ 3123 h 556"/>
                  <a:gd name="T16" fmla="*/ 1154 w 418"/>
                  <a:gd name="T17" fmla="*/ 1083 h 556"/>
                  <a:gd name="T18" fmla="*/ 1614 w 418"/>
                  <a:gd name="T19" fmla="*/ 373 h 556"/>
                  <a:gd name="T20" fmla="*/ 1970 w 418"/>
                  <a:gd name="T21" fmla="*/ 345 h 556"/>
                  <a:gd name="T22" fmla="*/ 2350 w 418"/>
                  <a:gd name="T23" fmla="*/ 60 h 556"/>
                  <a:gd name="T24" fmla="*/ 2863 w 418"/>
                  <a:gd name="T25" fmla="*/ 28 h 556"/>
                  <a:gd name="T26" fmla="*/ 4214 w 418"/>
                  <a:gd name="T27" fmla="*/ 217 h 556"/>
                  <a:gd name="T28" fmla="*/ 7156 w 418"/>
                  <a:gd name="T29" fmla="*/ 129 h 556"/>
                  <a:gd name="T30" fmla="*/ 10010 w 418"/>
                  <a:gd name="T31" fmla="*/ 304 h 556"/>
                  <a:gd name="T32" fmla="*/ 10469 w 418"/>
                  <a:gd name="T33" fmla="*/ 985 h 5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8" h="556">
                    <a:moveTo>
                      <a:pt x="410" y="32"/>
                    </a:moveTo>
                    <a:cubicBezTo>
                      <a:pt x="418" y="72"/>
                      <a:pt x="415" y="189"/>
                      <a:pt x="413" y="289"/>
                    </a:cubicBezTo>
                    <a:cubicBezTo>
                      <a:pt x="411" y="384"/>
                      <a:pt x="418" y="448"/>
                      <a:pt x="414" y="473"/>
                    </a:cubicBezTo>
                    <a:cubicBezTo>
                      <a:pt x="409" y="501"/>
                      <a:pt x="386" y="535"/>
                      <a:pt x="364" y="545"/>
                    </a:cubicBezTo>
                    <a:cubicBezTo>
                      <a:pt x="341" y="556"/>
                      <a:pt x="273" y="552"/>
                      <a:pt x="201" y="552"/>
                    </a:cubicBezTo>
                    <a:cubicBezTo>
                      <a:pt x="129" y="552"/>
                      <a:pt x="88" y="552"/>
                      <a:pt x="51" y="552"/>
                    </a:cubicBezTo>
                    <a:cubicBezTo>
                      <a:pt x="14" y="552"/>
                      <a:pt x="11" y="520"/>
                      <a:pt x="13" y="505"/>
                    </a:cubicBezTo>
                    <a:cubicBezTo>
                      <a:pt x="14" y="489"/>
                      <a:pt x="0" y="152"/>
                      <a:pt x="6" y="101"/>
                    </a:cubicBezTo>
                    <a:cubicBezTo>
                      <a:pt x="11" y="50"/>
                      <a:pt x="34" y="43"/>
                      <a:pt x="45" y="35"/>
                    </a:cubicBezTo>
                    <a:cubicBezTo>
                      <a:pt x="50" y="30"/>
                      <a:pt x="53" y="19"/>
                      <a:pt x="63" y="12"/>
                    </a:cubicBezTo>
                    <a:cubicBezTo>
                      <a:pt x="67" y="9"/>
                      <a:pt x="71" y="13"/>
                      <a:pt x="77" y="11"/>
                    </a:cubicBezTo>
                    <a:cubicBezTo>
                      <a:pt x="82" y="10"/>
                      <a:pt x="89" y="3"/>
                      <a:pt x="92" y="2"/>
                    </a:cubicBezTo>
                    <a:cubicBezTo>
                      <a:pt x="95" y="0"/>
                      <a:pt x="102" y="1"/>
                      <a:pt x="112" y="1"/>
                    </a:cubicBezTo>
                    <a:cubicBezTo>
                      <a:pt x="122" y="1"/>
                      <a:pt x="138" y="6"/>
                      <a:pt x="165" y="7"/>
                    </a:cubicBezTo>
                    <a:cubicBezTo>
                      <a:pt x="203" y="8"/>
                      <a:pt x="256" y="4"/>
                      <a:pt x="280" y="4"/>
                    </a:cubicBezTo>
                    <a:cubicBezTo>
                      <a:pt x="320" y="4"/>
                      <a:pt x="372" y="7"/>
                      <a:pt x="392" y="10"/>
                    </a:cubicBezTo>
                    <a:cubicBezTo>
                      <a:pt x="408" y="13"/>
                      <a:pt x="409" y="26"/>
                      <a:pt x="410" y="32"/>
                    </a:cubicBezTo>
                    <a:close/>
                  </a:path>
                </a:pathLst>
              </a:custGeom>
              <a:solidFill>
                <a:srgbClr val="FFE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14" name="Freeform 114">
                <a:extLst>
                  <a:ext uri="{FF2B5EF4-FFF2-40B4-BE49-F238E27FC236}">
                    <a16:creationId xmlns:a16="http://schemas.microsoft.com/office/drawing/2014/main" id="{320D3155-6F73-4582-9CD9-332E97335625}"/>
                  </a:ext>
                </a:extLst>
              </p:cNvPr>
              <p:cNvSpPr>
                <a:spLocks noEditPoints="1"/>
              </p:cNvSpPr>
              <p:nvPr/>
            </p:nvSpPr>
            <p:spPr bwMode="auto">
              <a:xfrm>
                <a:off x="5040" y="953"/>
                <a:ext cx="174" cy="1682"/>
              </a:xfrm>
              <a:custGeom>
                <a:avLst/>
                <a:gdLst>
                  <a:gd name="T0" fmla="*/ 27 w 59"/>
                  <a:gd name="T1" fmla="*/ 16563 h 536"/>
                  <a:gd name="T2" fmla="*/ 130 w 59"/>
                  <a:gd name="T3" fmla="*/ 16503 h 536"/>
                  <a:gd name="T4" fmla="*/ 183 w 59"/>
                  <a:gd name="T5" fmla="*/ 16475 h 536"/>
                  <a:gd name="T6" fmla="*/ 0 w 59"/>
                  <a:gd name="T7" fmla="*/ 16534 h 536"/>
                  <a:gd name="T8" fmla="*/ 27 w 59"/>
                  <a:gd name="T9" fmla="*/ 16563 h 536"/>
                  <a:gd name="T10" fmla="*/ 1383 w 59"/>
                  <a:gd name="T11" fmla="*/ 8586 h 536"/>
                  <a:gd name="T12" fmla="*/ 1304 w 59"/>
                  <a:gd name="T13" fmla="*/ 650 h 536"/>
                  <a:gd name="T14" fmla="*/ 923 w 59"/>
                  <a:gd name="T15" fmla="*/ 0 h 536"/>
                  <a:gd name="T16" fmla="*/ 487 w 59"/>
                  <a:gd name="T17" fmla="*/ 1980 h 536"/>
                  <a:gd name="T18" fmla="*/ 434 w 59"/>
                  <a:gd name="T19" fmla="*/ 11344 h 536"/>
                  <a:gd name="T20" fmla="*/ 460 w 59"/>
                  <a:gd name="T21" fmla="*/ 16070 h 536"/>
                  <a:gd name="T22" fmla="*/ 254 w 59"/>
                  <a:gd name="T23" fmla="*/ 16406 h 536"/>
                  <a:gd name="T24" fmla="*/ 1410 w 59"/>
                  <a:gd name="T25" fmla="*/ 14278 h 536"/>
                  <a:gd name="T26" fmla="*/ 1383 w 59"/>
                  <a:gd name="T27" fmla="*/ 8586 h 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536">
                    <a:moveTo>
                      <a:pt x="1" y="536"/>
                    </a:moveTo>
                    <a:cubicBezTo>
                      <a:pt x="2" y="535"/>
                      <a:pt x="4" y="535"/>
                      <a:pt x="5" y="534"/>
                    </a:cubicBezTo>
                    <a:cubicBezTo>
                      <a:pt x="6" y="534"/>
                      <a:pt x="6" y="534"/>
                      <a:pt x="7" y="533"/>
                    </a:cubicBezTo>
                    <a:cubicBezTo>
                      <a:pt x="5" y="534"/>
                      <a:pt x="3" y="535"/>
                      <a:pt x="0" y="535"/>
                    </a:cubicBezTo>
                    <a:lnTo>
                      <a:pt x="1" y="536"/>
                    </a:lnTo>
                    <a:close/>
                    <a:moveTo>
                      <a:pt x="54" y="278"/>
                    </a:moveTo>
                    <a:cubicBezTo>
                      <a:pt x="56" y="178"/>
                      <a:pt x="59" y="61"/>
                      <a:pt x="51" y="21"/>
                    </a:cubicBezTo>
                    <a:cubicBezTo>
                      <a:pt x="50" y="15"/>
                      <a:pt x="49" y="4"/>
                      <a:pt x="36" y="0"/>
                    </a:cubicBezTo>
                    <a:cubicBezTo>
                      <a:pt x="19" y="64"/>
                      <a:pt x="19" y="64"/>
                      <a:pt x="19" y="64"/>
                    </a:cubicBezTo>
                    <a:cubicBezTo>
                      <a:pt x="22" y="96"/>
                      <a:pt x="21" y="255"/>
                      <a:pt x="17" y="367"/>
                    </a:cubicBezTo>
                    <a:cubicBezTo>
                      <a:pt x="15" y="444"/>
                      <a:pt x="24" y="506"/>
                      <a:pt x="18" y="520"/>
                    </a:cubicBezTo>
                    <a:cubicBezTo>
                      <a:pt x="15" y="526"/>
                      <a:pt x="13" y="529"/>
                      <a:pt x="10" y="531"/>
                    </a:cubicBezTo>
                    <a:cubicBezTo>
                      <a:pt x="30" y="519"/>
                      <a:pt x="51" y="488"/>
                      <a:pt x="55" y="462"/>
                    </a:cubicBezTo>
                    <a:cubicBezTo>
                      <a:pt x="59" y="437"/>
                      <a:pt x="52" y="373"/>
                      <a:pt x="54" y="278"/>
                    </a:cubicBezTo>
                    <a:close/>
                  </a:path>
                </a:pathLst>
              </a:custGeom>
              <a:solidFill>
                <a:srgbClr val="F0CB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15" name="Freeform 115">
                <a:extLst>
                  <a:ext uri="{FF2B5EF4-FFF2-40B4-BE49-F238E27FC236}">
                    <a16:creationId xmlns:a16="http://schemas.microsoft.com/office/drawing/2014/main" id="{0ADCCDFB-A54C-4354-B1B6-CD2CCE893D6D}"/>
                  </a:ext>
                </a:extLst>
              </p:cNvPr>
              <p:cNvSpPr>
                <a:spLocks/>
              </p:cNvSpPr>
              <p:nvPr/>
            </p:nvSpPr>
            <p:spPr bwMode="auto">
              <a:xfrm>
                <a:off x="3995" y="1317"/>
                <a:ext cx="1210" cy="552"/>
              </a:xfrm>
              <a:custGeom>
                <a:avLst/>
                <a:gdLst>
                  <a:gd name="T0" fmla="*/ 9674 w 411"/>
                  <a:gd name="T1" fmla="*/ 1703 h 176"/>
                  <a:gd name="T2" fmla="*/ 998 w 411"/>
                  <a:gd name="T3" fmla="*/ 1703 h 176"/>
                  <a:gd name="T4" fmla="*/ 26 w 411"/>
                  <a:gd name="T5" fmla="*/ 1270 h 176"/>
                  <a:gd name="T6" fmla="*/ 77 w 411"/>
                  <a:gd name="T7" fmla="*/ 4720 h 176"/>
                  <a:gd name="T8" fmla="*/ 998 w 411"/>
                  <a:gd name="T9" fmla="*/ 5272 h 176"/>
                  <a:gd name="T10" fmla="*/ 9568 w 411"/>
                  <a:gd name="T11" fmla="*/ 5153 h 176"/>
                  <a:gd name="T12" fmla="*/ 10460 w 411"/>
                  <a:gd name="T13" fmla="*/ 3422 h 176"/>
                  <a:gd name="T14" fmla="*/ 10487 w 411"/>
                  <a:gd name="T15" fmla="*/ 0 h 176"/>
                  <a:gd name="T16" fmla="*/ 9674 w 411"/>
                  <a:gd name="T17" fmla="*/ 1703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1" h="176">
                    <a:moveTo>
                      <a:pt x="379" y="55"/>
                    </a:moveTo>
                    <a:cubicBezTo>
                      <a:pt x="366" y="60"/>
                      <a:pt x="77" y="61"/>
                      <a:pt x="39" y="55"/>
                    </a:cubicBezTo>
                    <a:cubicBezTo>
                      <a:pt x="3" y="50"/>
                      <a:pt x="1" y="42"/>
                      <a:pt x="1" y="41"/>
                    </a:cubicBezTo>
                    <a:cubicBezTo>
                      <a:pt x="3" y="153"/>
                      <a:pt x="3" y="153"/>
                      <a:pt x="3" y="153"/>
                    </a:cubicBezTo>
                    <a:cubicBezTo>
                      <a:pt x="3" y="153"/>
                      <a:pt x="0" y="166"/>
                      <a:pt x="39" y="171"/>
                    </a:cubicBezTo>
                    <a:cubicBezTo>
                      <a:pt x="77" y="176"/>
                      <a:pt x="361" y="171"/>
                      <a:pt x="375" y="167"/>
                    </a:cubicBezTo>
                    <a:cubicBezTo>
                      <a:pt x="380" y="166"/>
                      <a:pt x="403" y="133"/>
                      <a:pt x="410" y="111"/>
                    </a:cubicBezTo>
                    <a:cubicBezTo>
                      <a:pt x="411" y="0"/>
                      <a:pt x="411" y="0"/>
                      <a:pt x="411" y="0"/>
                    </a:cubicBezTo>
                    <a:cubicBezTo>
                      <a:pt x="404" y="21"/>
                      <a:pt x="387" y="52"/>
                      <a:pt x="379" y="55"/>
                    </a:cubicBezTo>
                    <a:close/>
                  </a:path>
                </a:pathLst>
              </a:custGeom>
              <a:solidFill>
                <a:srgbClr val="E47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16" name="Freeform 116">
                <a:extLst>
                  <a:ext uri="{FF2B5EF4-FFF2-40B4-BE49-F238E27FC236}">
                    <a16:creationId xmlns:a16="http://schemas.microsoft.com/office/drawing/2014/main" id="{DC3DEC80-5ED6-4912-A840-81B17CDEA57C}"/>
                  </a:ext>
                </a:extLst>
              </p:cNvPr>
              <p:cNvSpPr>
                <a:spLocks/>
              </p:cNvSpPr>
              <p:nvPr/>
            </p:nvSpPr>
            <p:spPr bwMode="auto">
              <a:xfrm>
                <a:off x="5096" y="1317"/>
                <a:ext cx="109" cy="527"/>
              </a:xfrm>
              <a:custGeom>
                <a:avLst/>
                <a:gdLst>
                  <a:gd name="T0" fmla="*/ 919 w 37"/>
                  <a:gd name="T1" fmla="*/ 3426 h 168"/>
                  <a:gd name="T2" fmla="*/ 946 w 37"/>
                  <a:gd name="T3" fmla="*/ 0 h 168"/>
                  <a:gd name="T4" fmla="*/ 130 w 37"/>
                  <a:gd name="T5" fmla="*/ 1703 h 168"/>
                  <a:gd name="T6" fmla="*/ 53 w 37"/>
                  <a:gd name="T7" fmla="*/ 1732 h 168"/>
                  <a:gd name="T8" fmla="*/ 0 w 37"/>
                  <a:gd name="T9" fmla="*/ 5185 h 168"/>
                  <a:gd name="T10" fmla="*/ 27 w 37"/>
                  <a:gd name="T11" fmla="*/ 5157 h 168"/>
                  <a:gd name="T12" fmla="*/ 919 w 37"/>
                  <a:gd name="T13" fmla="*/ 3426 h 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8">
                    <a:moveTo>
                      <a:pt x="36" y="111"/>
                    </a:moveTo>
                    <a:cubicBezTo>
                      <a:pt x="37" y="0"/>
                      <a:pt x="37" y="0"/>
                      <a:pt x="37" y="0"/>
                    </a:cubicBezTo>
                    <a:cubicBezTo>
                      <a:pt x="30" y="21"/>
                      <a:pt x="13" y="52"/>
                      <a:pt x="5" y="55"/>
                    </a:cubicBezTo>
                    <a:cubicBezTo>
                      <a:pt x="5" y="55"/>
                      <a:pt x="3" y="56"/>
                      <a:pt x="2" y="56"/>
                    </a:cubicBezTo>
                    <a:cubicBezTo>
                      <a:pt x="1" y="90"/>
                      <a:pt x="1" y="129"/>
                      <a:pt x="0" y="168"/>
                    </a:cubicBezTo>
                    <a:cubicBezTo>
                      <a:pt x="0" y="168"/>
                      <a:pt x="1" y="168"/>
                      <a:pt x="1" y="167"/>
                    </a:cubicBezTo>
                    <a:cubicBezTo>
                      <a:pt x="6" y="166"/>
                      <a:pt x="29" y="133"/>
                      <a:pt x="36" y="111"/>
                    </a:cubicBezTo>
                    <a:close/>
                  </a:path>
                </a:pathLst>
              </a:custGeom>
              <a:solidFill>
                <a:srgbClr val="D063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17" name="Freeform 117">
                <a:extLst>
                  <a:ext uri="{FF2B5EF4-FFF2-40B4-BE49-F238E27FC236}">
                    <a16:creationId xmlns:a16="http://schemas.microsoft.com/office/drawing/2014/main" id="{26B558BD-8EE4-4A10-830A-7AE38A8D2B76}"/>
                  </a:ext>
                </a:extLst>
              </p:cNvPr>
              <p:cNvSpPr>
                <a:spLocks/>
              </p:cNvSpPr>
              <p:nvPr/>
            </p:nvSpPr>
            <p:spPr bwMode="auto">
              <a:xfrm>
                <a:off x="4025" y="918"/>
                <a:ext cx="1168" cy="273"/>
              </a:xfrm>
              <a:custGeom>
                <a:avLst/>
                <a:gdLst>
                  <a:gd name="T0" fmla="*/ 9929 w 397"/>
                  <a:gd name="T1" fmla="*/ 493 h 87"/>
                  <a:gd name="T2" fmla="*/ 9626 w 397"/>
                  <a:gd name="T3" fmla="*/ 304 h 87"/>
                  <a:gd name="T4" fmla="*/ 6779 w 397"/>
                  <a:gd name="T5" fmla="*/ 129 h 87"/>
                  <a:gd name="T6" fmla="*/ 3842 w 397"/>
                  <a:gd name="T7" fmla="*/ 217 h 87"/>
                  <a:gd name="T8" fmla="*/ 2492 w 397"/>
                  <a:gd name="T9" fmla="*/ 28 h 87"/>
                  <a:gd name="T10" fmla="*/ 1983 w 397"/>
                  <a:gd name="T11" fmla="*/ 60 h 87"/>
                  <a:gd name="T12" fmla="*/ 1600 w 397"/>
                  <a:gd name="T13" fmla="*/ 345 h 87"/>
                  <a:gd name="T14" fmla="*/ 1247 w 397"/>
                  <a:gd name="T15" fmla="*/ 373 h 87"/>
                  <a:gd name="T16" fmla="*/ 788 w 397"/>
                  <a:gd name="T17" fmla="*/ 1083 h 87"/>
                  <a:gd name="T18" fmla="*/ 0 w 397"/>
                  <a:gd name="T19" fmla="*/ 2068 h 87"/>
                  <a:gd name="T20" fmla="*/ 26 w 397"/>
                  <a:gd name="T21" fmla="*/ 2068 h 87"/>
                  <a:gd name="T22" fmla="*/ 2189 w 397"/>
                  <a:gd name="T23" fmla="*/ 2344 h 87"/>
                  <a:gd name="T24" fmla="*/ 8276 w 397"/>
                  <a:gd name="T25" fmla="*/ 2344 h 87"/>
                  <a:gd name="T26" fmla="*/ 9521 w 397"/>
                  <a:gd name="T27" fmla="*/ 1920 h 87"/>
                  <a:gd name="T28" fmla="*/ 9929 w 397"/>
                  <a:gd name="T29" fmla="*/ 493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7" h="87">
                    <a:moveTo>
                      <a:pt x="390" y="16"/>
                    </a:moveTo>
                    <a:cubicBezTo>
                      <a:pt x="387" y="14"/>
                      <a:pt x="384" y="11"/>
                      <a:pt x="378" y="10"/>
                    </a:cubicBezTo>
                    <a:cubicBezTo>
                      <a:pt x="358" y="7"/>
                      <a:pt x="306" y="4"/>
                      <a:pt x="266" y="4"/>
                    </a:cubicBezTo>
                    <a:cubicBezTo>
                      <a:pt x="242" y="4"/>
                      <a:pt x="189" y="8"/>
                      <a:pt x="151" y="7"/>
                    </a:cubicBezTo>
                    <a:cubicBezTo>
                      <a:pt x="124" y="6"/>
                      <a:pt x="108" y="1"/>
                      <a:pt x="98" y="1"/>
                    </a:cubicBezTo>
                    <a:cubicBezTo>
                      <a:pt x="88" y="1"/>
                      <a:pt x="81" y="0"/>
                      <a:pt x="78" y="2"/>
                    </a:cubicBezTo>
                    <a:cubicBezTo>
                      <a:pt x="75" y="3"/>
                      <a:pt x="68" y="10"/>
                      <a:pt x="63" y="11"/>
                    </a:cubicBezTo>
                    <a:cubicBezTo>
                      <a:pt x="57" y="13"/>
                      <a:pt x="53" y="9"/>
                      <a:pt x="49" y="12"/>
                    </a:cubicBezTo>
                    <a:cubicBezTo>
                      <a:pt x="39" y="19"/>
                      <a:pt x="36" y="30"/>
                      <a:pt x="31" y="35"/>
                    </a:cubicBezTo>
                    <a:cubicBezTo>
                      <a:pt x="23" y="41"/>
                      <a:pt x="9" y="46"/>
                      <a:pt x="0" y="67"/>
                    </a:cubicBezTo>
                    <a:cubicBezTo>
                      <a:pt x="1" y="67"/>
                      <a:pt x="1" y="67"/>
                      <a:pt x="1" y="67"/>
                    </a:cubicBezTo>
                    <a:cubicBezTo>
                      <a:pt x="5" y="72"/>
                      <a:pt x="25" y="75"/>
                      <a:pt x="86" y="76"/>
                    </a:cubicBezTo>
                    <a:cubicBezTo>
                      <a:pt x="148" y="78"/>
                      <a:pt x="290" y="78"/>
                      <a:pt x="325" y="76"/>
                    </a:cubicBezTo>
                    <a:cubicBezTo>
                      <a:pt x="360" y="75"/>
                      <a:pt x="359" y="87"/>
                      <a:pt x="374" y="62"/>
                    </a:cubicBezTo>
                    <a:cubicBezTo>
                      <a:pt x="381" y="46"/>
                      <a:pt x="397" y="31"/>
                      <a:pt x="390" y="16"/>
                    </a:cubicBezTo>
                    <a:close/>
                  </a:path>
                </a:pathLst>
              </a:custGeom>
              <a:solidFill>
                <a:srgbClr val="FFE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18" name="Freeform 118">
                <a:extLst>
                  <a:ext uri="{FF2B5EF4-FFF2-40B4-BE49-F238E27FC236}">
                    <a16:creationId xmlns:a16="http://schemas.microsoft.com/office/drawing/2014/main" id="{0F07AAF8-8FCE-4E13-8ADD-579CDDCE3D86}"/>
                  </a:ext>
                </a:extLst>
              </p:cNvPr>
              <p:cNvSpPr>
                <a:spLocks/>
              </p:cNvSpPr>
              <p:nvPr/>
            </p:nvSpPr>
            <p:spPr bwMode="auto">
              <a:xfrm>
                <a:off x="5102" y="984"/>
                <a:ext cx="62" cy="138"/>
              </a:xfrm>
              <a:custGeom>
                <a:avLst/>
                <a:gdLst>
                  <a:gd name="T0" fmla="*/ 263 w 21"/>
                  <a:gd name="T1" fmla="*/ 188 h 44"/>
                  <a:gd name="T2" fmla="*/ 80 w 21"/>
                  <a:gd name="T3" fmla="*/ 709 h 44"/>
                  <a:gd name="T4" fmla="*/ 27 w 21"/>
                  <a:gd name="T5" fmla="*/ 1358 h 44"/>
                  <a:gd name="T6" fmla="*/ 357 w 21"/>
                  <a:gd name="T7" fmla="*/ 521 h 44"/>
                  <a:gd name="T8" fmla="*/ 514 w 21"/>
                  <a:gd name="T9" fmla="*/ 0 h 44"/>
                  <a:gd name="T10" fmla="*/ 410 w 21"/>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44">
                    <a:moveTo>
                      <a:pt x="10" y="6"/>
                    </a:moveTo>
                    <a:cubicBezTo>
                      <a:pt x="5" y="9"/>
                      <a:pt x="4" y="17"/>
                      <a:pt x="3" y="23"/>
                    </a:cubicBezTo>
                    <a:cubicBezTo>
                      <a:pt x="2" y="29"/>
                      <a:pt x="0" y="38"/>
                      <a:pt x="1" y="44"/>
                    </a:cubicBezTo>
                    <a:cubicBezTo>
                      <a:pt x="7" y="37"/>
                      <a:pt x="11" y="26"/>
                      <a:pt x="14" y="17"/>
                    </a:cubicBezTo>
                    <a:cubicBezTo>
                      <a:pt x="17" y="10"/>
                      <a:pt x="21" y="8"/>
                      <a:pt x="20" y="0"/>
                    </a:cubicBezTo>
                    <a:cubicBezTo>
                      <a:pt x="19" y="0"/>
                      <a:pt x="17" y="0"/>
                      <a:pt x="16" y="0"/>
                    </a:cubicBezTo>
                  </a:path>
                </a:pathLst>
              </a:custGeom>
              <a:solidFill>
                <a:srgbClr val="FFE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19" name="Freeform 119">
                <a:extLst>
                  <a:ext uri="{FF2B5EF4-FFF2-40B4-BE49-F238E27FC236}">
                    <a16:creationId xmlns:a16="http://schemas.microsoft.com/office/drawing/2014/main" id="{E8356098-7E78-4E7E-9CEF-BA256CF1C7DE}"/>
                  </a:ext>
                </a:extLst>
              </p:cNvPr>
              <p:cNvSpPr>
                <a:spLocks/>
              </p:cNvSpPr>
              <p:nvPr/>
            </p:nvSpPr>
            <p:spPr bwMode="auto">
              <a:xfrm>
                <a:off x="4228" y="931"/>
                <a:ext cx="218" cy="31"/>
              </a:xfrm>
              <a:custGeom>
                <a:avLst/>
                <a:gdLst>
                  <a:gd name="T0" fmla="*/ 0 w 74"/>
                  <a:gd name="T1" fmla="*/ 211 h 10"/>
                  <a:gd name="T2" fmla="*/ 330 w 74"/>
                  <a:gd name="T3" fmla="*/ 0 h 10"/>
                  <a:gd name="T4" fmla="*/ 816 w 74"/>
                  <a:gd name="T5" fmla="*/ 59 h 10"/>
                  <a:gd name="T6" fmla="*/ 1891 w 74"/>
                  <a:gd name="T7" fmla="*/ 270 h 10"/>
                  <a:gd name="T8" fmla="*/ 763 w 74"/>
                  <a:gd name="T9" fmla="*/ 270 h 10"/>
                  <a:gd name="T10" fmla="*/ 356 w 74"/>
                  <a:gd name="T11" fmla="*/ 298 h 10"/>
                  <a:gd name="T12" fmla="*/ 0 w 74"/>
                  <a:gd name="T13" fmla="*/ 242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10">
                    <a:moveTo>
                      <a:pt x="0" y="7"/>
                    </a:moveTo>
                    <a:cubicBezTo>
                      <a:pt x="5" y="5"/>
                      <a:pt x="7" y="0"/>
                      <a:pt x="13" y="0"/>
                    </a:cubicBezTo>
                    <a:cubicBezTo>
                      <a:pt x="19" y="0"/>
                      <a:pt x="26" y="2"/>
                      <a:pt x="32" y="2"/>
                    </a:cubicBezTo>
                    <a:cubicBezTo>
                      <a:pt x="47" y="3"/>
                      <a:pt x="60" y="7"/>
                      <a:pt x="74" y="9"/>
                    </a:cubicBezTo>
                    <a:cubicBezTo>
                      <a:pt x="59" y="9"/>
                      <a:pt x="44" y="8"/>
                      <a:pt x="30" y="9"/>
                    </a:cubicBezTo>
                    <a:cubicBezTo>
                      <a:pt x="24" y="10"/>
                      <a:pt x="19" y="10"/>
                      <a:pt x="14" y="10"/>
                    </a:cubicBezTo>
                    <a:cubicBezTo>
                      <a:pt x="9" y="10"/>
                      <a:pt x="4" y="7"/>
                      <a:pt x="0" y="8"/>
                    </a:cubicBezTo>
                  </a:path>
                </a:pathLst>
              </a:custGeom>
              <a:solidFill>
                <a:srgbClr val="FFE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20" name="Freeform 120">
                <a:extLst>
                  <a:ext uri="{FF2B5EF4-FFF2-40B4-BE49-F238E27FC236}">
                    <a16:creationId xmlns:a16="http://schemas.microsoft.com/office/drawing/2014/main" id="{6213B16D-A35A-4AD1-8778-5A75393C2E92}"/>
                  </a:ext>
                </a:extLst>
              </p:cNvPr>
              <p:cNvSpPr>
                <a:spLocks/>
              </p:cNvSpPr>
              <p:nvPr/>
            </p:nvSpPr>
            <p:spPr bwMode="auto">
              <a:xfrm>
                <a:off x="4693" y="924"/>
                <a:ext cx="465" cy="54"/>
              </a:xfrm>
              <a:custGeom>
                <a:avLst/>
                <a:gdLst>
                  <a:gd name="T0" fmla="*/ 1021 w 158"/>
                  <a:gd name="T1" fmla="*/ 353 h 17"/>
                  <a:gd name="T2" fmla="*/ 2019 w 158"/>
                  <a:gd name="T3" fmla="*/ 413 h 17"/>
                  <a:gd name="T4" fmla="*/ 3005 w 158"/>
                  <a:gd name="T5" fmla="*/ 483 h 17"/>
                  <a:gd name="T6" fmla="*/ 3543 w 158"/>
                  <a:gd name="T7" fmla="*/ 413 h 17"/>
                  <a:gd name="T8" fmla="*/ 3897 w 158"/>
                  <a:gd name="T9" fmla="*/ 546 h 17"/>
                  <a:gd name="T10" fmla="*/ 4029 w 158"/>
                  <a:gd name="T11" fmla="*/ 515 h 17"/>
                  <a:gd name="T12" fmla="*/ 2652 w 158"/>
                  <a:gd name="T13" fmla="*/ 222 h 17"/>
                  <a:gd name="T14" fmla="*/ 1480 w 158"/>
                  <a:gd name="T15" fmla="*/ 191 h 17"/>
                  <a:gd name="T16" fmla="*/ 762 w 158"/>
                  <a:gd name="T17" fmla="*/ 191 h 17"/>
                  <a:gd name="T18" fmla="*/ 0 w 158"/>
                  <a:gd name="T19" fmla="*/ 292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17">
                    <a:moveTo>
                      <a:pt x="40" y="11"/>
                    </a:moveTo>
                    <a:cubicBezTo>
                      <a:pt x="53" y="14"/>
                      <a:pt x="66" y="13"/>
                      <a:pt x="79" y="13"/>
                    </a:cubicBezTo>
                    <a:cubicBezTo>
                      <a:pt x="92" y="13"/>
                      <a:pt x="105" y="14"/>
                      <a:pt x="118" y="15"/>
                    </a:cubicBezTo>
                    <a:cubicBezTo>
                      <a:pt x="125" y="15"/>
                      <a:pt x="132" y="14"/>
                      <a:pt x="139" y="13"/>
                    </a:cubicBezTo>
                    <a:cubicBezTo>
                      <a:pt x="143" y="13"/>
                      <a:pt x="155" y="11"/>
                      <a:pt x="153" y="17"/>
                    </a:cubicBezTo>
                    <a:cubicBezTo>
                      <a:pt x="155" y="17"/>
                      <a:pt x="156" y="17"/>
                      <a:pt x="158" y="16"/>
                    </a:cubicBezTo>
                    <a:cubicBezTo>
                      <a:pt x="151" y="0"/>
                      <a:pt x="118" y="6"/>
                      <a:pt x="104" y="7"/>
                    </a:cubicBezTo>
                    <a:cubicBezTo>
                      <a:pt x="88" y="8"/>
                      <a:pt x="74" y="7"/>
                      <a:pt x="58" y="6"/>
                    </a:cubicBezTo>
                    <a:cubicBezTo>
                      <a:pt x="49" y="5"/>
                      <a:pt x="39" y="7"/>
                      <a:pt x="30" y="6"/>
                    </a:cubicBezTo>
                    <a:cubicBezTo>
                      <a:pt x="25" y="6"/>
                      <a:pt x="5" y="9"/>
                      <a:pt x="0" y="9"/>
                    </a:cubicBezTo>
                  </a:path>
                </a:pathLst>
              </a:custGeom>
              <a:solidFill>
                <a:srgbClr val="FFE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21" name="Freeform 121">
                <a:extLst>
                  <a:ext uri="{FF2B5EF4-FFF2-40B4-BE49-F238E27FC236}">
                    <a16:creationId xmlns:a16="http://schemas.microsoft.com/office/drawing/2014/main" id="{545D4CC8-C2A9-429A-B60B-8FF29D7E1D9B}"/>
                  </a:ext>
                </a:extLst>
              </p:cNvPr>
              <p:cNvSpPr>
                <a:spLocks/>
              </p:cNvSpPr>
              <p:nvPr/>
            </p:nvSpPr>
            <p:spPr bwMode="auto">
              <a:xfrm>
                <a:off x="4151" y="993"/>
                <a:ext cx="936" cy="154"/>
              </a:xfrm>
              <a:custGeom>
                <a:avLst/>
                <a:gdLst>
                  <a:gd name="T0" fmla="*/ 0 w 318"/>
                  <a:gd name="T1" fmla="*/ 346 h 49"/>
                  <a:gd name="T2" fmla="*/ 815 w 318"/>
                  <a:gd name="T3" fmla="*/ 525 h 49"/>
                  <a:gd name="T4" fmla="*/ 1654 w 318"/>
                  <a:gd name="T5" fmla="*/ 563 h 49"/>
                  <a:gd name="T6" fmla="*/ 3544 w 318"/>
                  <a:gd name="T7" fmla="*/ 434 h 49"/>
                  <a:gd name="T8" fmla="*/ 4842 w 318"/>
                  <a:gd name="T9" fmla="*/ 374 h 49"/>
                  <a:gd name="T10" fmla="*/ 6861 w 318"/>
                  <a:gd name="T11" fmla="*/ 710 h 49"/>
                  <a:gd name="T12" fmla="*/ 7650 w 318"/>
                  <a:gd name="T13" fmla="*/ 899 h 49"/>
                  <a:gd name="T14" fmla="*/ 8006 w 318"/>
                  <a:gd name="T15" fmla="*/ 1521 h 49"/>
                  <a:gd name="T16" fmla="*/ 8006 w 318"/>
                  <a:gd name="T17" fmla="*/ 996 h 49"/>
                  <a:gd name="T18" fmla="*/ 8109 w 318"/>
                  <a:gd name="T19" fmla="*/ 434 h 49"/>
                  <a:gd name="T20" fmla="*/ 7347 w 318"/>
                  <a:gd name="T21" fmla="*/ 525 h 49"/>
                  <a:gd name="T22" fmla="*/ 5996 w 318"/>
                  <a:gd name="T23" fmla="*/ 277 h 49"/>
                  <a:gd name="T24" fmla="*/ 4842 w 318"/>
                  <a:gd name="T25" fmla="*/ 88 h 49"/>
                  <a:gd name="T26" fmla="*/ 4236 w 318"/>
                  <a:gd name="T27" fmla="*/ 28 h 49"/>
                  <a:gd name="T28" fmla="*/ 2063 w 318"/>
                  <a:gd name="T29" fmla="*/ 346 h 49"/>
                  <a:gd name="T30" fmla="*/ 945 w 318"/>
                  <a:gd name="T31" fmla="*/ 217 h 49"/>
                  <a:gd name="T32" fmla="*/ 53 w 318"/>
                  <a:gd name="T33" fmla="*/ 30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49">
                    <a:moveTo>
                      <a:pt x="0" y="11"/>
                    </a:moveTo>
                    <a:cubicBezTo>
                      <a:pt x="10" y="11"/>
                      <a:pt x="21" y="15"/>
                      <a:pt x="32" y="17"/>
                    </a:cubicBezTo>
                    <a:cubicBezTo>
                      <a:pt x="42" y="18"/>
                      <a:pt x="54" y="18"/>
                      <a:pt x="65" y="18"/>
                    </a:cubicBezTo>
                    <a:cubicBezTo>
                      <a:pt x="90" y="19"/>
                      <a:pt x="114" y="14"/>
                      <a:pt x="139" y="14"/>
                    </a:cubicBezTo>
                    <a:cubicBezTo>
                      <a:pt x="156" y="14"/>
                      <a:pt x="174" y="9"/>
                      <a:pt x="190" y="12"/>
                    </a:cubicBezTo>
                    <a:cubicBezTo>
                      <a:pt x="216" y="16"/>
                      <a:pt x="243" y="22"/>
                      <a:pt x="269" y="23"/>
                    </a:cubicBezTo>
                    <a:cubicBezTo>
                      <a:pt x="280" y="24"/>
                      <a:pt x="290" y="23"/>
                      <a:pt x="300" y="29"/>
                    </a:cubicBezTo>
                    <a:cubicBezTo>
                      <a:pt x="309" y="34"/>
                      <a:pt x="310" y="41"/>
                      <a:pt x="314" y="49"/>
                    </a:cubicBezTo>
                    <a:cubicBezTo>
                      <a:pt x="317" y="44"/>
                      <a:pt x="315" y="38"/>
                      <a:pt x="314" y="32"/>
                    </a:cubicBezTo>
                    <a:cubicBezTo>
                      <a:pt x="314" y="26"/>
                      <a:pt x="315" y="20"/>
                      <a:pt x="318" y="14"/>
                    </a:cubicBezTo>
                    <a:cubicBezTo>
                      <a:pt x="308" y="19"/>
                      <a:pt x="298" y="18"/>
                      <a:pt x="288" y="17"/>
                    </a:cubicBezTo>
                    <a:cubicBezTo>
                      <a:pt x="271" y="15"/>
                      <a:pt x="253" y="11"/>
                      <a:pt x="235" y="9"/>
                    </a:cubicBezTo>
                    <a:cubicBezTo>
                      <a:pt x="220" y="8"/>
                      <a:pt x="204" y="7"/>
                      <a:pt x="190" y="3"/>
                    </a:cubicBezTo>
                    <a:cubicBezTo>
                      <a:pt x="181" y="1"/>
                      <a:pt x="175" y="0"/>
                      <a:pt x="166" y="1"/>
                    </a:cubicBezTo>
                    <a:cubicBezTo>
                      <a:pt x="137" y="6"/>
                      <a:pt x="110" y="11"/>
                      <a:pt x="81" y="11"/>
                    </a:cubicBezTo>
                    <a:cubicBezTo>
                      <a:pt x="67" y="11"/>
                      <a:pt x="52" y="6"/>
                      <a:pt x="37" y="7"/>
                    </a:cubicBezTo>
                    <a:cubicBezTo>
                      <a:pt x="26" y="8"/>
                      <a:pt x="14" y="11"/>
                      <a:pt x="2" y="10"/>
                    </a:cubicBezTo>
                  </a:path>
                </a:pathLst>
              </a:custGeom>
              <a:solidFill>
                <a:srgbClr val="FFE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22" name="Freeform 122">
                <a:extLst>
                  <a:ext uri="{FF2B5EF4-FFF2-40B4-BE49-F238E27FC236}">
                    <a16:creationId xmlns:a16="http://schemas.microsoft.com/office/drawing/2014/main" id="{9770EBFA-D7CB-4225-869E-E1F938C97513}"/>
                  </a:ext>
                </a:extLst>
              </p:cNvPr>
              <p:cNvSpPr>
                <a:spLocks/>
              </p:cNvSpPr>
              <p:nvPr/>
            </p:nvSpPr>
            <p:spPr bwMode="auto">
              <a:xfrm>
                <a:off x="4092" y="1160"/>
                <a:ext cx="1001" cy="320"/>
              </a:xfrm>
              <a:custGeom>
                <a:avLst/>
                <a:gdLst>
                  <a:gd name="T0" fmla="*/ 0 w 340"/>
                  <a:gd name="T1" fmla="*/ 0 h 102"/>
                  <a:gd name="T2" fmla="*/ 562 w 340"/>
                  <a:gd name="T3" fmla="*/ 60 h 102"/>
                  <a:gd name="T4" fmla="*/ 1351 w 340"/>
                  <a:gd name="T5" fmla="*/ 88 h 102"/>
                  <a:gd name="T6" fmla="*/ 2982 w 340"/>
                  <a:gd name="T7" fmla="*/ 88 h 102"/>
                  <a:gd name="T8" fmla="*/ 5382 w 340"/>
                  <a:gd name="T9" fmla="*/ 157 h 102"/>
                  <a:gd name="T10" fmla="*/ 7048 w 340"/>
                  <a:gd name="T11" fmla="*/ 157 h 102"/>
                  <a:gd name="T12" fmla="*/ 8297 w 340"/>
                  <a:gd name="T13" fmla="*/ 157 h 102"/>
                  <a:gd name="T14" fmla="*/ 8600 w 340"/>
                  <a:gd name="T15" fmla="*/ 769 h 102"/>
                  <a:gd name="T16" fmla="*/ 8600 w 340"/>
                  <a:gd name="T17" fmla="*/ 1820 h 102"/>
                  <a:gd name="T18" fmla="*/ 8676 w 340"/>
                  <a:gd name="T19" fmla="*/ 3150 h 102"/>
                  <a:gd name="T20" fmla="*/ 7758 w 340"/>
                  <a:gd name="T21" fmla="*/ 1054 h 102"/>
                  <a:gd name="T22" fmla="*/ 6736 w 340"/>
                  <a:gd name="T23" fmla="*/ 894 h 102"/>
                  <a:gd name="T24" fmla="*/ 4749 w 340"/>
                  <a:gd name="T25" fmla="*/ 590 h 102"/>
                  <a:gd name="T26" fmla="*/ 668 w 340"/>
                  <a:gd name="T27" fmla="*/ 245 h 102"/>
                  <a:gd name="T28" fmla="*/ 0 w 340"/>
                  <a:gd name="T29" fmla="*/ 28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0" h="102">
                    <a:moveTo>
                      <a:pt x="0" y="0"/>
                    </a:moveTo>
                    <a:cubicBezTo>
                      <a:pt x="7" y="0"/>
                      <a:pt x="15" y="1"/>
                      <a:pt x="22" y="2"/>
                    </a:cubicBezTo>
                    <a:cubicBezTo>
                      <a:pt x="33" y="3"/>
                      <a:pt x="43" y="3"/>
                      <a:pt x="53" y="3"/>
                    </a:cubicBezTo>
                    <a:cubicBezTo>
                      <a:pt x="74" y="4"/>
                      <a:pt x="96" y="2"/>
                      <a:pt x="117" y="3"/>
                    </a:cubicBezTo>
                    <a:cubicBezTo>
                      <a:pt x="148" y="4"/>
                      <a:pt x="180" y="2"/>
                      <a:pt x="211" y="5"/>
                    </a:cubicBezTo>
                    <a:cubicBezTo>
                      <a:pt x="234" y="8"/>
                      <a:pt x="253" y="6"/>
                      <a:pt x="276" y="5"/>
                    </a:cubicBezTo>
                    <a:cubicBezTo>
                      <a:pt x="288" y="4"/>
                      <a:pt x="313" y="3"/>
                      <a:pt x="325" y="5"/>
                    </a:cubicBezTo>
                    <a:cubicBezTo>
                      <a:pt x="337" y="6"/>
                      <a:pt x="336" y="14"/>
                      <a:pt x="337" y="25"/>
                    </a:cubicBezTo>
                    <a:cubicBezTo>
                      <a:pt x="337" y="37"/>
                      <a:pt x="338" y="48"/>
                      <a:pt x="337" y="59"/>
                    </a:cubicBezTo>
                    <a:cubicBezTo>
                      <a:pt x="336" y="70"/>
                      <a:pt x="338" y="91"/>
                      <a:pt x="340" y="102"/>
                    </a:cubicBezTo>
                    <a:cubicBezTo>
                      <a:pt x="337" y="81"/>
                      <a:pt x="327" y="44"/>
                      <a:pt x="304" y="34"/>
                    </a:cubicBezTo>
                    <a:cubicBezTo>
                      <a:pt x="291" y="29"/>
                      <a:pt x="278" y="29"/>
                      <a:pt x="264" y="29"/>
                    </a:cubicBezTo>
                    <a:cubicBezTo>
                      <a:pt x="237" y="30"/>
                      <a:pt x="213" y="20"/>
                      <a:pt x="186" y="19"/>
                    </a:cubicBezTo>
                    <a:cubicBezTo>
                      <a:pt x="169" y="17"/>
                      <a:pt x="32" y="10"/>
                      <a:pt x="26" y="8"/>
                    </a:cubicBezTo>
                    <a:cubicBezTo>
                      <a:pt x="19" y="5"/>
                      <a:pt x="6" y="1"/>
                      <a:pt x="0" y="1"/>
                    </a:cubicBezTo>
                  </a:path>
                </a:pathLst>
              </a:custGeom>
              <a:solidFill>
                <a:srgbClr val="FDD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23" name="Freeform 123">
                <a:extLst>
                  <a:ext uri="{FF2B5EF4-FFF2-40B4-BE49-F238E27FC236}">
                    <a16:creationId xmlns:a16="http://schemas.microsoft.com/office/drawing/2014/main" id="{4C15ADDF-0C3D-446A-B44D-F7CA3A739F92}"/>
                  </a:ext>
                </a:extLst>
              </p:cNvPr>
              <p:cNvSpPr>
                <a:spLocks/>
              </p:cNvSpPr>
              <p:nvPr/>
            </p:nvSpPr>
            <p:spPr bwMode="auto">
              <a:xfrm>
                <a:off x="4410" y="962"/>
                <a:ext cx="616" cy="35"/>
              </a:xfrm>
              <a:custGeom>
                <a:avLst/>
                <a:gdLst>
                  <a:gd name="T0" fmla="*/ 1382 w 209"/>
                  <a:gd name="T1" fmla="*/ 223 h 11"/>
                  <a:gd name="T2" fmla="*/ 2762 w 209"/>
                  <a:gd name="T3" fmla="*/ 191 h 11"/>
                  <a:gd name="T4" fmla="*/ 4144 w 209"/>
                  <a:gd name="T5" fmla="*/ 325 h 11"/>
                  <a:gd name="T6" fmla="*/ 5352 w 209"/>
                  <a:gd name="T7" fmla="*/ 223 h 11"/>
                  <a:gd name="T8" fmla="*/ 4300 w 209"/>
                  <a:gd name="T9" fmla="*/ 223 h 11"/>
                  <a:gd name="T10" fmla="*/ 2841 w 209"/>
                  <a:gd name="T11" fmla="*/ 60 h 11"/>
                  <a:gd name="T12" fmla="*/ 1382 w 209"/>
                  <a:gd name="T13" fmla="*/ 102 h 11"/>
                  <a:gd name="T14" fmla="*/ 0 w 209"/>
                  <a:gd name="T15" fmla="*/ 162 h 11"/>
                  <a:gd name="T16" fmla="*/ 1382 w 209"/>
                  <a:gd name="T17" fmla="*/ 223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9" h="11">
                    <a:moveTo>
                      <a:pt x="54" y="7"/>
                    </a:moveTo>
                    <a:cubicBezTo>
                      <a:pt x="64" y="5"/>
                      <a:pt x="98" y="5"/>
                      <a:pt x="108" y="6"/>
                    </a:cubicBezTo>
                    <a:cubicBezTo>
                      <a:pt x="117" y="7"/>
                      <a:pt x="150" y="11"/>
                      <a:pt x="162" y="10"/>
                    </a:cubicBezTo>
                    <a:cubicBezTo>
                      <a:pt x="174" y="10"/>
                      <a:pt x="200" y="9"/>
                      <a:pt x="209" y="7"/>
                    </a:cubicBezTo>
                    <a:cubicBezTo>
                      <a:pt x="196" y="6"/>
                      <a:pt x="187" y="8"/>
                      <a:pt x="168" y="7"/>
                    </a:cubicBezTo>
                    <a:cubicBezTo>
                      <a:pt x="149" y="5"/>
                      <a:pt x="131" y="4"/>
                      <a:pt x="111" y="2"/>
                    </a:cubicBezTo>
                    <a:cubicBezTo>
                      <a:pt x="90" y="0"/>
                      <a:pt x="73" y="2"/>
                      <a:pt x="54" y="3"/>
                    </a:cubicBezTo>
                    <a:cubicBezTo>
                      <a:pt x="36" y="4"/>
                      <a:pt x="19" y="5"/>
                      <a:pt x="0" y="5"/>
                    </a:cubicBezTo>
                    <a:cubicBezTo>
                      <a:pt x="14" y="7"/>
                      <a:pt x="43" y="9"/>
                      <a:pt x="54" y="7"/>
                    </a:cubicBezTo>
                    <a:close/>
                  </a:path>
                </a:pathLst>
              </a:custGeom>
              <a:solidFill>
                <a:srgbClr val="FFF9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24" name="Freeform 124">
                <a:extLst>
                  <a:ext uri="{FF2B5EF4-FFF2-40B4-BE49-F238E27FC236}">
                    <a16:creationId xmlns:a16="http://schemas.microsoft.com/office/drawing/2014/main" id="{1D574418-3CA3-48BE-99C2-15FAEE031C45}"/>
                  </a:ext>
                </a:extLst>
              </p:cNvPr>
              <p:cNvSpPr>
                <a:spLocks/>
              </p:cNvSpPr>
              <p:nvPr/>
            </p:nvSpPr>
            <p:spPr bwMode="auto">
              <a:xfrm>
                <a:off x="4048" y="1031"/>
                <a:ext cx="138" cy="101"/>
              </a:xfrm>
              <a:custGeom>
                <a:avLst/>
                <a:gdLst>
                  <a:gd name="T0" fmla="*/ 681 w 47"/>
                  <a:gd name="T1" fmla="*/ 60 h 32"/>
                  <a:gd name="T2" fmla="*/ 329 w 47"/>
                  <a:gd name="T3" fmla="*/ 407 h 32"/>
                  <a:gd name="T4" fmla="*/ 76 w 47"/>
                  <a:gd name="T5" fmla="*/ 726 h 32"/>
                  <a:gd name="T6" fmla="*/ 1189 w 47"/>
                  <a:gd name="T7" fmla="*/ 975 h 32"/>
                  <a:gd name="T8" fmla="*/ 276 w 47"/>
                  <a:gd name="T9" fmla="*/ 657 h 32"/>
                  <a:gd name="T10" fmla="*/ 508 w 47"/>
                  <a:gd name="T11" fmla="*/ 347 h 32"/>
                  <a:gd name="T12" fmla="*/ 734 w 47"/>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2">
                    <a:moveTo>
                      <a:pt x="27" y="2"/>
                    </a:moveTo>
                    <a:cubicBezTo>
                      <a:pt x="24" y="7"/>
                      <a:pt x="18" y="10"/>
                      <a:pt x="13" y="13"/>
                    </a:cubicBezTo>
                    <a:cubicBezTo>
                      <a:pt x="10" y="15"/>
                      <a:pt x="4" y="19"/>
                      <a:pt x="3" y="23"/>
                    </a:cubicBezTo>
                    <a:cubicBezTo>
                      <a:pt x="0" y="32"/>
                      <a:pt x="42" y="31"/>
                      <a:pt x="47" y="31"/>
                    </a:cubicBezTo>
                    <a:cubicBezTo>
                      <a:pt x="41" y="31"/>
                      <a:pt x="15" y="28"/>
                      <a:pt x="11" y="21"/>
                    </a:cubicBezTo>
                    <a:cubicBezTo>
                      <a:pt x="9" y="18"/>
                      <a:pt x="18" y="14"/>
                      <a:pt x="20" y="11"/>
                    </a:cubicBezTo>
                    <a:cubicBezTo>
                      <a:pt x="23" y="8"/>
                      <a:pt x="26" y="3"/>
                      <a:pt x="29" y="0"/>
                    </a:cubicBezTo>
                  </a:path>
                </a:pathLst>
              </a:custGeom>
              <a:solidFill>
                <a:srgbClr val="FFF9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25" name="Freeform 125">
                <a:extLst>
                  <a:ext uri="{FF2B5EF4-FFF2-40B4-BE49-F238E27FC236}">
                    <a16:creationId xmlns:a16="http://schemas.microsoft.com/office/drawing/2014/main" id="{739F4460-D97D-43CE-8965-19ECD51866FA}"/>
                  </a:ext>
                </a:extLst>
              </p:cNvPr>
              <p:cNvSpPr>
                <a:spLocks/>
              </p:cNvSpPr>
              <p:nvPr/>
            </p:nvSpPr>
            <p:spPr bwMode="auto">
              <a:xfrm>
                <a:off x="4475" y="1128"/>
                <a:ext cx="565" cy="22"/>
              </a:xfrm>
              <a:custGeom>
                <a:avLst/>
                <a:gdLst>
                  <a:gd name="T0" fmla="*/ 0 w 192"/>
                  <a:gd name="T1" fmla="*/ 157 h 7"/>
                  <a:gd name="T2" fmla="*/ 3387 w 192"/>
                  <a:gd name="T3" fmla="*/ 157 h 7"/>
                  <a:gd name="T4" fmla="*/ 4894 w 192"/>
                  <a:gd name="T5" fmla="*/ 157 h 7"/>
                  <a:gd name="T6" fmla="*/ 3290 w 192"/>
                  <a:gd name="T7" fmla="*/ 28 h 7"/>
                  <a:gd name="T8" fmla="*/ 0 w 192"/>
                  <a:gd name="T9" fmla="*/ 15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7">
                    <a:moveTo>
                      <a:pt x="0" y="5"/>
                    </a:moveTo>
                    <a:cubicBezTo>
                      <a:pt x="26" y="5"/>
                      <a:pt x="114" y="7"/>
                      <a:pt x="133" y="5"/>
                    </a:cubicBezTo>
                    <a:cubicBezTo>
                      <a:pt x="151" y="3"/>
                      <a:pt x="179" y="3"/>
                      <a:pt x="192" y="5"/>
                    </a:cubicBezTo>
                    <a:cubicBezTo>
                      <a:pt x="174" y="1"/>
                      <a:pt x="147" y="0"/>
                      <a:pt x="129" y="1"/>
                    </a:cubicBezTo>
                    <a:cubicBezTo>
                      <a:pt x="110" y="3"/>
                      <a:pt x="10" y="4"/>
                      <a:pt x="0" y="5"/>
                    </a:cubicBezTo>
                    <a:close/>
                  </a:path>
                </a:pathLst>
              </a:custGeom>
              <a:solidFill>
                <a:srgbClr val="FFF9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26" name="Freeform 126">
                <a:extLst>
                  <a:ext uri="{FF2B5EF4-FFF2-40B4-BE49-F238E27FC236}">
                    <a16:creationId xmlns:a16="http://schemas.microsoft.com/office/drawing/2014/main" id="{894F0B6F-16F2-4CA1-A7E1-4A9A270A3791}"/>
                  </a:ext>
                </a:extLst>
              </p:cNvPr>
              <p:cNvSpPr>
                <a:spLocks/>
              </p:cNvSpPr>
              <p:nvPr/>
            </p:nvSpPr>
            <p:spPr bwMode="auto">
              <a:xfrm>
                <a:off x="5102" y="981"/>
                <a:ext cx="71" cy="113"/>
              </a:xfrm>
              <a:custGeom>
                <a:avLst/>
                <a:gdLst>
                  <a:gd name="T0" fmla="*/ 210 w 24"/>
                  <a:gd name="T1" fmla="*/ 276 h 36"/>
                  <a:gd name="T2" fmla="*/ 27 w 24"/>
                  <a:gd name="T3" fmla="*/ 1114 h 36"/>
                  <a:gd name="T4" fmla="*/ 290 w 24"/>
                  <a:gd name="T5" fmla="*/ 345 h 36"/>
                  <a:gd name="T6" fmla="*/ 621 w 24"/>
                  <a:gd name="T7" fmla="*/ 0 h 36"/>
                  <a:gd name="T8" fmla="*/ 358 w 24"/>
                  <a:gd name="T9" fmla="*/ 28 h 36"/>
                  <a:gd name="T10" fmla="*/ 107 w 24"/>
                  <a:gd name="T11" fmla="*/ 37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36">
                    <a:moveTo>
                      <a:pt x="8" y="9"/>
                    </a:moveTo>
                    <a:cubicBezTo>
                      <a:pt x="2" y="15"/>
                      <a:pt x="0" y="28"/>
                      <a:pt x="1" y="36"/>
                    </a:cubicBezTo>
                    <a:cubicBezTo>
                      <a:pt x="2" y="28"/>
                      <a:pt x="6" y="18"/>
                      <a:pt x="11" y="11"/>
                    </a:cubicBezTo>
                    <a:cubicBezTo>
                      <a:pt x="14" y="7"/>
                      <a:pt x="21" y="4"/>
                      <a:pt x="24" y="0"/>
                    </a:cubicBezTo>
                    <a:cubicBezTo>
                      <a:pt x="21" y="0"/>
                      <a:pt x="17" y="0"/>
                      <a:pt x="14" y="1"/>
                    </a:cubicBezTo>
                    <a:cubicBezTo>
                      <a:pt x="10" y="3"/>
                      <a:pt x="7" y="9"/>
                      <a:pt x="4" y="12"/>
                    </a:cubicBezTo>
                  </a:path>
                </a:pathLst>
              </a:custGeom>
              <a:solidFill>
                <a:srgbClr val="F0CB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27" name="Freeform 127">
                <a:extLst>
                  <a:ext uri="{FF2B5EF4-FFF2-40B4-BE49-F238E27FC236}">
                    <a16:creationId xmlns:a16="http://schemas.microsoft.com/office/drawing/2014/main" id="{3FB117FE-952E-48C3-A12A-89B13654395C}"/>
                  </a:ext>
                </a:extLst>
              </p:cNvPr>
              <p:cNvSpPr>
                <a:spLocks/>
              </p:cNvSpPr>
              <p:nvPr/>
            </p:nvSpPr>
            <p:spPr bwMode="auto">
              <a:xfrm>
                <a:off x="5096" y="1897"/>
                <a:ext cx="97" cy="675"/>
              </a:xfrm>
              <a:custGeom>
                <a:avLst/>
                <a:gdLst>
                  <a:gd name="T0" fmla="*/ 129 w 33"/>
                  <a:gd name="T1" fmla="*/ 405 h 215"/>
                  <a:gd name="T2" fmla="*/ 53 w 33"/>
                  <a:gd name="T3" fmla="*/ 3648 h 215"/>
                  <a:gd name="T4" fmla="*/ 103 w 33"/>
                  <a:gd name="T5" fmla="*/ 6653 h 215"/>
                  <a:gd name="T6" fmla="*/ 708 w 33"/>
                  <a:gd name="T7" fmla="*/ 5450 h 215"/>
                  <a:gd name="T8" fmla="*/ 838 w 33"/>
                  <a:gd name="T9" fmla="*/ 4336 h 215"/>
                  <a:gd name="T10" fmla="*/ 509 w 33"/>
                  <a:gd name="T11" fmla="*/ 4672 h 215"/>
                  <a:gd name="T12" fmla="*/ 303 w 33"/>
                  <a:gd name="T13" fmla="*/ 3224 h 215"/>
                  <a:gd name="T14" fmla="*/ 276 w 33"/>
                  <a:gd name="T15" fmla="*/ 1736 h 215"/>
                  <a:gd name="T16" fmla="*/ 53 w 33"/>
                  <a:gd name="T17" fmla="*/ 0 h 2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215">
                    <a:moveTo>
                      <a:pt x="5" y="13"/>
                    </a:moveTo>
                    <a:cubicBezTo>
                      <a:pt x="5" y="43"/>
                      <a:pt x="0" y="88"/>
                      <a:pt x="2" y="118"/>
                    </a:cubicBezTo>
                    <a:cubicBezTo>
                      <a:pt x="4" y="151"/>
                      <a:pt x="10" y="182"/>
                      <a:pt x="4" y="215"/>
                    </a:cubicBezTo>
                    <a:cubicBezTo>
                      <a:pt x="12" y="208"/>
                      <a:pt x="25" y="186"/>
                      <a:pt x="28" y="176"/>
                    </a:cubicBezTo>
                    <a:cubicBezTo>
                      <a:pt x="33" y="162"/>
                      <a:pt x="33" y="155"/>
                      <a:pt x="33" y="140"/>
                    </a:cubicBezTo>
                    <a:cubicBezTo>
                      <a:pt x="33" y="145"/>
                      <a:pt x="26" y="154"/>
                      <a:pt x="20" y="151"/>
                    </a:cubicBezTo>
                    <a:cubicBezTo>
                      <a:pt x="13" y="145"/>
                      <a:pt x="12" y="112"/>
                      <a:pt x="12" y="104"/>
                    </a:cubicBezTo>
                    <a:cubicBezTo>
                      <a:pt x="10" y="84"/>
                      <a:pt x="12" y="76"/>
                      <a:pt x="11" y="56"/>
                    </a:cubicBezTo>
                    <a:cubicBezTo>
                      <a:pt x="10" y="39"/>
                      <a:pt x="6" y="16"/>
                      <a:pt x="2" y="0"/>
                    </a:cubicBezTo>
                  </a:path>
                </a:pathLst>
              </a:custGeom>
              <a:solidFill>
                <a:srgbClr val="ECB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28" name="Freeform 128">
                <a:extLst>
                  <a:ext uri="{FF2B5EF4-FFF2-40B4-BE49-F238E27FC236}">
                    <a16:creationId xmlns:a16="http://schemas.microsoft.com/office/drawing/2014/main" id="{1DB12A7A-3380-4606-9EA5-47107FA8E773}"/>
                  </a:ext>
                </a:extLst>
              </p:cNvPr>
              <p:cNvSpPr>
                <a:spLocks/>
              </p:cNvSpPr>
              <p:nvPr/>
            </p:nvSpPr>
            <p:spPr bwMode="auto">
              <a:xfrm>
                <a:off x="4410" y="1951"/>
                <a:ext cx="671" cy="687"/>
              </a:xfrm>
              <a:custGeom>
                <a:avLst/>
                <a:gdLst>
                  <a:gd name="T0" fmla="*/ 0 w 228"/>
                  <a:gd name="T1" fmla="*/ 6575 h 219"/>
                  <a:gd name="T2" fmla="*/ 1533 w 228"/>
                  <a:gd name="T3" fmla="*/ 6575 h 219"/>
                  <a:gd name="T4" fmla="*/ 2955 w 228"/>
                  <a:gd name="T5" fmla="*/ 6632 h 219"/>
                  <a:gd name="T6" fmla="*/ 4279 w 228"/>
                  <a:gd name="T7" fmla="*/ 6575 h 219"/>
                  <a:gd name="T8" fmla="*/ 5586 w 228"/>
                  <a:gd name="T9" fmla="*/ 6170 h 219"/>
                  <a:gd name="T10" fmla="*/ 5630 w 228"/>
                  <a:gd name="T11" fmla="*/ 2067 h 219"/>
                  <a:gd name="T12" fmla="*/ 5656 w 228"/>
                  <a:gd name="T13" fmla="*/ 0 h 219"/>
                  <a:gd name="T14" fmla="*/ 5247 w 228"/>
                  <a:gd name="T15" fmla="*/ 2165 h 219"/>
                  <a:gd name="T16" fmla="*/ 4306 w 228"/>
                  <a:gd name="T17" fmla="*/ 3642 h 219"/>
                  <a:gd name="T18" fmla="*/ 3005 w 228"/>
                  <a:gd name="T19" fmla="*/ 4044 h 219"/>
                  <a:gd name="T20" fmla="*/ 4253 w 228"/>
                  <a:gd name="T21" fmla="*/ 4969 h 219"/>
                  <a:gd name="T22" fmla="*/ 2978 w 228"/>
                  <a:gd name="T23" fmla="*/ 5678 h 219"/>
                  <a:gd name="T24" fmla="*/ 2010 w 228"/>
                  <a:gd name="T25" fmla="*/ 6170 h 219"/>
                  <a:gd name="T26" fmla="*/ 683 w 228"/>
                  <a:gd name="T27" fmla="*/ 6544 h 219"/>
                  <a:gd name="T28" fmla="*/ 0 w 228"/>
                  <a:gd name="T29" fmla="*/ 6544 h 2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8" h="219">
                    <a:moveTo>
                      <a:pt x="0" y="213"/>
                    </a:moveTo>
                    <a:cubicBezTo>
                      <a:pt x="15" y="219"/>
                      <a:pt x="43" y="212"/>
                      <a:pt x="60" y="213"/>
                    </a:cubicBezTo>
                    <a:cubicBezTo>
                      <a:pt x="79" y="214"/>
                      <a:pt x="97" y="215"/>
                      <a:pt x="116" y="215"/>
                    </a:cubicBezTo>
                    <a:cubicBezTo>
                      <a:pt x="133" y="214"/>
                      <a:pt x="151" y="214"/>
                      <a:pt x="168" y="213"/>
                    </a:cubicBezTo>
                    <a:cubicBezTo>
                      <a:pt x="179" y="212"/>
                      <a:pt x="211" y="214"/>
                      <a:pt x="219" y="200"/>
                    </a:cubicBezTo>
                    <a:cubicBezTo>
                      <a:pt x="228" y="184"/>
                      <a:pt x="219" y="87"/>
                      <a:pt x="221" y="67"/>
                    </a:cubicBezTo>
                    <a:cubicBezTo>
                      <a:pt x="223" y="47"/>
                      <a:pt x="224" y="20"/>
                      <a:pt x="222" y="0"/>
                    </a:cubicBezTo>
                    <a:cubicBezTo>
                      <a:pt x="217" y="26"/>
                      <a:pt x="210" y="48"/>
                      <a:pt x="206" y="70"/>
                    </a:cubicBezTo>
                    <a:cubicBezTo>
                      <a:pt x="202" y="88"/>
                      <a:pt x="186" y="106"/>
                      <a:pt x="169" y="118"/>
                    </a:cubicBezTo>
                    <a:cubicBezTo>
                      <a:pt x="154" y="128"/>
                      <a:pt x="135" y="126"/>
                      <a:pt x="118" y="131"/>
                    </a:cubicBezTo>
                    <a:cubicBezTo>
                      <a:pt x="136" y="141"/>
                      <a:pt x="172" y="127"/>
                      <a:pt x="167" y="161"/>
                    </a:cubicBezTo>
                    <a:cubicBezTo>
                      <a:pt x="164" y="187"/>
                      <a:pt x="135" y="180"/>
                      <a:pt x="117" y="184"/>
                    </a:cubicBezTo>
                    <a:cubicBezTo>
                      <a:pt x="101" y="187"/>
                      <a:pt x="95" y="196"/>
                      <a:pt x="79" y="200"/>
                    </a:cubicBezTo>
                    <a:cubicBezTo>
                      <a:pt x="70" y="202"/>
                      <a:pt x="47" y="209"/>
                      <a:pt x="27" y="212"/>
                    </a:cubicBezTo>
                    <a:cubicBezTo>
                      <a:pt x="15" y="213"/>
                      <a:pt x="4" y="212"/>
                      <a:pt x="0" y="212"/>
                    </a:cubicBezTo>
                  </a:path>
                </a:pathLst>
              </a:custGeom>
              <a:solidFill>
                <a:srgbClr val="FDD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29" name="Freeform 129">
                <a:extLst>
                  <a:ext uri="{FF2B5EF4-FFF2-40B4-BE49-F238E27FC236}">
                    <a16:creationId xmlns:a16="http://schemas.microsoft.com/office/drawing/2014/main" id="{A3500426-447D-41C4-98C5-BA2719D1C48B}"/>
                  </a:ext>
                </a:extLst>
              </p:cNvPr>
              <p:cNvSpPr>
                <a:spLocks/>
              </p:cNvSpPr>
              <p:nvPr/>
            </p:nvSpPr>
            <p:spPr bwMode="auto">
              <a:xfrm>
                <a:off x="4030" y="1869"/>
                <a:ext cx="292" cy="540"/>
              </a:xfrm>
              <a:custGeom>
                <a:avLst/>
                <a:gdLst>
                  <a:gd name="T0" fmla="*/ 2513 w 99"/>
                  <a:gd name="T1" fmla="*/ 157 h 172"/>
                  <a:gd name="T2" fmla="*/ 1209 w 99"/>
                  <a:gd name="T3" fmla="*/ 129 h 172"/>
                  <a:gd name="T4" fmla="*/ 130 w 99"/>
                  <a:gd name="T5" fmla="*/ 157 h 172"/>
                  <a:gd name="T6" fmla="*/ 53 w 99"/>
                  <a:gd name="T7" fmla="*/ 1793 h 172"/>
                  <a:gd name="T8" fmla="*/ 103 w 99"/>
                  <a:gd name="T9" fmla="*/ 3588 h 172"/>
                  <a:gd name="T10" fmla="*/ 53 w 99"/>
                  <a:gd name="T11" fmla="*/ 5322 h 172"/>
                  <a:gd name="T12" fmla="*/ 643 w 99"/>
                  <a:gd name="T13" fmla="*/ 3833 h 172"/>
                  <a:gd name="T14" fmla="*/ 923 w 99"/>
                  <a:gd name="T15" fmla="*/ 2257 h 172"/>
                  <a:gd name="T16" fmla="*/ 383 w 99"/>
                  <a:gd name="T17" fmla="*/ 1359 h 172"/>
                  <a:gd name="T18" fmla="*/ 870 w 99"/>
                  <a:gd name="T19" fmla="*/ 521 h 172"/>
                  <a:gd name="T20" fmla="*/ 2540 w 99"/>
                  <a:gd name="T21" fmla="*/ 129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9" h="172">
                    <a:moveTo>
                      <a:pt x="98" y="5"/>
                    </a:moveTo>
                    <a:cubicBezTo>
                      <a:pt x="83" y="8"/>
                      <a:pt x="62" y="5"/>
                      <a:pt x="47" y="4"/>
                    </a:cubicBezTo>
                    <a:cubicBezTo>
                      <a:pt x="35" y="3"/>
                      <a:pt x="11" y="0"/>
                      <a:pt x="5" y="5"/>
                    </a:cubicBezTo>
                    <a:cubicBezTo>
                      <a:pt x="0" y="10"/>
                      <a:pt x="2" y="42"/>
                      <a:pt x="2" y="58"/>
                    </a:cubicBezTo>
                    <a:cubicBezTo>
                      <a:pt x="2" y="77"/>
                      <a:pt x="3" y="96"/>
                      <a:pt x="4" y="116"/>
                    </a:cubicBezTo>
                    <a:cubicBezTo>
                      <a:pt x="4" y="134"/>
                      <a:pt x="1" y="153"/>
                      <a:pt x="2" y="172"/>
                    </a:cubicBezTo>
                    <a:cubicBezTo>
                      <a:pt x="8" y="157"/>
                      <a:pt x="7" y="131"/>
                      <a:pt x="25" y="124"/>
                    </a:cubicBezTo>
                    <a:cubicBezTo>
                      <a:pt x="4" y="123"/>
                      <a:pt x="16" y="66"/>
                      <a:pt x="36" y="73"/>
                    </a:cubicBezTo>
                    <a:cubicBezTo>
                      <a:pt x="22" y="74"/>
                      <a:pt x="13" y="55"/>
                      <a:pt x="15" y="44"/>
                    </a:cubicBezTo>
                    <a:cubicBezTo>
                      <a:pt x="17" y="29"/>
                      <a:pt x="21" y="21"/>
                      <a:pt x="34" y="17"/>
                    </a:cubicBezTo>
                    <a:cubicBezTo>
                      <a:pt x="50" y="13"/>
                      <a:pt x="92" y="5"/>
                      <a:pt x="99" y="4"/>
                    </a:cubicBezTo>
                  </a:path>
                </a:pathLst>
              </a:custGeom>
              <a:solidFill>
                <a:srgbClr val="FFF0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30" name="Freeform 130">
                <a:extLst>
                  <a:ext uri="{FF2B5EF4-FFF2-40B4-BE49-F238E27FC236}">
                    <a16:creationId xmlns:a16="http://schemas.microsoft.com/office/drawing/2014/main" id="{885D9726-31A1-4333-828E-1BD6C2388648}"/>
                  </a:ext>
                </a:extLst>
              </p:cNvPr>
              <p:cNvSpPr>
                <a:spLocks/>
              </p:cNvSpPr>
              <p:nvPr/>
            </p:nvSpPr>
            <p:spPr bwMode="auto">
              <a:xfrm>
                <a:off x="3998" y="1138"/>
                <a:ext cx="300" cy="348"/>
              </a:xfrm>
              <a:custGeom>
                <a:avLst/>
                <a:gdLst>
                  <a:gd name="T0" fmla="*/ 209 w 102"/>
                  <a:gd name="T1" fmla="*/ 894 h 111"/>
                  <a:gd name="T2" fmla="*/ 329 w 102"/>
                  <a:gd name="T3" fmla="*/ 2712 h 111"/>
                  <a:gd name="T4" fmla="*/ 2594 w 102"/>
                  <a:gd name="T5" fmla="*/ 3047 h 111"/>
                  <a:gd name="T6" fmla="*/ 2085 w 102"/>
                  <a:gd name="T7" fmla="*/ 3016 h 111"/>
                  <a:gd name="T8" fmla="*/ 1350 w 102"/>
                  <a:gd name="T9" fmla="*/ 2900 h 111"/>
                  <a:gd name="T10" fmla="*/ 1074 w 102"/>
                  <a:gd name="T11" fmla="*/ 2527 h 111"/>
                  <a:gd name="T12" fmla="*/ 1074 w 102"/>
                  <a:gd name="T13" fmla="*/ 2311 h 111"/>
                  <a:gd name="T14" fmla="*/ 682 w 102"/>
                  <a:gd name="T15" fmla="*/ 2035 h 111"/>
                  <a:gd name="T16" fmla="*/ 562 w 102"/>
                  <a:gd name="T17" fmla="*/ 1414 h 111"/>
                  <a:gd name="T18" fmla="*/ 918 w 102"/>
                  <a:gd name="T19" fmla="*/ 649 h 111"/>
                  <a:gd name="T20" fmla="*/ 276 w 102"/>
                  <a:gd name="T21" fmla="*/ 621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2" h="111">
                    <a:moveTo>
                      <a:pt x="8" y="29"/>
                    </a:moveTo>
                    <a:cubicBezTo>
                      <a:pt x="10" y="47"/>
                      <a:pt x="0" y="73"/>
                      <a:pt x="13" y="88"/>
                    </a:cubicBezTo>
                    <a:cubicBezTo>
                      <a:pt x="31" y="111"/>
                      <a:pt x="78" y="100"/>
                      <a:pt x="102" y="99"/>
                    </a:cubicBezTo>
                    <a:cubicBezTo>
                      <a:pt x="95" y="101"/>
                      <a:pt x="89" y="98"/>
                      <a:pt x="82" y="98"/>
                    </a:cubicBezTo>
                    <a:cubicBezTo>
                      <a:pt x="72" y="97"/>
                      <a:pt x="63" y="98"/>
                      <a:pt x="53" y="94"/>
                    </a:cubicBezTo>
                    <a:cubicBezTo>
                      <a:pt x="45" y="91"/>
                      <a:pt x="43" y="89"/>
                      <a:pt x="42" y="82"/>
                    </a:cubicBezTo>
                    <a:cubicBezTo>
                      <a:pt x="41" y="80"/>
                      <a:pt x="44" y="77"/>
                      <a:pt x="42" y="75"/>
                    </a:cubicBezTo>
                    <a:cubicBezTo>
                      <a:pt x="40" y="71"/>
                      <a:pt x="30" y="71"/>
                      <a:pt x="27" y="66"/>
                    </a:cubicBezTo>
                    <a:cubicBezTo>
                      <a:pt x="23" y="60"/>
                      <a:pt x="22" y="53"/>
                      <a:pt x="22" y="46"/>
                    </a:cubicBezTo>
                    <a:cubicBezTo>
                      <a:pt x="22" y="32"/>
                      <a:pt x="26" y="29"/>
                      <a:pt x="36" y="21"/>
                    </a:cubicBezTo>
                    <a:cubicBezTo>
                      <a:pt x="30" y="17"/>
                      <a:pt x="8" y="0"/>
                      <a:pt x="11" y="20"/>
                    </a:cubicBezTo>
                  </a:path>
                </a:pathLst>
              </a:custGeom>
              <a:solidFill>
                <a:srgbClr val="FFF0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31" name="Freeform 131">
                <a:extLst>
                  <a:ext uri="{FF2B5EF4-FFF2-40B4-BE49-F238E27FC236}">
                    <a16:creationId xmlns:a16="http://schemas.microsoft.com/office/drawing/2014/main" id="{FB56DD9F-D16A-408F-A7E5-23C92C29AA34}"/>
                  </a:ext>
                </a:extLst>
              </p:cNvPr>
              <p:cNvSpPr>
                <a:spLocks/>
              </p:cNvSpPr>
              <p:nvPr/>
            </p:nvSpPr>
            <p:spPr bwMode="auto">
              <a:xfrm>
                <a:off x="4016" y="1499"/>
                <a:ext cx="980" cy="317"/>
              </a:xfrm>
              <a:custGeom>
                <a:avLst/>
                <a:gdLst>
                  <a:gd name="T0" fmla="*/ 53 w 333"/>
                  <a:gd name="T1" fmla="*/ 217 h 101"/>
                  <a:gd name="T2" fmla="*/ 459 w 333"/>
                  <a:gd name="T3" fmla="*/ 88 h 101"/>
                  <a:gd name="T4" fmla="*/ 8487 w 333"/>
                  <a:gd name="T5" fmla="*/ 129 h 101"/>
                  <a:gd name="T6" fmla="*/ 1195 w 333"/>
                  <a:gd name="T7" fmla="*/ 621 h 101"/>
                  <a:gd name="T8" fmla="*/ 227 w 333"/>
                  <a:gd name="T9" fmla="*/ 1704 h 101"/>
                  <a:gd name="T10" fmla="*/ 433 w 333"/>
                  <a:gd name="T11" fmla="*/ 3123 h 101"/>
                  <a:gd name="T12" fmla="*/ 53 w 333"/>
                  <a:gd name="T13" fmla="*/ 1949 h 101"/>
                  <a:gd name="T14" fmla="*/ 53 w 333"/>
                  <a:gd name="T15" fmla="*/ 217 h 10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3" h="101">
                    <a:moveTo>
                      <a:pt x="2" y="7"/>
                    </a:moveTo>
                    <a:cubicBezTo>
                      <a:pt x="3" y="0"/>
                      <a:pt x="14" y="2"/>
                      <a:pt x="18" y="3"/>
                    </a:cubicBezTo>
                    <a:cubicBezTo>
                      <a:pt x="63" y="12"/>
                      <a:pt x="243" y="12"/>
                      <a:pt x="333" y="4"/>
                    </a:cubicBezTo>
                    <a:cubicBezTo>
                      <a:pt x="280" y="20"/>
                      <a:pt x="75" y="15"/>
                      <a:pt x="47" y="20"/>
                    </a:cubicBezTo>
                    <a:cubicBezTo>
                      <a:pt x="19" y="24"/>
                      <a:pt x="10" y="31"/>
                      <a:pt x="9" y="55"/>
                    </a:cubicBezTo>
                    <a:cubicBezTo>
                      <a:pt x="8" y="80"/>
                      <a:pt x="13" y="100"/>
                      <a:pt x="17" y="101"/>
                    </a:cubicBezTo>
                    <a:cubicBezTo>
                      <a:pt x="5" y="100"/>
                      <a:pt x="1" y="86"/>
                      <a:pt x="2" y="63"/>
                    </a:cubicBezTo>
                    <a:cubicBezTo>
                      <a:pt x="2" y="48"/>
                      <a:pt x="0" y="21"/>
                      <a:pt x="2" y="7"/>
                    </a:cubicBezTo>
                    <a:close/>
                  </a:path>
                </a:pathLst>
              </a:custGeom>
              <a:solidFill>
                <a:srgbClr val="F2BB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32" name="Freeform 132">
                <a:extLst>
                  <a:ext uri="{FF2B5EF4-FFF2-40B4-BE49-F238E27FC236}">
                    <a16:creationId xmlns:a16="http://schemas.microsoft.com/office/drawing/2014/main" id="{8FEA24A0-7579-410E-AE9F-C123D936B15C}"/>
                  </a:ext>
                </a:extLst>
              </p:cNvPr>
              <p:cNvSpPr>
                <a:spLocks/>
              </p:cNvSpPr>
              <p:nvPr/>
            </p:nvSpPr>
            <p:spPr bwMode="auto">
              <a:xfrm>
                <a:off x="4784" y="1546"/>
                <a:ext cx="312" cy="298"/>
              </a:xfrm>
              <a:custGeom>
                <a:avLst/>
                <a:gdLst>
                  <a:gd name="T0" fmla="*/ 0 w 106"/>
                  <a:gd name="T1" fmla="*/ 2933 h 95"/>
                  <a:gd name="T2" fmla="*/ 2546 w 106"/>
                  <a:gd name="T3" fmla="*/ 2804 h 95"/>
                  <a:gd name="T4" fmla="*/ 2599 w 106"/>
                  <a:gd name="T5" fmla="*/ 1418 h 95"/>
                  <a:gd name="T6" fmla="*/ 2652 w 106"/>
                  <a:gd name="T7" fmla="*/ 0 h 95"/>
                  <a:gd name="T8" fmla="*/ 2399 w 106"/>
                  <a:gd name="T9" fmla="*/ 1358 h 95"/>
                  <a:gd name="T10" fmla="*/ 1784 w 106"/>
                  <a:gd name="T11" fmla="*/ 2528 h 95"/>
                  <a:gd name="T12" fmla="*/ 0 w 106"/>
                  <a:gd name="T13" fmla="*/ 2933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 h="95">
                    <a:moveTo>
                      <a:pt x="0" y="95"/>
                    </a:moveTo>
                    <a:cubicBezTo>
                      <a:pt x="27" y="95"/>
                      <a:pt x="93" y="93"/>
                      <a:pt x="100" y="91"/>
                    </a:cubicBezTo>
                    <a:cubicBezTo>
                      <a:pt x="106" y="88"/>
                      <a:pt x="102" y="65"/>
                      <a:pt x="102" y="46"/>
                    </a:cubicBezTo>
                    <a:cubicBezTo>
                      <a:pt x="103" y="26"/>
                      <a:pt x="104" y="0"/>
                      <a:pt x="104" y="0"/>
                    </a:cubicBezTo>
                    <a:cubicBezTo>
                      <a:pt x="103" y="15"/>
                      <a:pt x="95" y="28"/>
                      <a:pt x="94" y="44"/>
                    </a:cubicBezTo>
                    <a:cubicBezTo>
                      <a:pt x="93" y="60"/>
                      <a:pt x="88" y="74"/>
                      <a:pt x="70" y="82"/>
                    </a:cubicBezTo>
                    <a:cubicBezTo>
                      <a:pt x="51" y="91"/>
                      <a:pt x="7" y="95"/>
                      <a:pt x="0" y="95"/>
                    </a:cubicBezTo>
                    <a:close/>
                  </a:path>
                </a:pathLst>
              </a:custGeom>
              <a:solidFill>
                <a:srgbClr val="D50F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33" name="Freeform 133">
                <a:extLst>
                  <a:ext uri="{FF2B5EF4-FFF2-40B4-BE49-F238E27FC236}">
                    <a16:creationId xmlns:a16="http://schemas.microsoft.com/office/drawing/2014/main" id="{BA860810-2686-4639-A3F1-3F25E1C660A7}"/>
                  </a:ext>
                </a:extLst>
              </p:cNvPr>
              <p:cNvSpPr>
                <a:spLocks/>
              </p:cNvSpPr>
              <p:nvPr/>
            </p:nvSpPr>
            <p:spPr bwMode="auto">
              <a:xfrm>
                <a:off x="3983" y="918"/>
                <a:ext cx="1231" cy="1745"/>
              </a:xfrm>
              <a:custGeom>
                <a:avLst/>
                <a:gdLst>
                  <a:gd name="T0" fmla="*/ 10469 w 418"/>
                  <a:gd name="T1" fmla="*/ 985 h 556"/>
                  <a:gd name="T2" fmla="*/ 10546 w 418"/>
                  <a:gd name="T3" fmla="*/ 8935 h 556"/>
                  <a:gd name="T4" fmla="*/ 10572 w 418"/>
                  <a:gd name="T5" fmla="*/ 14628 h 556"/>
                  <a:gd name="T6" fmla="*/ 9297 w 418"/>
                  <a:gd name="T7" fmla="*/ 16844 h 556"/>
                  <a:gd name="T8" fmla="*/ 5133 w 418"/>
                  <a:gd name="T9" fmla="*/ 17061 h 556"/>
                  <a:gd name="T10" fmla="*/ 1302 w 418"/>
                  <a:gd name="T11" fmla="*/ 17061 h 556"/>
                  <a:gd name="T12" fmla="*/ 330 w 418"/>
                  <a:gd name="T13" fmla="*/ 15614 h 556"/>
                  <a:gd name="T14" fmla="*/ 156 w 418"/>
                  <a:gd name="T15" fmla="*/ 3123 h 556"/>
                  <a:gd name="T16" fmla="*/ 1154 w 418"/>
                  <a:gd name="T17" fmla="*/ 1083 h 556"/>
                  <a:gd name="T18" fmla="*/ 1614 w 418"/>
                  <a:gd name="T19" fmla="*/ 373 h 556"/>
                  <a:gd name="T20" fmla="*/ 1970 w 418"/>
                  <a:gd name="T21" fmla="*/ 345 h 556"/>
                  <a:gd name="T22" fmla="*/ 2350 w 418"/>
                  <a:gd name="T23" fmla="*/ 60 h 556"/>
                  <a:gd name="T24" fmla="*/ 2863 w 418"/>
                  <a:gd name="T25" fmla="*/ 28 h 556"/>
                  <a:gd name="T26" fmla="*/ 4214 w 418"/>
                  <a:gd name="T27" fmla="*/ 217 h 556"/>
                  <a:gd name="T28" fmla="*/ 7156 w 418"/>
                  <a:gd name="T29" fmla="*/ 129 h 556"/>
                  <a:gd name="T30" fmla="*/ 10010 w 418"/>
                  <a:gd name="T31" fmla="*/ 304 h 556"/>
                  <a:gd name="T32" fmla="*/ 10469 w 418"/>
                  <a:gd name="T33" fmla="*/ 985 h 5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8" h="556">
                    <a:moveTo>
                      <a:pt x="410" y="32"/>
                    </a:moveTo>
                    <a:cubicBezTo>
                      <a:pt x="418" y="72"/>
                      <a:pt x="415" y="189"/>
                      <a:pt x="413" y="289"/>
                    </a:cubicBezTo>
                    <a:cubicBezTo>
                      <a:pt x="411" y="384"/>
                      <a:pt x="418" y="448"/>
                      <a:pt x="414" y="473"/>
                    </a:cubicBezTo>
                    <a:cubicBezTo>
                      <a:pt x="409" y="501"/>
                      <a:pt x="386" y="535"/>
                      <a:pt x="364" y="545"/>
                    </a:cubicBezTo>
                    <a:cubicBezTo>
                      <a:pt x="341" y="556"/>
                      <a:pt x="273" y="552"/>
                      <a:pt x="201" y="552"/>
                    </a:cubicBezTo>
                    <a:cubicBezTo>
                      <a:pt x="129" y="552"/>
                      <a:pt x="88" y="552"/>
                      <a:pt x="51" y="552"/>
                    </a:cubicBezTo>
                    <a:cubicBezTo>
                      <a:pt x="14" y="552"/>
                      <a:pt x="11" y="520"/>
                      <a:pt x="13" y="505"/>
                    </a:cubicBezTo>
                    <a:cubicBezTo>
                      <a:pt x="14" y="489"/>
                      <a:pt x="0" y="152"/>
                      <a:pt x="6" y="101"/>
                    </a:cubicBezTo>
                    <a:cubicBezTo>
                      <a:pt x="11" y="50"/>
                      <a:pt x="34" y="43"/>
                      <a:pt x="45" y="35"/>
                    </a:cubicBezTo>
                    <a:cubicBezTo>
                      <a:pt x="50" y="30"/>
                      <a:pt x="53" y="19"/>
                      <a:pt x="63" y="12"/>
                    </a:cubicBezTo>
                    <a:cubicBezTo>
                      <a:pt x="67" y="9"/>
                      <a:pt x="71" y="13"/>
                      <a:pt x="77" y="11"/>
                    </a:cubicBezTo>
                    <a:cubicBezTo>
                      <a:pt x="82" y="10"/>
                      <a:pt x="89" y="3"/>
                      <a:pt x="92" y="2"/>
                    </a:cubicBezTo>
                    <a:cubicBezTo>
                      <a:pt x="95" y="0"/>
                      <a:pt x="102" y="1"/>
                      <a:pt x="112" y="1"/>
                    </a:cubicBezTo>
                    <a:cubicBezTo>
                      <a:pt x="122" y="1"/>
                      <a:pt x="138" y="6"/>
                      <a:pt x="165" y="7"/>
                    </a:cubicBezTo>
                    <a:cubicBezTo>
                      <a:pt x="203" y="8"/>
                      <a:pt x="256" y="4"/>
                      <a:pt x="280" y="4"/>
                    </a:cubicBezTo>
                    <a:cubicBezTo>
                      <a:pt x="320" y="4"/>
                      <a:pt x="372" y="7"/>
                      <a:pt x="392" y="10"/>
                    </a:cubicBezTo>
                    <a:cubicBezTo>
                      <a:pt x="408" y="13"/>
                      <a:pt x="409" y="26"/>
                      <a:pt x="410" y="32"/>
                    </a:cubicBezTo>
                    <a:close/>
                  </a:path>
                </a:pathLst>
              </a:custGeom>
              <a:noFill/>
              <a:ln w="9525"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34" name="Freeform 134">
                <a:extLst>
                  <a:ext uri="{FF2B5EF4-FFF2-40B4-BE49-F238E27FC236}">
                    <a16:creationId xmlns:a16="http://schemas.microsoft.com/office/drawing/2014/main" id="{8C0E642B-BB54-49E8-8E34-B68B459F95F3}"/>
                  </a:ext>
                </a:extLst>
              </p:cNvPr>
              <p:cNvSpPr>
                <a:spLocks/>
              </p:cNvSpPr>
              <p:nvPr/>
            </p:nvSpPr>
            <p:spPr bwMode="auto">
              <a:xfrm>
                <a:off x="5040" y="1154"/>
                <a:ext cx="71" cy="1478"/>
              </a:xfrm>
              <a:custGeom>
                <a:avLst/>
                <a:gdLst>
                  <a:gd name="T0" fmla="*/ 491 w 24"/>
                  <a:gd name="T1" fmla="*/ 0 h 471"/>
                  <a:gd name="T2" fmla="*/ 438 w 24"/>
                  <a:gd name="T3" fmla="*/ 9364 h 471"/>
                  <a:gd name="T4" fmla="*/ 464 w 24"/>
                  <a:gd name="T5" fmla="*/ 14090 h 471"/>
                  <a:gd name="T6" fmla="*/ 0 w 24"/>
                  <a:gd name="T7" fmla="*/ 14554 h 4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471">
                    <a:moveTo>
                      <a:pt x="19" y="0"/>
                    </a:moveTo>
                    <a:cubicBezTo>
                      <a:pt x="22" y="32"/>
                      <a:pt x="21" y="191"/>
                      <a:pt x="17" y="303"/>
                    </a:cubicBezTo>
                    <a:cubicBezTo>
                      <a:pt x="15" y="380"/>
                      <a:pt x="24" y="442"/>
                      <a:pt x="18" y="456"/>
                    </a:cubicBezTo>
                    <a:cubicBezTo>
                      <a:pt x="13" y="467"/>
                      <a:pt x="11" y="469"/>
                      <a:pt x="0" y="471"/>
                    </a:cubicBezTo>
                  </a:path>
                </a:pathLst>
              </a:custGeom>
              <a:noFill/>
              <a:ln w="9525"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35" name="Freeform 135">
                <a:extLst>
                  <a:ext uri="{FF2B5EF4-FFF2-40B4-BE49-F238E27FC236}">
                    <a16:creationId xmlns:a16="http://schemas.microsoft.com/office/drawing/2014/main" id="{8330D4F8-117A-4C8F-99B0-67EBF156208B}"/>
                  </a:ext>
                </a:extLst>
              </p:cNvPr>
              <p:cNvSpPr>
                <a:spLocks/>
              </p:cNvSpPr>
              <p:nvPr/>
            </p:nvSpPr>
            <p:spPr bwMode="auto">
              <a:xfrm>
                <a:off x="3995" y="1665"/>
                <a:ext cx="1207" cy="204"/>
              </a:xfrm>
              <a:custGeom>
                <a:avLst/>
                <a:gdLst>
                  <a:gd name="T0" fmla="*/ 10460 w 410"/>
                  <a:gd name="T1" fmla="*/ 0 h 65"/>
                  <a:gd name="T2" fmla="*/ 9568 w 410"/>
                  <a:gd name="T3" fmla="*/ 1732 h 65"/>
                  <a:gd name="T4" fmla="*/ 998 w 410"/>
                  <a:gd name="T5" fmla="*/ 1852 h 65"/>
                  <a:gd name="T6" fmla="*/ 77 w 410"/>
                  <a:gd name="T7" fmla="*/ 1299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0" h="65">
                    <a:moveTo>
                      <a:pt x="410" y="0"/>
                    </a:moveTo>
                    <a:cubicBezTo>
                      <a:pt x="403" y="22"/>
                      <a:pt x="380" y="55"/>
                      <a:pt x="375" y="56"/>
                    </a:cubicBezTo>
                    <a:cubicBezTo>
                      <a:pt x="361" y="60"/>
                      <a:pt x="77" y="65"/>
                      <a:pt x="39" y="60"/>
                    </a:cubicBezTo>
                    <a:cubicBezTo>
                      <a:pt x="0" y="55"/>
                      <a:pt x="3" y="42"/>
                      <a:pt x="3" y="42"/>
                    </a:cubicBezTo>
                  </a:path>
                </a:pathLst>
              </a:custGeom>
              <a:noFill/>
              <a:ln w="9525"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36" name="Freeform 136">
                <a:extLst>
                  <a:ext uri="{FF2B5EF4-FFF2-40B4-BE49-F238E27FC236}">
                    <a16:creationId xmlns:a16="http://schemas.microsoft.com/office/drawing/2014/main" id="{608C336B-2550-439F-B53C-24E80A8E72E2}"/>
                  </a:ext>
                </a:extLst>
              </p:cNvPr>
              <p:cNvSpPr>
                <a:spLocks/>
              </p:cNvSpPr>
              <p:nvPr/>
            </p:nvSpPr>
            <p:spPr bwMode="auto">
              <a:xfrm>
                <a:off x="3995" y="1317"/>
                <a:ext cx="1210" cy="191"/>
              </a:xfrm>
              <a:custGeom>
                <a:avLst/>
                <a:gdLst>
                  <a:gd name="T0" fmla="*/ 10487 w 411"/>
                  <a:gd name="T1" fmla="*/ 0 h 61"/>
                  <a:gd name="T2" fmla="*/ 9674 w 411"/>
                  <a:gd name="T3" fmla="*/ 1688 h 61"/>
                  <a:gd name="T4" fmla="*/ 998 w 411"/>
                  <a:gd name="T5" fmla="*/ 1688 h 61"/>
                  <a:gd name="T6" fmla="*/ 26 w 411"/>
                  <a:gd name="T7" fmla="*/ 1256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1" h="61">
                    <a:moveTo>
                      <a:pt x="411" y="0"/>
                    </a:moveTo>
                    <a:cubicBezTo>
                      <a:pt x="404" y="21"/>
                      <a:pt x="387" y="52"/>
                      <a:pt x="379" y="55"/>
                    </a:cubicBezTo>
                    <a:cubicBezTo>
                      <a:pt x="366" y="60"/>
                      <a:pt x="77" y="61"/>
                      <a:pt x="39" y="55"/>
                    </a:cubicBezTo>
                    <a:cubicBezTo>
                      <a:pt x="0" y="50"/>
                      <a:pt x="1" y="41"/>
                      <a:pt x="1" y="41"/>
                    </a:cubicBezTo>
                  </a:path>
                </a:pathLst>
              </a:custGeom>
              <a:noFill/>
              <a:ln w="9525"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37" name="Freeform 137">
                <a:extLst>
                  <a:ext uri="{FF2B5EF4-FFF2-40B4-BE49-F238E27FC236}">
                    <a16:creationId xmlns:a16="http://schemas.microsoft.com/office/drawing/2014/main" id="{B9408B84-3144-493A-A62E-EE428D37AC35}"/>
                  </a:ext>
                </a:extLst>
              </p:cNvPr>
              <p:cNvSpPr>
                <a:spLocks/>
              </p:cNvSpPr>
              <p:nvPr/>
            </p:nvSpPr>
            <p:spPr bwMode="auto">
              <a:xfrm>
                <a:off x="4027" y="965"/>
                <a:ext cx="1169" cy="226"/>
              </a:xfrm>
              <a:custGeom>
                <a:avLst/>
                <a:gdLst>
                  <a:gd name="T0" fmla="*/ 0 w 397"/>
                  <a:gd name="T1" fmla="*/ 1607 h 72"/>
                  <a:gd name="T2" fmla="*/ 2167 w 397"/>
                  <a:gd name="T3" fmla="*/ 1883 h 72"/>
                  <a:gd name="T4" fmla="*/ 8271 w 397"/>
                  <a:gd name="T5" fmla="*/ 1883 h 72"/>
                  <a:gd name="T6" fmla="*/ 9520 w 397"/>
                  <a:gd name="T7" fmla="*/ 1460 h 72"/>
                  <a:gd name="T8" fmla="*/ 9903 w 397"/>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72">
                    <a:moveTo>
                      <a:pt x="0" y="52"/>
                    </a:moveTo>
                    <a:cubicBezTo>
                      <a:pt x="4" y="57"/>
                      <a:pt x="24" y="60"/>
                      <a:pt x="85" y="61"/>
                    </a:cubicBezTo>
                    <a:cubicBezTo>
                      <a:pt x="147" y="63"/>
                      <a:pt x="289" y="63"/>
                      <a:pt x="324" y="61"/>
                    </a:cubicBezTo>
                    <a:cubicBezTo>
                      <a:pt x="359" y="60"/>
                      <a:pt x="358" y="72"/>
                      <a:pt x="373" y="47"/>
                    </a:cubicBezTo>
                    <a:cubicBezTo>
                      <a:pt x="380" y="30"/>
                      <a:pt x="397" y="15"/>
                      <a:pt x="388" y="0"/>
                    </a:cubicBezTo>
                  </a:path>
                </a:pathLst>
              </a:custGeom>
              <a:noFill/>
              <a:ln w="9525"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38" name="Freeform 138">
                <a:extLst>
                  <a:ext uri="{FF2B5EF4-FFF2-40B4-BE49-F238E27FC236}">
                    <a16:creationId xmlns:a16="http://schemas.microsoft.com/office/drawing/2014/main" id="{7A2A3BA7-DC13-419D-BD6B-CC727590FC18}"/>
                  </a:ext>
                </a:extLst>
              </p:cNvPr>
              <p:cNvSpPr>
                <a:spLocks/>
              </p:cNvSpPr>
              <p:nvPr/>
            </p:nvSpPr>
            <p:spPr bwMode="auto">
              <a:xfrm>
                <a:off x="5093" y="965"/>
                <a:ext cx="53" cy="201"/>
              </a:xfrm>
              <a:custGeom>
                <a:avLst/>
                <a:gdLst>
                  <a:gd name="T0" fmla="*/ 0 w 18"/>
                  <a:gd name="T1" fmla="*/ 1982 h 64"/>
                  <a:gd name="T2" fmla="*/ 130 w 18"/>
                  <a:gd name="T3" fmla="*/ 710 h 64"/>
                  <a:gd name="T4" fmla="*/ 459 w 18"/>
                  <a:gd name="T5" fmla="*/ 0 h 64"/>
                  <a:gd name="T6" fmla="*/ 0 60000 65536"/>
                  <a:gd name="T7" fmla="*/ 0 60000 65536"/>
                  <a:gd name="T8" fmla="*/ 0 60000 65536"/>
                </a:gdLst>
                <a:ahLst/>
                <a:cxnLst>
                  <a:cxn ang="T6">
                    <a:pos x="T0" y="T1"/>
                  </a:cxn>
                  <a:cxn ang="T7">
                    <a:pos x="T2" y="T3"/>
                  </a:cxn>
                  <a:cxn ang="T8">
                    <a:pos x="T4" y="T5"/>
                  </a:cxn>
                </a:cxnLst>
                <a:rect l="0" t="0" r="r" b="b"/>
                <a:pathLst>
                  <a:path w="18" h="64">
                    <a:moveTo>
                      <a:pt x="0" y="64"/>
                    </a:moveTo>
                    <a:cubicBezTo>
                      <a:pt x="0" y="53"/>
                      <a:pt x="4" y="35"/>
                      <a:pt x="5" y="23"/>
                    </a:cubicBezTo>
                    <a:cubicBezTo>
                      <a:pt x="6" y="16"/>
                      <a:pt x="17" y="4"/>
                      <a:pt x="18" y="0"/>
                    </a:cubicBezTo>
                  </a:path>
                </a:pathLst>
              </a:custGeom>
              <a:noFill/>
              <a:ln w="9525"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39" name="Freeform 139">
                <a:extLst>
                  <a:ext uri="{FF2B5EF4-FFF2-40B4-BE49-F238E27FC236}">
                    <a16:creationId xmlns:a16="http://schemas.microsoft.com/office/drawing/2014/main" id="{A7ACC4F3-A6E5-4984-BC61-AEE6B3FCF41B}"/>
                  </a:ext>
                </a:extLst>
              </p:cNvPr>
              <p:cNvSpPr>
                <a:spLocks/>
              </p:cNvSpPr>
              <p:nvPr/>
            </p:nvSpPr>
            <p:spPr bwMode="auto">
              <a:xfrm>
                <a:off x="4204" y="953"/>
                <a:ext cx="942" cy="28"/>
              </a:xfrm>
              <a:custGeom>
                <a:avLst/>
                <a:gdLst>
                  <a:gd name="T0" fmla="*/ 0 w 320"/>
                  <a:gd name="T1" fmla="*/ 0 h 9"/>
                  <a:gd name="T2" fmla="*/ 971 w 320"/>
                  <a:gd name="T3" fmla="*/ 87 h 9"/>
                  <a:gd name="T4" fmla="*/ 2399 w 320"/>
                  <a:gd name="T5" fmla="*/ 115 h 9"/>
                  <a:gd name="T6" fmla="*/ 3951 w 320"/>
                  <a:gd name="T7" fmla="*/ 28 h 9"/>
                  <a:gd name="T8" fmla="*/ 5640 w 320"/>
                  <a:gd name="T9" fmla="*/ 156 h 9"/>
                  <a:gd name="T10" fmla="*/ 7401 w 320"/>
                  <a:gd name="T11" fmla="*/ 212 h 9"/>
                  <a:gd name="T12" fmla="*/ 8163 w 320"/>
                  <a:gd name="T13" fmla="*/ 87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0" h="9">
                    <a:moveTo>
                      <a:pt x="0" y="0"/>
                    </a:moveTo>
                    <a:cubicBezTo>
                      <a:pt x="11" y="5"/>
                      <a:pt x="26" y="2"/>
                      <a:pt x="38" y="3"/>
                    </a:cubicBezTo>
                    <a:cubicBezTo>
                      <a:pt x="56" y="4"/>
                      <a:pt x="75" y="5"/>
                      <a:pt x="94" y="4"/>
                    </a:cubicBezTo>
                    <a:cubicBezTo>
                      <a:pt x="114" y="2"/>
                      <a:pt x="134" y="2"/>
                      <a:pt x="155" y="1"/>
                    </a:cubicBezTo>
                    <a:cubicBezTo>
                      <a:pt x="179" y="0"/>
                      <a:pt x="198" y="3"/>
                      <a:pt x="221" y="5"/>
                    </a:cubicBezTo>
                    <a:cubicBezTo>
                      <a:pt x="246" y="7"/>
                      <a:pt x="266" y="4"/>
                      <a:pt x="290" y="7"/>
                    </a:cubicBezTo>
                    <a:cubicBezTo>
                      <a:pt x="300" y="9"/>
                      <a:pt x="311" y="6"/>
                      <a:pt x="320" y="3"/>
                    </a:cubicBezTo>
                  </a:path>
                </a:pathLst>
              </a:custGeom>
              <a:noFill/>
              <a:ln w="9525"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40" name="Freeform 140">
                <a:extLst>
                  <a:ext uri="{FF2B5EF4-FFF2-40B4-BE49-F238E27FC236}">
                    <a16:creationId xmlns:a16="http://schemas.microsoft.com/office/drawing/2014/main" id="{01D341EF-6170-4627-BCBA-EA9BDD238A7C}"/>
                  </a:ext>
                </a:extLst>
              </p:cNvPr>
              <p:cNvSpPr>
                <a:spLocks/>
              </p:cNvSpPr>
              <p:nvPr/>
            </p:nvSpPr>
            <p:spPr bwMode="auto">
              <a:xfrm>
                <a:off x="4198" y="1025"/>
                <a:ext cx="554" cy="38"/>
              </a:xfrm>
              <a:custGeom>
                <a:avLst/>
                <a:gdLst>
                  <a:gd name="T0" fmla="*/ 0 w 188"/>
                  <a:gd name="T1" fmla="*/ 162 h 12"/>
                  <a:gd name="T2" fmla="*/ 2708 w 188"/>
                  <a:gd name="T3" fmla="*/ 190 h 12"/>
                  <a:gd name="T4" fmla="*/ 4812 w 188"/>
                  <a:gd name="T5" fmla="*/ 162 h 12"/>
                  <a:gd name="T6" fmla="*/ 0 60000 65536"/>
                  <a:gd name="T7" fmla="*/ 0 60000 65536"/>
                  <a:gd name="T8" fmla="*/ 0 60000 65536"/>
                </a:gdLst>
                <a:ahLst/>
                <a:cxnLst>
                  <a:cxn ang="T6">
                    <a:pos x="T0" y="T1"/>
                  </a:cxn>
                  <a:cxn ang="T7">
                    <a:pos x="T2" y="T3"/>
                  </a:cxn>
                  <a:cxn ang="T8">
                    <a:pos x="T4" y="T5"/>
                  </a:cxn>
                </a:cxnLst>
                <a:rect l="0" t="0" r="r" b="b"/>
                <a:pathLst>
                  <a:path w="188" h="12">
                    <a:moveTo>
                      <a:pt x="0" y="5"/>
                    </a:moveTo>
                    <a:cubicBezTo>
                      <a:pt x="26" y="9"/>
                      <a:pt x="61" y="12"/>
                      <a:pt x="106" y="6"/>
                    </a:cubicBezTo>
                    <a:cubicBezTo>
                      <a:pt x="152" y="1"/>
                      <a:pt x="169" y="0"/>
                      <a:pt x="188" y="5"/>
                    </a:cubicBezTo>
                  </a:path>
                </a:pathLst>
              </a:custGeom>
              <a:noFill/>
              <a:ln w="9525"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41" name="Freeform 141">
                <a:extLst>
                  <a:ext uri="{FF2B5EF4-FFF2-40B4-BE49-F238E27FC236}">
                    <a16:creationId xmlns:a16="http://schemas.microsoft.com/office/drawing/2014/main" id="{FA6140DE-749D-4B74-B9DF-0DFFEAD1628D}"/>
                  </a:ext>
                </a:extLst>
              </p:cNvPr>
              <p:cNvSpPr>
                <a:spLocks/>
              </p:cNvSpPr>
              <p:nvPr/>
            </p:nvSpPr>
            <p:spPr bwMode="auto">
              <a:xfrm>
                <a:off x="5132" y="971"/>
                <a:ext cx="47" cy="19"/>
              </a:xfrm>
              <a:custGeom>
                <a:avLst/>
                <a:gdLst>
                  <a:gd name="T0" fmla="*/ 0 w 16"/>
                  <a:gd name="T1" fmla="*/ 190 h 6"/>
                  <a:gd name="T2" fmla="*/ 405 w 16"/>
                  <a:gd name="T3" fmla="*/ 130 h 6"/>
                  <a:gd name="T4" fmla="*/ 0 60000 65536"/>
                  <a:gd name="T5" fmla="*/ 0 60000 65536"/>
                </a:gdLst>
                <a:ahLst/>
                <a:cxnLst>
                  <a:cxn ang="T4">
                    <a:pos x="T0" y="T1"/>
                  </a:cxn>
                  <a:cxn ang="T5">
                    <a:pos x="T2" y="T3"/>
                  </a:cxn>
                </a:cxnLst>
                <a:rect l="0" t="0" r="r" b="b"/>
                <a:pathLst>
                  <a:path w="16" h="6">
                    <a:moveTo>
                      <a:pt x="0" y="6"/>
                    </a:moveTo>
                    <a:cubicBezTo>
                      <a:pt x="7" y="0"/>
                      <a:pt x="16" y="4"/>
                      <a:pt x="16" y="4"/>
                    </a:cubicBezTo>
                  </a:path>
                </a:pathLst>
              </a:custGeom>
              <a:noFill/>
              <a:ln w="9525"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42" name="Freeform 142">
                <a:extLst>
                  <a:ext uri="{FF2B5EF4-FFF2-40B4-BE49-F238E27FC236}">
                    <a16:creationId xmlns:a16="http://schemas.microsoft.com/office/drawing/2014/main" id="{BFE3EC0E-2573-4A60-BF5D-9E99C06CC901}"/>
                  </a:ext>
                </a:extLst>
              </p:cNvPr>
              <p:cNvSpPr>
                <a:spLocks/>
              </p:cNvSpPr>
              <p:nvPr/>
            </p:nvSpPr>
            <p:spPr bwMode="auto">
              <a:xfrm>
                <a:off x="4728" y="1034"/>
                <a:ext cx="15" cy="19"/>
              </a:xfrm>
              <a:custGeom>
                <a:avLst/>
                <a:gdLst>
                  <a:gd name="T0" fmla="*/ 135 w 5"/>
                  <a:gd name="T1" fmla="*/ 0 h 6"/>
                  <a:gd name="T2" fmla="*/ 81 w 5"/>
                  <a:gd name="T3" fmla="*/ 190 h 6"/>
                  <a:gd name="T4" fmla="*/ 27 w 5"/>
                  <a:gd name="T5" fmla="*/ 0 h 6"/>
                  <a:gd name="T6" fmla="*/ 0 60000 65536"/>
                  <a:gd name="T7" fmla="*/ 0 60000 65536"/>
                  <a:gd name="T8" fmla="*/ 0 60000 65536"/>
                </a:gdLst>
                <a:ahLst/>
                <a:cxnLst>
                  <a:cxn ang="T6">
                    <a:pos x="T0" y="T1"/>
                  </a:cxn>
                  <a:cxn ang="T7">
                    <a:pos x="T2" y="T3"/>
                  </a:cxn>
                  <a:cxn ang="T8">
                    <a:pos x="T4" y="T5"/>
                  </a:cxn>
                </a:cxnLst>
                <a:rect l="0" t="0" r="r" b="b"/>
                <a:pathLst>
                  <a:path w="5" h="6">
                    <a:moveTo>
                      <a:pt x="5" y="0"/>
                    </a:moveTo>
                    <a:cubicBezTo>
                      <a:pt x="5" y="1"/>
                      <a:pt x="5" y="5"/>
                      <a:pt x="3" y="6"/>
                    </a:cubicBezTo>
                    <a:cubicBezTo>
                      <a:pt x="0" y="6"/>
                      <a:pt x="1" y="2"/>
                      <a:pt x="1" y="0"/>
                    </a:cubicBezTo>
                  </a:path>
                </a:pathLst>
              </a:custGeom>
              <a:noFill/>
              <a:ln w="19050" cap="flat">
                <a:solidFill>
                  <a:srgbClr val="FFE9B8"/>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43" name="Freeform 143">
                <a:extLst>
                  <a:ext uri="{FF2B5EF4-FFF2-40B4-BE49-F238E27FC236}">
                    <a16:creationId xmlns:a16="http://schemas.microsoft.com/office/drawing/2014/main" id="{88796A97-3AA3-49A4-9F06-C9A35D6F7DAD}"/>
                  </a:ext>
                </a:extLst>
              </p:cNvPr>
              <p:cNvSpPr>
                <a:spLocks/>
              </p:cNvSpPr>
              <p:nvPr/>
            </p:nvSpPr>
            <p:spPr bwMode="auto">
              <a:xfrm>
                <a:off x="4210" y="1034"/>
                <a:ext cx="1" cy="16"/>
              </a:xfrm>
              <a:custGeom>
                <a:avLst/>
                <a:gdLst>
                  <a:gd name="T0" fmla="*/ 0 w 1"/>
                  <a:gd name="T1" fmla="*/ 0 h 5"/>
                  <a:gd name="T2" fmla="*/ 0 w 1"/>
                  <a:gd name="T3" fmla="*/ 163 h 5"/>
                  <a:gd name="T4" fmla="*/ 0 60000 65536"/>
                  <a:gd name="T5" fmla="*/ 0 60000 65536"/>
                </a:gdLst>
                <a:ahLst/>
                <a:cxnLst>
                  <a:cxn ang="T4">
                    <a:pos x="T0" y="T1"/>
                  </a:cxn>
                  <a:cxn ang="T5">
                    <a:pos x="T2" y="T3"/>
                  </a:cxn>
                </a:cxnLst>
                <a:rect l="0" t="0" r="r" b="b"/>
                <a:pathLst>
                  <a:path w="1" h="5">
                    <a:moveTo>
                      <a:pt x="0" y="0"/>
                    </a:moveTo>
                    <a:cubicBezTo>
                      <a:pt x="0" y="2"/>
                      <a:pt x="0" y="3"/>
                      <a:pt x="0" y="5"/>
                    </a:cubicBezTo>
                  </a:path>
                </a:pathLst>
              </a:custGeom>
              <a:noFill/>
              <a:ln w="19050" cap="flat">
                <a:solidFill>
                  <a:srgbClr val="FFE9B8"/>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sp>
            <p:nvSpPr>
              <p:cNvPr id="44" name="Freeform 144">
                <a:extLst>
                  <a:ext uri="{FF2B5EF4-FFF2-40B4-BE49-F238E27FC236}">
                    <a16:creationId xmlns:a16="http://schemas.microsoft.com/office/drawing/2014/main" id="{0EC7C416-5910-46DB-AE56-2D6D19C680F4}"/>
                  </a:ext>
                </a:extLst>
              </p:cNvPr>
              <p:cNvSpPr>
                <a:spLocks/>
              </p:cNvSpPr>
              <p:nvPr/>
            </p:nvSpPr>
            <p:spPr bwMode="auto">
              <a:xfrm>
                <a:off x="4234" y="1041"/>
                <a:ext cx="32" cy="28"/>
              </a:xfrm>
              <a:custGeom>
                <a:avLst/>
                <a:gdLst>
                  <a:gd name="T0" fmla="*/ 76 w 11"/>
                  <a:gd name="T1" fmla="*/ 0 h 9"/>
                  <a:gd name="T2" fmla="*/ 271 w 11"/>
                  <a:gd name="T3" fmla="*/ 59 h 9"/>
                  <a:gd name="T4" fmla="*/ 0 60000 65536"/>
                  <a:gd name="T5" fmla="*/ 0 60000 65536"/>
                </a:gdLst>
                <a:ahLst/>
                <a:cxnLst>
                  <a:cxn ang="T4">
                    <a:pos x="T0" y="T1"/>
                  </a:cxn>
                  <a:cxn ang="T5">
                    <a:pos x="T2" y="T3"/>
                  </a:cxn>
                </a:cxnLst>
                <a:rect l="0" t="0" r="r" b="b"/>
                <a:pathLst>
                  <a:path w="11" h="9">
                    <a:moveTo>
                      <a:pt x="3" y="0"/>
                    </a:moveTo>
                    <a:cubicBezTo>
                      <a:pt x="0" y="8"/>
                      <a:pt x="10" y="9"/>
                      <a:pt x="11" y="2"/>
                    </a:cubicBezTo>
                  </a:path>
                </a:pathLst>
              </a:custGeom>
              <a:noFill/>
              <a:ln w="19050" cap="flat">
                <a:solidFill>
                  <a:srgbClr val="FFE9B8"/>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kern="0">
                  <a:solidFill>
                    <a:srgbClr val="7B879D"/>
                  </a:solidFill>
                  <a:latin typeface="Arial" panose="020B0604020202020204" pitchFamily="34" charset="0"/>
                  <a:cs typeface="Arial" panose="020B0604020202020204" pitchFamily="34" charset="0"/>
                </a:endParaRPr>
              </a:p>
            </p:txBody>
          </p:sp>
        </p:grpSp>
        <p:sp>
          <p:nvSpPr>
            <p:cNvPr id="12" name="Text Box 146">
              <a:extLst>
                <a:ext uri="{FF2B5EF4-FFF2-40B4-BE49-F238E27FC236}">
                  <a16:creationId xmlns:a16="http://schemas.microsoft.com/office/drawing/2014/main" id="{6DA5BD0F-8FC1-44C6-82F2-FDF6010F74D6}"/>
                </a:ext>
              </a:extLst>
            </p:cNvPr>
            <p:cNvSpPr txBox="1">
              <a:spLocks noChangeArrowheads="1"/>
            </p:cNvSpPr>
            <p:nvPr/>
          </p:nvSpPr>
          <p:spPr bwMode="auto">
            <a:xfrm>
              <a:off x="4116" y="1612"/>
              <a:ext cx="1298"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defRPr/>
              </a:pPr>
              <a:r>
                <a:rPr lang="fr-FR" altLang="x-none" sz="4300" b="1" kern="0" err="1">
                  <a:solidFill>
                    <a:srgbClr val="FFFFFF"/>
                  </a:solidFill>
                </a:rPr>
                <a:t>Wheat</a:t>
              </a:r>
              <a:r>
                <a:rPr lang="fr-FR" altLang="x-none" sz="4300" b="1" kern="0">
                  <a:solidFill>
                    <a:srgbClr val="FFFFFF"/>
                  </a:solidFill>
                </a:rPr>
                <a:t> </a:t>
              </a:r>
              <a:r>
                <a:rPr lang="fr-FR" altLang="x-none" sz="4300" b="1" kern="0" err="1">
                  <a:solidFill>
                    <a:srgbClr val="FFFFFF"/>
                  </a:solidFill>
                </a:rPr>
                <a:t>Flour</a:t>
              </a:r>
              <a:endParaRPr lang="fr-FR" altLang="x-none" sz="4300" b="1" kern="0">
                <a:solidFill>
                  <a:srgbClr val="FFFFFF"/>
                </a:solidFill>
              </a:endParaRPr>
            </a:p>
          </p:txBody>
        </p:sp>
      </p:grpSp>
      <p:sp>
        <p:nvSpPr>
          <p:cNvPr id="469" name="TextBox 7">
            <a:extLst>
              <a:ext uri="{FF2B5EF4-FFF2-40B4-BE49-F238E27FC236}">
                <a16:creationId xmlns:a16="http://schemas.microsoft.com/office/drawing/2014/main" id="{3D50505F-340A-473D-B07B-2A4FC38F69D1}"/>
              </a:ext>
            </a:extLst>
          </p:cNvPr>
          <p:cNvSpPr txBox="1"/>
          <p:nvPr/>
        </p:nvSpPr>
        <p:spPr>
          <a:xfrm>
            <a:off x="7755983" y="2629422"/>
            <a:ext cx="25497887" cy="1290481"/>
          </a:xfrm>
          <a:prstGeom prst="rect">
            <a:avLst/>
          </a:prstGeom>
        </p:spPr>
        <p:txBody>
          <a:bodyPr wrap="square" lIns="0" tIns="0" rIns="0" bIns="0" rtlCol="0" anchor="t">
            <a:spAutoFit/>
          </a:bodyPr>
          <a:lstStyle/>
          <a:p>
            <a:pPr algn="ctr">
              <a:lnSpc>
                <a:spcPts val="8500"/>
              </a:lnSpc>
            </a:pPr>
            <a:r>
              <a:rPr lang="en-US" sz="14000">
                <a:solidFill>
                  <a:srgbClr val="401700"/>
                </a:solidFill>
                <a:latin typeface="Arial Black" panose="020B0A04020102020204" pitchFamily="34" charset="0"/>
              </a:rPr>
              <a:t>THE SCIENCE OF BREAD</a:t>
            </a:r>
          </a:p>
        </p:txBody>
      </p:sp>
      <p:sp>
        <p:nvSpPr>
          <p:cNvPr id="470" name="TextBox 469">
            <a:extLst>
              <a:ext uri="{FF2B5EF4-FFF2-40B4-BE49-F238E27FC236}">
                <a16:creationId xmlns:a16="http://schemas.microsoft.com/office/drawing/2014/main" id="{615E81D7-59AC-458F-8164-A2D817EB42B9}"/>
              </a:ext>
            </a:extLst>
          </p:cNvPr>
          <p:cNvSpPr txBox="1"/>
          <p:nvPr/>
        </p:nvSpPr>
        <p:spPr>
          <a:xfrm>
            <a:off x="9295486" y="4460389"/>
            <a:ext cx="21296964" cy="2400657"/>
          </a:xfrm>
          <a:prstGeom prst="rect">
            <a:avLst/>
          </a:prstGeom>
          <a:noFill/>
        </p:spPr>
        <p:txBody>
          <a:bodyPr wrap="square" rtlCol="0">
            <a:spAutoFit/>
          </a:bodyPr>
          <a:lstStyle/>
          <a:p>
            <a:pPr marL="457233" indent="-457233">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Bread is a common staple food throughout the world ranging from bagels to rye bread to pizza dough. All bread products derive from flour, which the major components are proteins and carbohydrates. </a:t>
            </a:r>
          </a:p>
        </p:txBody>
      </p:sp>
      <p:sp>
        <p:nvSpPr>
          <p:cNvPr id="471" name="TextBox 470">
            <a:extLst>
              <a:ext uri="{FF2B5EF4-FFF2-40B4-BE49-F238E27FC236}">
                <a16:creationId xmlns:a16="http://schemas.microsoft.com/office/drawing/2014/main" id="{9EB93482-93E4-4373-8D12-6CA79A8C075A}"/>
              </a:ext>
            </a:extLst>
          </p:cNvPr>
          <p:cNvSpPr txBox="1"/>
          <p:nvPr/>
        </p:nvSpPr>
        <p:spPr>
          <a:xfrm>
            <a:off x="9363728" y="7332616"/>
            <a:ext cx="23547577" cy="3170099"/>
          </a:xfrm>
          <a:prstGeom prst="rect">
            <a:avLst/>
          </a:prstGeom>
          <a:noFill/>
        </p:spPr>
        <p:txBody>
          <a:bodyPr wrap="square" rtlCol="0">
            <a:spAutoFit/>
          </a:bodyPr>
          <a:lstStyle/>
          <a:p>
            <a:pPr marL="457233" indent="-457233">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Proteins in bread include </a:t>
            </a:r>
            <a:r>
              <a:rPr lang="en-US" sz="5000" err="1">
                <a:solidFill>
                  <a:srgbClr val="000000"/>
                </a:solidFill>
                <a:latin typeface="Arial" panose="020B0604020202020204" pitchFamily="34" charset="0"/>
                <a:cs typeface="Arial" panose="020B0604020202020204" pitchFamily="34" charset="0"/>
              </a:rPr>
              <a:t>glutenins</a:t>
            </a:r>
            <a:r>
              <a:rPr lang="en-US" sz="5000">
                <a:solidFill>
                  <a:srgbClr val="000000"/>
                </a:solidFill>
                <a:latin typeface="Arial" panose="020B0604020202020204" pitchFamily="34" charset="0"/>
                <a:cs typeface="Arial" panose="020B0604020202020204" pitchFamily="34" charset="0"/>
              </a:rPr>
              <a:t> and gliadins, which are large molecules built up of a large number of amino acids. These are collectively referred to as </a:t>
            </a:r>
            <a:r>
              <a:rPr lang="en-US" sz="5000" b="1">
                <a:solidFill>
                  <a:srgbClr val="000000"/>
                </a:solidFill>
                <a:latin typeface="Arial" panose="020B0604020202020204" pitchFamily="34" charset="0"/>
                <a:cs typeface="Arial" panose="020B0604020202020204" pitchFamily="34" charset="0"/>
              </a:rPr>
              <a:t>gluten</a:t>
            </a:r>
            <a:r>
              <a:rPr lang="en-US" sz="5000">
                <a:solidFill>
                  <a:srgbClr val="000000"/>
                </a:solidFill>
                <a:latin typeface="Arial" panose="020B0604020202020204" pitchFamily="34" charset="0"/>
                <a:cs typeface="Arial" panose="020B0604020202020204" pitchFamily="34" charset="0"/>
              </a:rPr>
              <a:t>. When water is added, the proteins form a network held together by hydrogen bonds and disulfide cross-links.</a:t>
            </a:r>
          </a:p>
        </p:txBody>
      </p:sp>
      <p:pic>
        <p:nvPicPr>
          <p:cNvPr id="473" name="Picture 7">
            <a:extLst>
              <a:ext uri="{FF2B5EF4-FFF2-40B4-BE49-F238E27FC236}">
                <a16:creationId xmlns:a16="http://schemas.microsoft.com/office/drawing/2014/main" id="{D2C52AB1-FE85-4119-8BF0-1DC090C2EE6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04696" y="3738684"/>
            <a:ext cx="5872146" cy="6730254"/>
          </a:xfrm>
          <a:prstGeom prst="rect">
            <a:avLst/>
          </a:prstGeom>
        </p:spPr>
      </p:pic>
      <p:sp>
        <p:nvSpPr>
          <p:cNvPr id="477" name="TextBox 476">
            <a:extLst>
              <a:ext uri="{FF2B5EF4-FFF2-40B4-BE49-F238E27FC236}">
                <a16:creationId xmlns:a16="http://schemas.microsoft.com/office/drawing/2014/main" id="{840BFEC0-DB85-4EC7-98BD-45A2D5CFE3EF}"/>
              </a:ext>
            </a:extLst>
          </p:cNvPr>
          <p:cNvSpPr txBox="1"/>
          <p:nvPr/>
        </p:nvSpPr>
        <p:spPr>
          <a:xfrm>
            <a:off x="1189401" y="13101885"/>
            <a:ext cx="19731237" cy="3939540"/>
          </a:xfrm>
          <a:prstGeom prst="rect">
            <a:avLst/>
          </a:prstGeom>
          <a:noFill/>
        </p:spPr>
        <p:txBody>
          <a:bodyPr wrap="square" rtlCol="0">
            <a:spAutoFit/>
          </a:bodyPr>
          <a:lstStyle/>
          <a:p>
            <a:pPr marL="457233" indent="-457233">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Flour contains starch, which is made of long chains of sugar molecules. During bread fermentation amylase, an enzyme, converts starch into maltose; then maltase, another enzyme produced by yeasts, converts maltose in glucose. Along with other sugars, glucose can be used by yeast for fermentation.</a:t>
            </a:r>
          </a:p>
        </p:txBody>
      </p:sp>
      <p:grpSp>
        <p:nvGrpSpPr>
          <p:cNvPr id="503" name="Group 502">
            <a:extLst>
              <a:ext uri="{FF2B5EF4-FFF2-40B4-BE49-F238E27FC236}">
                <a16:creationId xmlns:a16="http://schemas.microsoft.com/office/drawing/2014/main" id="{25B46CDD-223A-4ED3-B0F6-2DFD4CC87D87}"/>
              </a:ext>
            </a:extLst>
          </p:cNvPr>
          <p:cNvGrpSpPr>
            <a:grpSpLocks noChangeAspect="1"/>
          </p:cNvGrpSpPr>
          <p:nvPr/>
        </p:nvGrpSpPr>
        <p:grpSpPr>
          <a:xfrm>
            <a:off x="20709971" y="11386579"/>
            <a:ext cx="10045586" cy="8076467"/>
            <a:chOff x="1365572" y="15159728"/>
            <a:chExt cx="7578702" cy="5359078"/>
          </a:xfrm>
        </p:grpSpPr>
        <p:sp>
          <p:nvSpPr>
            <p:cNvPr id="496" name="TextBox 495">
              <a:extLst>
                <a:ext uri="{FF2B5EF4-FFF2-40B4-BE49-F238E27FC236}">
                  <a16:creationId xmlns:a16="http://schemas.microsoft.com/office/drawing/2014/main" id="{BE9949D3-BCC5-4A51-889C-007AE73BABE3}"/>
                </a:ext>
              </a:extLst>
            </p:cNvPr>
            <p:cNvSpPr txBox="1"/>
            <p:nvPr/>
          </p:nvSpPr>
          <p:spPr>
            <a:xfrm>
              <a:off x="7038238" y="19541036"/>
              <a:ext cx="883595" cy="469713"/>
            </a:xfrm>
            <a:prstGeom prst="rect">
              <a:avLst/>
            </a:prstGeom>
            <a:noFill/>
          </p:spPr>
          <p:txBody>
            <a:bodyPr wrap="square">
              <a:spAutoFit/>
            </a:bodyPr>
            <a:lstStyle/>
            <a:p>
              <a:r>
                <a:rPr lang="en-US" sz="4000" b="1">
                  <a:latin typeface="Agrandir" panose="00000500000000000000" pitchFamily="50" charset="0"/>
                </a:rPr>
                <a:t>OH</a:t>
              </a:r>
            </a:p>
          </p:txBody>
        </p:sp>
        <p:grpSp>
          <p:nvGrpSpPr>
            <p:cNvPr id="498" name="Group 497">
              <a:extLst>
                <a:ext uri="{FF2B5EF4-FFF2-40B4-BE49-F238E27FC236}">
                  <a16:creationId xmlns:a16="http://schemas.microsoft.com/office/drawing/2014/main" id="{51C525A2-7D20-46CB-90BD-39351A0E12C1}"/>
                </a:ext>
              </a:extLst>
            </p:cNvPr>
            <p:cNvGrpSpPr/>
            <p:nvPr/>
          </p:nvGrpSpPr>
          <p:grpSpPr>
            <a:xfrm>
              <a:off x="1365572" y="15159728"/>
              <a:ext cx="7578702" cy="5359078"/>
              <a:chOff x="1771358" y="14917998"/>
              <a:chExt cx="7578702" cy="5359078"/>
            </a:xfrm>
          </p:grpSpPr>
          <p:pic>
            <p:nvPicPr>
              <p:cNvPr id="7170" name="Picture 2">
                <a:extLst>
                  <a:ext uri="{FF2B5EF4-FFF2-40B4-BE49-F238E27FC236}">
                    <a16:creationId xmlns:a16="http://schemas.microsoft.com/office/drawing/2014/main" id="{36DEEEC0-4104-486E-9C3B-D08740D52F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3830">
                <a:off x="6320344" y="15592202"/>
                <a:ext cx="2378216" cy="151078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lucose - Wikipedia">
                <a:extLst>
                  <a:ext uri="{FF2B5EF4-FFF2-40B4-BE49-F238E27FC236}">
                    <a16:creationId xmlns:a16="http://schemas.microsoft.com/office/drawing/2014/main" id="{61415AB0-88A3-42C5-99F9-F2CFAC91420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58469" y="14917998"/>
                <a:ext cx="2342966" cy="2536261"/>
              </a:xfrm>
              <a:prstGeom prst="rect">
                <a:avLst/>
              </a:prstGeom>
              <a:noFill/>
              <a:extLst>
                <a:ext uri="{909E8E84-426E-40DD-AFC4-6F175D3DCCD1}">
                  <a14:hiddenFill xmlns:a14="http://schemas.microsoft.com/office/drawing/2010/main">
                    <a:solidFill>
                      <a:srgbClr val="FFFFFF"/>
                    </a:solidFill>
                  </a14:hiddenFill>
                </a:ext>
              </a:extLst>
            </p:spPr>
          </p:pic>
          <p:cxnSp>
            <p:nvCxnSpPr>
              <p:cNvPr id="481" name="Straight Arrow Connector 480">
                <a:extLst>
                  <a:ext uri="{FF2B5EF4-FFF2-40B4-BE49-F238E27FC236}">
                    <a16:creationId xmlns:a16="http://schemas.microsoft.com/office/drawing/2014/main" id="{65D20904-061F-427D-A4BB-872BC16E5CEA}"/>
                  </a:ext>
                </a:extLst>
              </p:cNvPr>
              <p:cNvCxnSpPr/>
              <p:nvPr/>
            </p:nvCxnSpPr>
            <p:spPr>
              <a:xfrm>
                <a:off x="4704390" y="16230600"/>
                <a:ext cx="1457229"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485" name="TextBox 484">
                <a:extLst>
                  <a:ext uri="{FF2B5EF4-FFF2-40B4-BE49-F238E27FC236}">
                    <a16:creationId xmlns:a16="http://schemas.microsoft.com/office/drawing/2014/main" id="{AFEA8790-3935-485E-B07E-F5575B0A93E9}"/>
                  </a:ext>
                </a:extLst>
              </p:cNvPr>
              <p:cNvSpPr txBox="1"/>
              <p:nvPr/>
            </p:nvSpPr>
            <p:spPr>
              <a:xfrm>
                <a:off x="2851870" y="17541544"/>
                <a:ext cx="1852520" cy="469713"/>
              </a:xfrm>
              <a:prstGeom prst="rect">
                <a:avLst/>
              </a:prstGeom>
              <a:noFill/>
            </p:spPr>
            <p:txBody>
              <a:bodyPr wrap="square">
                <a:spAutoFit/>
              </a:bodyPr>
              <a:lstStyle/>
              <a:p>
                <a:pPr algn="ctr"/>
                <a:r>
                  <a:rPr lang="en-US" sz="4000" b="1">
                    <a:solidFill>
                      <a:srgbClr val="000000"/>
                    </a:solidFill>
                    <a:latin typeface="Arial" panose="020B0604020202020204" pitchFamily="34" charset="0"/>
                    <a:cs typeface="Arial" panose="020B0604020202020204" pitchFamily="34" charset="0"/>
                  </a:rPr>
                  <a:t>Glucose</a:t>
                </a:r>
                <a:endParaRPr lang="en-US" sz="4000" b="1">
                  <a:latin typeface="Arial" panose="020B0604020202020204" pitchFamily="34" charset="0"/>
                  <a:cs typeface="Arial" panose="020B0604020202020204" pitchFamily="34" charset="0"/>
                </a:endParaRPr>
              </a:p>
            </p:txBody>
          </p:sp>
          <p:sp>
            <p:nvSpPr>
              <p:cNvPr id="486" name="TextBox 485">
                <a:extLst>
                  <a:ext uri="{FF2B5EF4-FFF2-40B4-BE49-F238E27FC236}">
                    <a16:creationId xmlns:a16="http://schemas.microsoft.com/office/drawing/2014/main" id="{3893527F-E312-47CE-83DE-ACE06C88CB41}"/>
                  </a:ext>
                </a:extLst>
              </p:cNvPr>
              <p:cNvSpPr txBox="1"/>
              <p:nvPr/>
            </p:nvSpPr>
            <p:spPr>
              <a:xfrm>
                <a:off x="7497539" y="17033538"/>
                <a:ext cx="1852521" cy="469713"/>
              </a:xfrm>
              <a:prstGeom prst="rect">
                <a:avLst/>
              </a:prstGeom>
              <a:noFill/>
            </p:spPr>
            <p:txBody>
              <a:bodyPr wrap="square">
                <a:spAutoFit/>
              </a:bodyPr>
              <a:lstStyle/>
              <a:p>
                <a:r>
                  <a:rPr lang="en-US" sz="4000" b="1">
                    <a:solidFill>
                      <a:srgbClr val="000000"/>
                    </a:solidFill>
                    <a:latin typeface="Arial" panose="020B0604020202020204" pitchFamily="34" charset="0"/>
                    <a:cs typeface="Arial" panose="020B0604020202020204" pitchFamily="34" charset="0"/>
                  </a:rPr>
                  <a:t>Yeast</a:t>
                </a:r>
                <a:endParaRPr lang="en-US" sz="4000" b="1">
                  <a:latin typeface="Arial" panose="020B0604020202020204" pitchFamily="34" charset="0"/>
                  <a:cs typeface="Arial" panose="020B0604020202020204" pitchFamily="34" charset="0"/>
                </a:endParaRPr>
              </a:p>
            </p:txBody>
          </p:sp>
          <p:pic>
            <p:nvPicPr>
              <p:cNvPr id="487" name="Picture 13">
                <a:extLst>
                  <a:ext uri="{FF2B5EF4-FFF2-40B4-BE49-F238E27FC236}">
                    <a16:creationId xmlns:a16="http://schemas.microsoft.com/office/drawing/2014/main" id="{D66C655A-637A-4E8C-8FA0-EDE7E655A8D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185407" y="18207343"/>
                <a:ext cx="1875531" cy="1326820"/>
              </a:xfrm>
              <a:prstGeom prst="rect">
                <a:avLst/>
              </a:prstGeom>
            </p:spPr>
          </p:pic>
          <p:cxnSp>
            <p:nvCxnSpPr>
              <p:cNvPr id="488" name="Straight Arrow Connector 487">
                <a:extLst>
                  <a:ext uri="{FF2B5EF4-FFF2-40B4-BE49-F238E27FC236}">
                    <a16:creationId xmlns:a16="http://schemas.microsoft.com/office/drawing/2014/main" id="{605929E9-C2AA-41D7-A7E4-9D7AF6AE15E6}"/>
                  </a:ext>
                </a:extLst>
              </p:cNvPr>
              <p:cNvCxnSpPr>
                <a:cxnSpLocks/>
              </p:cNvCxnSpPr>
              <p:nvPr/>
            </p:nvCxnSpPr>
            <p:spPr>
              <a:xfrm flipH="1">
                <a:off x="4447551" y="17057601"/>
                <a:ext cx="1741394" cy="153291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91" name="Straight Connector 490">
                <a:extLst>
                  <a:ext uri="{FF2B5EF4-FFF2-40B4-BE49-F238E27FC236}">
                    <a16:creationId xmlns:a16="http://schemas.microsoft.com/office/drawing/2014/main" id="{E987F876-13B0-4FCC-9F1C-E1E3B9B64349}"/>
                  </a:ext>
                </a:extLst>
              </p:cNvPr>
              <p:cNvCxnSpPr>
                <a:cxnSpLocks/>
              </p:cNvCxnSpPr>
              <p:nvPr/>
            </p:nvCxnSpPr>
            <p:spPr>
              <a:xfrm flipV="1">
                <a:off x="6149711" y="18973801"/>
                <a:ext cx="632757" cy="438969"/>
              </a:xfrm>
              <a:prstGeom prst="line">
                <a:avLst/>
              </a:prstGeom>
              <a:ln w="57150"/>
            </p:spPr>
            <p:style>
              <a:lnRef idx="1">
                <a:schemeClr val="dk1"/>
              </a:lnRef>
              <a:fillRef idx="0">
                <a:schemeClr val="dk1"/>
              </a:fillRef>
              <a:effectRef idx="0">
                <a:schemeClr val="dk1"/>
              </a:effectRef>
              <a:fontRef idx="minor">
                <a:schemeClr val="tx1"/>
              </a:fontRef>
            </p:style>
          </p:cxnSp>
          <p:cxnSp>
            <p:nvCxnSpPr>
              <p:cNvPr id="494" name="Straight Connector 493">
                <a:extLst>
                  <a:ext uri="{FF2B5EF4-FFF2-40B4-BE49-F238E27FC236}">
                    <a16:creationId xmlns:a16="http://schemas.microsoft.com/office/drawing/2014/main" id="{FB964326-BF89-4F60-A50C-4FC28484A89C}"/>
                  </a:ext>
                </a:extLst>
              </p:cNvPr>
              <p:cNvCxnSpPr>
                <a:cxnSpLocks/>
              </p:cNvCxnSpPr>
              <p:nvPr/>
            </p:nvCxnSpPr>
            <p:spPr>
              <a:xfrm>
                <a:off x="6745415" y="18973800"/>
                <a:ext cx="620849" cy="438970"/>
              </a:xfrm>
              <a:prstGeom prst="line">
                <a:avLst/>
              </a:prstGeom>
              <a:ln w="57150"/>
            </p:spPr>
            <p:style>
              <a:lnRef idx="1">
                <a:schemeClr val="dk1"/>
              </a:lnRef>
              <a:fillRef idx="0">
                <a:schemeClr val="dk1"/>
              </a:fillRef>
              <a:effectRef idx="0">
                <a:schemeClr val="dk1"/>
              </a:effectRef>
              <a:fontRef idx="minor">
                <a:schemeClr val="tx1"/>
              </a:fontRef>
            </p:style>
          </p:cxnSp>
          <p:sp>
            <p:nvSpPr>
              <p:cNvPr id="495" name="TextBox 494">
                <a:extLst>
                  <a:ext uri="{FF2B5EF4-FFF2-40B4-BE49-F238E27FC236}">
                    <a16:creationId xmlns:a16="http://schemas.microsoft.com/office/drawing/2014/main" id="{5C5A9FB7-F733-4722-A061-0C8D969F16A7}"/>
                  </a:ext>
                </a:extLst>
              </p:cNvPr>
              <p:cNvSpPr txBox="1"/>
              <p:nvPr/>
            </p:nvSpPr>
            <p:spPr>
              <a:xfrm>
                <a:off x="6138967" y="19807363"/>
                <a:ext cx="1852520" cy="469713"/>
              </a:xfrm>
              <a:prstGeom prst="rect">
                <a:avLst/>
              </a:prstGeom>
              <a:noFill/>
            </p:spPr>
            <p:txBody>
              <a:bodyPr wrap="square">
                <a:spAutoFit/>
              </a:bodyPr>
              <a:lstStyle/>
              <a:p>
                <a:r>
                  <a:rPr lang="en-US" sz="4000" b="1">
                    <a:solidFill>
                      <a:srgbClr val="000000"/>
                    </a:solidFill>
                    <a:latin typeface="Arial" panose="020B0604020202020204" pitchFamily="34" charset="0"/>
                    <a:cs typeface="Arial" panose="020B0604020202020204" pitchFamily="34" charset="0"/>
                  </a:rPr>
                  <a:t>Ethanol</a:t>
                </a:r>
                <a:endParaRPr lang="en-US" sz="4000" b="1">
                  <a:latin typeface="Arial" panose="020B0604020202020204" pitchFamily="34" charset="0"/>
                  <a:cs typeface="Arial" panose="020B0604020202020204" pitchFamily="34" charset="0"/>
                </a:endParaRPr>
              </a:p>
            </p:txBody>
          </p:sp>
          <p:sp>
            <p:nvSpPr>
              <p:cNvPr id="499" name="TextBox 498">
                <a:extLst>
                  <a:ext uri="{FF2B5EF4-FFF2-40B4-BE49-F238E27FC236}">
                    <a16:creationId xmlns:a16="http://schemas.microsoft.com/office/drawing/2014/main" id="{1D4515C4-5D28-4B8B-B93C-7F549A00E151}"/>
                  </a:ext>
                </a:extLst>
              </p:cNvPr>
              <p:cNvSpPr txBox="1"/>
              <p:nvPr/>
            </p:nvSpPr>
            <p:spPr>
              <a:xfrm>
                <a:off x="1771358" y="19709918"/>
                <a:ext cx="3891851" cy="469712"/>
              </a:xfrm>
              <a:prstGeom prst="rect">
                <a:avLst/>
              </a:prstGeom>
              <a:noFill/>
            </p:spPr>
            <p:txBody>
              <a:bodyPr wrap="square">
                <a:spAutoFit/>
              </a:bodyPr>
              <a:lstStyle/>
              <a:p>
                <a:pPr algn="ctr"/>
                <a:r>
                  <a:rPr lang="en-US" sz="4000" b="1">
                    <a:solidFill>
                      <a:srgbClr val="000000"/>
                    </a:solidFill>
                    <a:latin typeface="Arial" panose="020B0604020202020204" pitchFamily="34" charset="0"/>
                    <a:cs typeface="Arial" panose="020B0604020202020204" pitchFamily="34" charset="0"/>
                  </a:rPr>
                  <a:t>Carbon dioxide</a:t>
                </a:r>
                <a:endParaRPr lang="en-US" sz="4000" b="1">
                  <a:latin typeface="Arial" panose="020B0604020202020204" pitchFamily="34" charset="0"/>
                  <a:cs typeface="Arial" panose="020B0604020202020204" pitchFamily="34" charset="0"/>
                </a:endParaRPr>
              </a:p>
            </p:txBody>
          </p:sp>
          <p:cxnSp>
            <p:nvCxnSpPr>
              <p:cNvPr id="500" name="Straight Arrow Connector 499">
                <a:extLst>
                  <a:ext uri="{FF2B5EF4-FFF2-40B4-BE49-F238E27FC236}">
                    <a16:creationId xmlns:a16="http://schemas.microsoft.com/office/drawing/2014/main" id="{A270FC8C-E37C-446A-84FA-A0BCA25761A4}"/>
                  </a:ext>
                </a:extLst>
              </p:cNvPr>
              <p:cNvCxnSpPr>
                <a:cxnSpLocks/>
              </p:cNvCxnSpPr>
              <p:nvPr/>
            </p:nvCxnSpPr>
            <p:spPr>
              <a:xfrm>
                <a:off x="6819260" y="17223470"/>
                <a:ext cx="10435" cy="151248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grpSp>
      <p:sp>
        <p:nvSpPr>
          <p:cNvPr id="505" name="TextBox 504">
            <a:extLst>
              <a:ext uri="{FF2B5EF4-FFF2-40B4-BE49-F238E27FC236}">
                <a16:creationId xmlns:a16="http://schemas.microsoft.com/office/drawing/2014/main" id="{911FB1C1-86BB-4C1C-BDA9-8920D41A7F28}"/>
              </a:ext>
            </a:extLst>
          </p:cNvPr>
          <p:cNvSpPr txBox="1"/>
          <p:nvPr/>
        </p:nvSpPr>
        <p:spPr>
          <a:xfrm>
            <a:off x="1318389" y="17512963"/>
            <a:ext cx="18762261" cy="3170099"/>
          </a:xfrm>
          <a:prstGeom prst="rect">
            <a:avLst/>
          </a:prstGeom>
          <a:noFill/>
        </p:spPr>
        <p:txBody>
          <a:bodyPr wrap="square" rtlCol="0">
            <a:spAutoFit/>
          </a:bodyPr>
          <a:lstStyle/>
          <a:p>
            <a:pPr marL="457233" indent="-457233">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Yeast are single-celled fungi that help convert sugars in the bread to carbon dioxide. The CO</a:t>
            </a:r>
            <a:r>
              <a:rPr lang="en-US" sz="5000" baseline="-25000">
                <a:solidFill>
                  <a:srgbClr val="000000"/>
                </a:solidFill>
                <a:latin typeface="Arial" panose="020B0604020202020204" pitchFamily="34" charset="0"/>
                <a:cs typeface="Arial" panose="020B0604020202020204" pitchFamily="34" charset="0"/>
              </a:rPr>
              <a:t>2 </a:t>
            </a:r>
            <a:r>
              <a:rPr lang="en-US" sz="5000">
                <a:solidFill>
                  <a:srgbClr val="000000"/>
                </a:solidFill>
                <a:latin typeface="Arial" panose="020B0604020202020204" pitchFamily="34" charset="0"/>
                <a:cs typeface="Arial" panose="020B0604020202020204" pitchFamily="34" charset="0"/>
              </a:rPr>
              <a:t>causes the bread to rise because the gluten protein is very elastic and allows the bread to increase in volume like a balloon.</a:t>
            </a:r>
          </a:p>
        </p:txBody>
      </p:sp>
      <p:sp>
        <p:nvSpPr>
          <p:cNvPr id="64" name="TextBox 7">
            <a:extLst>
              <a:ext uri="{FF2B5EF4-FFF2-40B4-BE49-F238E27FC236}">
                <a16:creationId xmlns:a16="http://schemas.microsoft.com/office/drawing/2014/main" id="{A88398F4-1748-4180-ADEF-1F98A2F910AF}"/>
              </a:ext>
            </a:extLst>
          </p:cNvPr>
          <p:cNvSpPr txBox="1"/>
          <p:nvPr/>
        </p:nvSpPr>
        <p:spPr>
          <a:xfrm>
            <a:off x="4367660" y="11327798"/>
            <a:ext cx="16189513" cy="1051570"/>
          </a:xfrm>
          <a:prstGeom prst="rect">
            <a:avLst/>
          </a:prstGeom>
        </p:spPr>
        <p:txBody>
          <a:bodyPr wrap="square" lIns="0" tIns="0" rIns="0" bIns="0" rtlCol="0" anchor="t">
            <a:spAutoFit/>
          </a:bodyPr>
          <a:lstStyle/>
          <a:p>
            <a:pPr algn="ctr">
              <a:lnSpc>
                <a:spcPts val="8237"/>
              </a:lnSpc>
            </a:pPr>
            <a:r>
              <a:rPr lang="en-US" sz="7000">
                <a:solidFill>
                  <a:srgbClr val="401700"/>
                </a:solidFill>
                <a:latin typeface="Arial Black" panose="020B0A04020102020204" pitchFamily="34" charset="0"/>
              </a:rPr>
              <a:t>Bread Fermentation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 grpId="0"/>
      <p:bldP spid="505" grpId="0"/>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E9403C1-5476-4248-AEF0-6B22609F8CF3}"/>
              </a:ext>
            </a:extLst>
          </p:cNvPr>
          <p:cNvPicPr>
            <a:picLocks noChangeAspect="1"/>
          </p:cNvPicPr>
          <p:nvPr/>
        </p:nvPicPr>
        <p:blipFill rotWithShape="1">
          <a:blip r:embed="rId4"/>
          <a:srcRect t="19657" r="49228"/>
          <a:stretch/>
        </p:blipFill>
        <p:spPr>
          <a:xfrm>
            <a:off x="28153850" y="3896979"/>
            <a:ext cx="9656556" cy="9710952"/>
          </a:xfrm>
          <a:prstGeom prst="rect">
            <a:avLst/>
          </a:prstGeom>
        </p:spPr>
      </p:pic>
      <p:sp>
        <p:nvSpPr>
          <p:cNvPr id="50" name="TextBox 49">
            <a:extLst>
              <a:ext uri="{FF2B5EF4-FFF2-40B4-BE49-F238E27FC236}">
                <a16:creationId xmlns:a16="http://schemas.microsoft.com/office/drawing/2014/main" id="{3F88A4D8-484A-4CCC-9E8D-1F8B804F5518}"/>
              </a:ext>
            </a:extLst>
          </p:cNvPr>
          <p:cNvSpPr txBox="1"/>
          <p:nvPr/>
        </p:nvSpPr>
        <p:spPr>
          <a:xfrm>
            <a:off x="10637883" y="11836678"/>
            <a:ext cx="17885535" cy="1631216"/>
          </a:xfrm>
          <a:prstGeom prst="rect">
            <a:avLst/>
          </a:prstGeom>
          <a:noFill/>
        </p:spPr>
        <p:txBody>
          <a:bodyPr wrap="square">
            <a:spAutoFit/>
          </a:bodyPr>
          <a:lstStyle/>
          <a:p>
            <a:pPr marL="571541" indent="-571541">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Adding yeast to this mixture yields a bread with holes, as the yeast consumes simple sugars and produces gas (CO</a:t>
            </a:r>
            <a:r>
              <a:rPr lang="en-US" sz="5000" baseline="-25000">
                <a:solidFill>
                  <a:srgbClr val="000000"/>
                </a:solidFill>
                <a:latin typeface="Arial" panose="020B0604020202020204" pitchFamily="34" charset="0"/>
                <a:cs typeface="Arial" panose="020B0604020202020204" pitchFamily="34" charset="0"/>
              </a:rPr>
              <a:t>2</a:t>
            </a:r>
            <a:r>
              <a:rPr lang="en-US" sz="5000">
                <a:solidFill>
                  <a:srgbClr val="000000"/>
                </a:solidFill>
                <a:latin typeface="Arial" panose="020B0604020202020204" pitchFamily="34" charset="0"/>
                <a:cs typeface="Arial" panose="020B0604020202020204" pitchFamily="34" charset="0"/>
              </a:rPr>
              <a:t>). </a:t>
            </a:r>
          </a:p>
        </p:txBody>
      </p:sp>
      <p:sp>
        <p:nvSpPr>
          <p:cNvPr id="54" name="TextBox 53">
            <a:extLst>
              <a:ext uri="{FF2B5EF4-FFF2-40B4-BE49-F238E27FC236}">
                <a16:creationId xmlns:a16="http://schemas.microsoft.com/office/drawing/2014/main" id="{B14D349A-8FCA-402B-9165-B61CF76BA0F5}"/>
              </a:ext>
            </a:extLst>
          </p:cNvPr>
          <p:cNvSpPr txBox="1"/>
          <p:nvPr/>
        </p:nvSpPr>
        <p:spPr>
          <a:xfrm>
            <a:off x="4109315" y="4393455"/>
            <a:ext cx="23551285" cy="2400657"/>
          </a:xfrm>
          <a:prstGeom prst="rect">
            <a:avLst/>
          </a:prstGeom>
          <a:noFill/>
        </p:spPr>
        <p:txBody>
          <a:bodyPr wrap="square">
            <a:spAutoFit/>
          </a:bodyPr>
          <a:lstStyle/>
          <a:p>
            <a:pPr marL="571541" indent="-571541">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Mixing flour and water produces a basic bread that remains flat when baked. Imaging by electron microscopy reveals aggregates of starch granules, but no holes within the structure.</a:t>
            </a:r>
            <a:endParaRPr lang="en-US" sz="5000">
              <a:latin typeface="Arial" panose="020B0604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9D220A65-A0AF-4069-A8FD-25EA5C1CC9F9}"/>
              </a:ext>
            </a:extLst>
          </p:cNvPr>
          <p:cNvPicPr>
            <a:picLocks noChangeAspect="1"/>
          </p:cNvPicPr>
          <p:nvPr/>
        </p:nvPicPr>
        <p:blipFill rotWithShape="1">
          <a:blip r:embed="rId4"/>
          <a:srcRect l="47576" t="19657"/>
          <a:stretch/>
        </p:blipFill>
        <p:spPr>
          <a:xfrm>
            <a:off x="1251694" y="11709588"/>
            <a:ext cx="9239289" cy="8998491"/>
          </a:xfrm>
          <a:prstGeom prst="rect">
            <a:avLst/>
          </a:prstGeom>
        </p:spPr>
      </p:pic>
      <p:grpSp>
        <p:nvGrpSpPr>
          <p:cNvPr id="63" name="Group 62">
            <a:extLst>
              <a:ext uri="{FF2B5EF4-FFF2-40B4-BE49-F238E27FC236}">
                <a16:creationId xmlns:a16="http://schemas.microsoft.com/office/drawing/2014/main" id="{88CA4BDA-4A29-4B96-B8FE-83C64659D20D}"/>
              </a:ext>
            </a:extLst>
          </p:cNvPr>
          <p:cNvGrpSpPr>
            <a:grpSpLocks noChangeAspect="1"/>
          </p:cNvGrpSpPr>
          <p:nvPr/>
        </p:nvGrpSpPr>
        <p:grpSpPr>
          <a:xfrm>
            <a:off x="8807714" y="6168554"/>
            <a:ext cx="13335238" cy="3605646"/>
            <a:chOff x="7366264" y="7959392"/>
            <a:chExt cx="7781483" cy="2103995"/>
          </a:xfrm>
        </p:grpSpPr>
        <p:pic>
          <p:nvPicPr>
            <p:cNvPr id="47" name="Picture 8">
              <a:extLst>
                <a:ext uri="{FF2B5EF4-FFF2-40B4-BE49-F238E27FC236}">
                  <a16:creationId xmlns:a16="http://schemas.microsoft.com/office/drawing/2014/main" id="{AFD12501-BD81-46A8-8660-4ECC412B09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40468" y="7959392"/>
              <a:ext cx="3407279" cy="2103995"/>
            </a:xfrm>
            <a:prstGeom prst="rect">
              <a:avLst/>
            </a:prstGeom>
          </p:spPr>
        </p:pic>
        <p:pic>
          <p:nvPicPr>
            <p:cNvPr id="51" name="sa48a0ff6ff247de9d00e85a03123b03">
              <a:extLst>
                <a:ext uri="{FF2B5EF4-FFF2-40B4-BE49-F238E27FC236}">
                  <a16:creationId xmlns:a16="http://schemas.microsoft.com/office/drawing/2014/main" id="{3A5405EE-D6F2-4B8A-B3FE-562F2BAB780D}"/>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66264" y="8551353"/>
              <a:ext cx="1197665" cy="1370869"/>
            </a:xfrm>
            <a:prstGeom prst="rect">
              <a:avLst/>
            </a:prstGeom>
          </p:spPr>
        </p:pic>
        <p:pic>
          <p:nvPicPr>
            <p:cNvPr id="59" name="sec5f373fae04e17a0f963f63b89d6ec">
              <a:extLst>
                <a:ext uri="{FF2B5EF4-FFF2-40B4-BE49-F238E27FC236}">
                  <a16:creationId xmlns:a16="http://schemas.microsoft.com/office/drawing/2014/main" id="{6E9B4672-3302-4EBA-9AAD-0B28931954A9}"/>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13065" y="8749498"/>
              <a:ext cx="719328" cy="952500"/>
            </a:xfrm>
            <a:prstGeom prst="rect">
              <a:avLst/>
            </a:prstGeom>
          </p:spPr>
        </p:pic>
        <p:sp>
          <p:nvSpPr>
            <p:cNvPr id="60" name="Plus Sign 59">
              <a:extLst>
                <a:ext uri="{FF2B5EF4-FFF2-40B4-BE49-F238E27FC236}">
                  <a16:creationId xmlns:a16="http://schemas.microsoft.com/office/drawing/2014/main" id="{FFB54A06-FCB1-4348-8E15-9C16F02C8A12}"/>
                </a:ext>
              </a:extLst>
            </p:cNvPr>
            <p:cNvSpPr/>
            <p:nvPr/>
          </p:nvSpPr>
          <p:spPr>
            <a:xfrm>
              <a:off x="8785245" y="8978032"/>
              <a:ext cx="437654" cy="571844"/>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Equals 60">
              <a:extLst>
                <a:ext uri="{FF2B5EF4-FFF2-40B4-BE49-F238E27FC236}">
                  <a16:creationId xmlns:a16="http://schemas.microsoft.com/office/drawing/2014/main" id="{C1E39C59-EF43-433C-8651-AA91A4F7F139}"/>
                </a:ext>
              </a:extLst>
            </p:cNvPr>
            <p:cNvSpPr/>
            <p:nvPr/>
          </p:nvSpPr>
          <p:spPr>
            <a:xfrm>
              <a:off x="10651132" y="8978786"/>
              <a:ext cx="719328" cy="493925"/>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448" name="Group 447">
            <a:extLst>
              <a:ext uri="{FF2B5EF4-FFF2-40B4-BE49-F238E27FC236}">
                <a16:creationId xmlns:a16="http://schemas.microsoft.com/office/drawing/2014/main" id="{3250B911-91A4-4E33-803C-9D08666D7C93}"/>
              </a:ext>
            </a:extLst>
          </p:cNvPr>
          <p:cNvGrpSpPr>
            <a:grpSpLocks noChangeAspect="1"/>
          </p:cNvGrpSpPr>
          <p:nvPr/>
        </p:nvGrpSpPr>
        <p:grpSpPr>
          <a:xfrm>
            <a:off x="12153395" y="16542622"/>
            <a:ext cx="15117202" cy="4458705"/>
            <a:chOff x="7206343" y="16054469"/>
            <a:chExt cx="8673837" cy="2558283"/>
          </a:xfrm>
        </p:grpSpPr>
        <p:pic>
          <p:nvPicPr>
            <p:cNvPr id="46" name="Picture 9">
              <a:extLst>
                <a:ext uri="{FF2B5EF4-FFF2-40B4-BE49-F238E27FC236}">
                  <a16:creationId xmlns:a16="http://schemas.microsoft.com/office/drawing/2014/main" id="{5660EEBC-9E90-4FAF-B2CC-30F5ECA13A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54710" y="16054469"/>
              <a:ext cx="3825470" cy="2558283"/>
            </a:xfrm>
            <a:prstGeom prst="rect">
              <a:avLst/>
            </a:prstGeom>
          </p:spPr>
        </p:pic>
        <p:pic>
          <p:nvPicPr>
            <p:cNvPr id="65" name="sa48a0ff6ff247de9d00e85a03123b03">
              <a:extLst>
                <a:ext uri="{FF2B5EF4-FFF2-40B4-BE49-F238E27FC236}">
                  <a16:creationId xmlns:a16="http://schemas.microsoft.com/office/drawing/2014/main" id="{D91A8FD7-6CDE-4269-B557-463989B076F9}"/>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06343" y="16482993"/>
              <a:ext cx="1197665" cy="1370869"/>
            </a:xfrm>
            <a:prstGeom prst="rect">
              <a:avLst/>
            </a:prstGeom>
          </p:spPr>
        </p:pic>
        <p:pic>
          <p:nvPicPr>
            <p:cNvPr id="66" name="sec5f373fae04e17a0f963f63b89d6ec">
              <a:extLst>
                <a:ext uri="{FF2B5EF4-FFF2-40B4-BE49-F238E27FC236}">
                  <a16:creationId xmlns:a16="http://schemas.microsoft.com/office/drawing/2014/main" id="{5499327A-CDCD-4413-9916-1C44C1002C64}"/>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54784" y="16712943"/>
              <a:ext cx="719328" cy="952500"/>
            </a:xfrm>
            <a:prstGeom prst="rect">
              <a:avLst/>
            </a:prstGeom>
          </p:spPr>
        </p:pic>
        <p:sp>
          <p:nvSpPr>
            <p:cNvPr id="67" name="Plus Sign 66">
              <a:extLst>
                <a:ext uri="{FF2B5EF4-FFF2-40B4-BE49-F238E27FC236}">
                  <a16:creationId xmlns:a16="http://schemas.microsoft.com/office/drawing/2014/main" id="{4F4AFD04-209B-46CD-AF71-B3F7A0B5B0CB}"/>
                </a:ext>
              </a:extLst>
            </p:cNvPr>
            <p:cNvSpPr/>
            <p:nvPr/>
          </p:nvSpPr>
          <p:spPr>
            <a:xfrm>
              <a:off x="8409267" y="16882505"/>
              <a:ext cx="437654" cy="571844"/>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8" name="Equals 67">
              <a:extLst>
                <a:ext uri="{FF2B5EF4-FFF2-40B4-BE49-F238E27FC236}">
                  <a16:creationId xmlns:a16="http://schemas.microsoft.com/office/drawing/2014/main" id="{39A1F3EA-7704-49D8-BD4D-4B966EB28017}"/>
                </a:ext>
              </a:extLst>
            </p:cNvPr>
            <p:cNvSpPr/>
            <p:nvPr/>
          </p:nvSpPr>
          <p:spPr>
            <a:xfrm>
              <a:off x="11215849" y="16942789"/>
              <a:ext cx="719328" cy="493925"/>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69" name="Plus Sign 68">
              <a:extLst>
                <a:ext uri="{FF2B5EF4-FFF2-40B4-BE49-F238E27FC236}">
                  <a16:creationId xmlns:a16="http://schemas.microsoft.com/office/drawing/2014/main" id="{4968728F-922D-4B98-9C6D-1C09489848F6}"/>
                </a:ext>
              </a:extLst>
            </p:cNvPr>
            <p:cNvSpPr/>
            <p:nvPr/>
          </p:nvSpPr>
          <p:spPr>
            <a:xfrm>
              <a:off x="9744737" y="16903271"/>
              <a:ext cx="437654" cy="571844"/>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0" name="Picture 10">
              <a:extLst>
                <a:ext uri="{FF2B5EF4-FFF2-40B4-BE49-F238E27FC236}">
                  <a16:creationId xmlns:a16="http://schemas.microsoft.com/office/drawing/2014/main" id="{9893A191-0E3A-4236-A5BB-5B8C6C04EB1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19489" y="16603418"/>
              <a:ext cx="885651" cy="1130017"/>
            </a:xfrm>
            <a:prstGeom prst="rect">
              <a:avLst/>
            </a:prstGeom>
          </p:spPr>
        </p:pic>
      </p:grpSp>
      <p:sp>
        <p:nvSpPr>
          <p:cNvPr id="77" name="TextBox 76">
            <a:extLst>
              <a:ext uri="{FF2B5EF4-FFF2-40B4-BE49-F238E27FC236}">
                <a16:creationId xmlns:a16="http://schemas.microsoft.com/office/drawing/2014/main" id="{3CF6A6FD-394A-4B08-A815-9F615A856C75}"/>
              </a:ext>
            </a:extLst>
          </p:cNvPr>
          <p:cNvSpPr txBox="1"/>
          <p:nvPr/>
        </p:nvSpPr>
        <p:spPr>
          <a:xfrm>
            <a:off x="10677989" y="14069855"/>
            <a:ext cx="22256439" cy="2400657"/>
          </a:xfrm>
          <a:prstGeom prst="rect">
            <a:avLst/>
          </a:prstGeom>
          <a:noFill/>
        </p:spPr>
        <p:txBody>
          <a:bodyPr wrap="square">
            <a:spAutoFit/>
          </a:bodyPr>
          <a:lstStyle/>
          <a:p>
            <a:pPr marL="571541" indent="-571541">
              <a:buFont typeface="Arial" panose="020B0604020202020204" pitchFamily="34" charset="0"/>
              <a:buChar char="•"/>
              <a:defRPr/>
            </a:pPr>
            <a:r>
              <a:rPr lang="en-US" sz="5000">
                <a:solidFill>
                  <a:srgbClr val="000000"/>
                </a:solidFill>
                <a:latin typeface="Arial" panose="020B0604020202020204" pitchFamily="34" charset="0"/>
                <a:cs typeface="Arial" panose="020B0604020202020204" pitchFamily="34" charset="0"/>
              </a:rPr>
              <a:t>This image shows the starch granules in a network of flour proteins, along with holes formed by entrapped CO</a:t>
            </a:r>
            <a:r>
              <a:rPr lang="en-US" sz="5000" baseline="-25000">
                <a:solidFill>
                  <a:srgbClr val="000000"/>
                </a:solidFill>
                <a:latin typeface="Arial" panose="020B0604020202020204" pitchFamily="34" charset="0"/>
                <a:cs typeface="Arial" panose="020B0604020202020204" pitchFamily="34" charset="0"/>
              </a:rPr>
              <a:t>2</a:t>
            </a:r>
            <a:r>
              <a:rPr lang="en-US" sz="5000">
                <a:solidFill>
                  <a:srgbClr val="000000"/>
                </a:solidFill>
                <a:latin typeface="Arial" panose="020B0604020202020204" pitchFamily="34" charset="0"/>
                <a:cs typeface="Arial" panose="020B0604020202020204" pitchFamily="34" charset="0"/>
              </a:rPr>
              <a:t>, giving fermented bread a lighter, airy texture.</a:t>
            </a:r>
          </a:p>
        </p:txBody>
      </p:sp>
      <p:pic>
        <p:nvPicPr>
          <p:cNvPr id="27" name="Picture 2">
            <a:extLst>
              <a:ext uri="{FF2B5EF4-FFF2-40B4-BE49-F238E27FC236}">
                <a16:creationId xmlns:a16="http://schemas.microsoft.com/office/drawing/2014/main" id="{BB0AB3E0-5C9F-4FA3-B8E3-93E21E278A4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568335">
            <a:off x="-2227695" y="-3000536"/>
            <a:ext cx="7447004" cy="9026671"/>
          </a:xfrm>
          <a:prstGeom prst="rect">
            <a:avLst/>
          </a:prstGeom>
        </p:spPr>
      </p:pic>
      <p:pic>
        <p:nvPicPr>
          <p:cNvPr id="28" name="Picture 4">
            <a:extLst>
              <a:ext uri="{FF2B5EF4-FFF2-40B4-BE49-F238E27FC236}">
                <a16:creationId xmlns:a16="http://schemas.microsoft.com/office/drawing/2014/main" id="{B9A978ED-0BB2-4B8A-A9B8-8CC3F4574D4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242441">
            <a:off x="30024382" y="12452274"/>
            <a:ext cx="12441552" cy="14551523"/>
          </a:xfrm>
          <a:prstGeom prst="rect">
            <a:avLst/>
          </a:prstGeom>
        </p:spPr>
      </p:pic>
      <p:pic>
        <p:nvPicPr>
          <p:cNvPr id="29" name="Picture 5">
            <a:extLst>
              <a:ext uri="{FF2B5EF4-FFF2-40B4-BE49-F238E27FC236}">
                <a16:creationId xmlns:a16="http://schemas.microsoft.com/office/drawing/2014/main" id="{AAA14B59-7DC0-4F63-B8E8-4C5B9AF2DB1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215" y="1254996"/>
            <a:ext cx="1125460" cy="1125460"/>
          </a:xfrm>
          <a:prstGeom prst="rect">
            <a:avLst/>
          </a:prstGeom>
        </p:spPr>
      </p:pic>
      <p:grpSp>
        <p:nvGrpSpPr>
          <p:cNvPr id="30" name="Group 29">
            <a:extLst>
              <a:ext uri="{FF2B5EF4-FFF2-40B4-BE49-F238E27FC236}">
                <a16:creationId xmlns:a16="http://schemas.microsoft.com/office/drawing/2014/main" id="{DA1F7604-F479-433F-877F-EB78D070D5C1}"/>
              </a:ext>
            </a:extLst>
          </p:cNvPr>
          <p:cNvGrpSpPr/>
          <p:nvPr/>
        </p:nvGrpSpPr>
        <p:grpSpPr>
          <a:xfrm>
            <a:off x="31089600" y="16548231"/>
            <a:ext cx="6657064" cy="4159848"/>
            <a:chOff x="22451336" y="685950"/>
            <a:chExt cx="4528593" cy="3389012"/>
          </a:xfrm>
        </p:grpSpPr>
        <p:pic>
          <p:nvPicPr>
            <p:cNvPr id="31" name="Picture 6">
              <a:extLst>
                <a:ext uri="{FF2B5EF4-FFF2-40B4-BE49-F238E27FC236}">
                  <a16:creationId xmlns:a16="http://schemas.microsoft.com/office/drawing/2014/main" id="{D80C947F-549D-4DC7-826E-6AF82CC70CC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3794258" y="685950"/>
              <a:ext cx="3185671" cy="3389012"/>
            </a:xfrm>
            <a:prstGeom prst="rect">
              <a:avLst/>
            </a:prstGeom>
          </p:spPr>
        </p:pic>
        <p:pic>
          <p:nvPicPr>
            <p:cNvPr id="32" name="Picture 8">
              <a:extLst>
                <a:ext uri="{FF2B5EF4-FFF2-40B4-BE49-F238E27FC236}">
                  <a16:creationId xmlns:a16="http://schemas.microsoft.com/office/drawing/2014/main" id="{4D095DB1-3B60-4DCD-9D55-68DD0E760F3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2815637">
              <a:off x="22451336" y="1762505"/>
              <a:ext cx="1357155" cy="1505859"/>
            </a:xfrm>
            <a:prstGeom prst="rect">
              <a:avLst/>
            </a:prstGeom>
          </p:spPr>
        </p:pic>
      </p:grpSp>
      <p:sp>
        <p:nvSpPr>
          <p:cNvPr id="33" name="TextBox 7">
            <a:extLst>
              <a:ext uri="{FF2B5EF4-FFF2-40B4-BE49-F238E27FC236}">
                <a16:creationId xmlns:a16="http://schemas.microsoft.com/office/drawing/2014/main" id="{7C272AED-5046-41BA-B46B-85DCBB30E66F}"/>
              </a:ext>
            </a:extLst>
          </p:cNvPr>
          <p:cNvSpPr txBox="1"/>
          <p:nvPr/>
        </p:nvSpPr>
        <p:spPr>
          <a:xfrm>
            <a:off x="7755983" y="2629422"/>
            <a:ext cx="25497887" cy="1290481"/>
          </a:xfrm>
          <a:prstGeom prst="rect">
            <a:avLst/>
          </a:prstGeom>
        </p:spPr>
        <p:txBody>
          <a:bodyPr wrap="square" lIns="0" tIns="0" rIns="0" bIns="0" rtlCol="0" anchor="t">
            <a:spAutoFit/>
          </a:bodyPr>
          <a:lstStyle/>
          <a:p>
            <a:pPr algn="ctr">
              <a:lnSpc>
                <a:spcPts val="8500"/>
              </a:lnSpc>
            </a:pPr>
            <a:r>
              <a:rPr lang="en-US" sz="14000">
                <a:solidFill>
                  <a:srgbClr val="401700"/>
                </a:solidFill>
                <a:latin typeface="Arial Black" panose="020B0A04020102020204" pitchFamily="34" charset="0"/>
              </a:rPr>
              <a:t>THE SCIENCE OF BREAD</a:t>
            </a:r>
          </a:p>
        </p:txBody>
      </p:sp>
    </p:spTree>
    <p:custDataLst>
      <p:tags r:id="rId1"/>
    </p:custDataLst>
    <p:extLst>
      <p:ext uri="{BB962C8B-B14F-4D97-AF65-F5344CB8AC3E}">
        <p14:creationId xmlns:p14="http://schemas.microsoft.com/office/powerpoint/2010/main" val="176818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68335">
            <a:off x="-1007192" y="-2198767"/>
            <a:ext cx="6798053" cy="824006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2441">
            <a:off x="30548816" y="12805281"/>
            <a:ext cx="11885377" cy="1390102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54754" y="3382232"/>
            <a:ext cx="1125460" cy="112546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502716" y="968515"/>
            <a:ext cx="5869220" cy="48274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5677330">
            <a:off x="32157161" y="1816475"/>
            <a:ext cx="2028414" cy="2250668"/>
          </a:xfrm>
          <a:prstGeom prst="rect">
            <a:avLst/>
          </a:prstGeom>
        </p:spPr>
      </p:pic>
      <p:pic>
        <p:nvPicPr>
          <p:cNvPr id="8" name="Picture 7">
            <a:extLst>
              <a:ext uri="{FF2B5EF4-FFF2-40B4-BE49-F238E27FC236}">
                <a16:creationId xmlns:a16="http://schemas.microsoft.com/office/drawing/2014/main" id="{D15781B9-6A6B-4D1D-BC24-D7E0174F2C6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17514" y="5269874"/>
            <a:ext cx="5846915" cy="4852938"/>
          </a:xfrm>
          <a:prstGeom prst="rect">
            <a:avLst/>
          </a:prstGeom>
        </p:spPr>
      </p:pic>
      <p:pic>
        <p:nvPicPr>
          <p:cNvPr id="10" name="s81365ba123746c898575c0df46b44e3">
            <a:extLst>
              <a:ext uri="{FF2B5EF4-FFF2-40B4-BE49-F238E27FC236}">
                <a16:creationId xmlns:a16="http://schemas.microsoft.com/office/drawing/2014/main" id="{04F7B7A1-2288-4BA7-ABCB-8FFD9BB7C2C8}"/>
              </a:ext>
            </a:extLst>
          </p:cNvPr>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30706284" y="13965915"/>
            <a:ext cx="4566926" cy="6744658"/>
          </a:xfrm>
          <a:prstGeom prst="rect">
            <a:avLst/>
          </a:prstGeom>
        </p:spPr>
      </p:pic>
      <p:sp>
        <p:nvSpPr>
          <p:cNvPr id="2" name="TextBox 2"/>
          <p:cNvSpPr txBox="1"/>
          <p:nvPr/>
        </p:nvSpPr>
        <p:spPr>
          <a:xfrm>
            <a:off x="7086600" y="1210869"/>
            <a:ext cx="25069800" cy="3390415"/>
          </a:xfrm>
          <a:prstGeom prst="rect">
            <a:avLst/>
          </a:prstGeom>
        </p:spPr>
        <p:txBody>
          <a:bodyPr wrap="square" lIns="0" tIns="0" rIns="0" bIns="0" rtlCol="0" anchor="t">
            <a:spAutoFit/>
          </a:bodyPr>
          <a:lstStyle/>
          <a:p>
            <a:pPr algn="ctr">
              <a:lnSpc>
                <a:spcPts val="13000"/>
              </a:lnSpc>
            </a:pPr>
            <a:r>
              <a:rPr lang="en-US" sz="14000">
                <a:solidFill>
                  <a:srgbClr val="401700"/>
                </a:solidFill>
                <a:latin typeface="Arial Black" panose="020B0A04020102020204" pitchFamily="34" charset="0"/>
              </a:rPr>
              <a:t>THE SCIENCE OF TOMATO SAUCE </a:t>
            </a:r>
          </a:p>
        </p:txBody>
      </p:sp>
      <p:sp>
        <p:nvSpPr>
          <p:cNvPr id="13" name="TextBox 12">
            <a:extLst>
              <a:ext uri="{FF2B5EF4-FFF2-40B4-BE49-F238E27FC236}">
                <a16:creationId xmlns:a16="http://schemas.microsoft.com/office/drawing/2014/main" id="{FB68A21A-04C4-4E97-9DC7-E685ED50CEB8}"/>
              </a:ext>
            </a:extLst>
          </p:cNvPr>
          <p:cNvSpPr txBox="1"/>
          <p:nvPr/>
        </p:nvSpPr>
        <p:spPr>
          <a:xfrm>
            <a:off x="9460861" y="5092324"/>
            <a:ext cx="21245423" cy="3170099"/>
          </a:xfrm>
          <a:prstGeom prst="rect">
            <a:avLst/>
          </a:prstGeom>
          <a:noFill/>
        </p:spPr>
        <p:txBody>
          <a:bodyPr wrap="square" rtlCol="0">
            <a:spAutoFit/>
          </a:bodyPr>
          <a:lstStyle/>
          <a:p>
            <a:pPr marL="457233" indent="-457233">
              <a:buFont typeface="Arial" panose="020B0604020202020204" pitchFamily="34" charset="0"/>
              <a:buChar char="•"/>
            </a:pPr>
            <a:r>
              <a:rPr lang="en-US" sz="5000">
                <a:solidFill>
                  <a:srgbClr val="000000"/>
                </a:solidFill>
                <a:latin typeface="Arial" panose="020B0604020202020204" pitchFamily="34" charset="0"/>
                <a:cs typeface="Arial" panose="020B0604020202020204" pitchFamily="34" charset="0"/>
              </a:rPr>
              <a:t>Tomatoes are versatile and healthy foods. They can be consumed raw in salads or as an ingredients in sauces, soups, and juices. They contain high levels of vitamin C, and pigments such as carotene and lycopene, which are powerful antioxidants.</a:t>
            </a:r>
          </a:p>
        </p:txBody>
      </p:sp>
      <p:sp>
        <p:nvSpPr>
          <p:cNvPr id="18" name="TextBox 17">
            <a:extLst>
              <a:ext uri="{FF2B5EF4-FFF2-40B4-BE49-F238E27FC236}">
                <a16:creationId xmlns:a16="http://schemas.microsoft.com/office/drawing/2014/main" id="{63EF62B3-0CEA-4848-9D4A-3B5DB2282AD6}"/>
              </a:ext>
            </a:extLst>
          </p:cNvPr>
          <p:cNvSpPr txBox="1"/>
          <p:nvPr/>
        </p:nvSpPr>
        <p:spPr>
          <a:xfrm>
            <a:off x="4130273" y="10659321"/>
            <a:ext cx="32918400" cy="3170099"/>
          </a:xfrm>
          <a:prstGeom prst="rect">
            <a:avLst/>
          </a:prstGeom>
          <a:noFill/>
        </p:spPr>
        <p:txBody>
          <a:bodyPr wrap="square">
            <a:spAutoFit/>
          </a:bodyPr>
          <a:lstStyle/>
          <a:p>
            <a:pPr marL="457233" indent="-457233">
              <a:buFont typeface="Arial" panose="020B0604020202020204" pitchFamily="34" charset="0"/>
              <a:buChar char="•"/>
            </a:pPr>
            <a:r>
              <a:rPr lang="en-US" sz="5000">
                <a:latin typeface="Arial" panose="020B0604020202020204" pitchFamily="34" charset="0"/>
                <a:cs typeface="Arial" panose="020B0604020202020204" pitchFamily="34" charset="0"/>
              </a:rPr>
              <a:t>Food processing, especially thermal processing, may improve lycopene bioavailability. Higher temperatures break down cell walls, which weakens the bonding forces between lycopene and the tissue matrix. This reaction makes lycopene more accessible.</a:t>
            </a:r>
          </a:p>
          <a:p>
            <a:endParaRPr lang="en-US" sz="5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B6541C4-894D-4DF3-91AB-DD52FAC7B1F9}"/>
              </a:ext>
            </a:extLst>
          </p:cNvPr>
          <p:cNvSpPr txBox="1"/>
          <p:nvPr/>
        </p:nvSpPr>
        <p:spPr>
          <a:xfrm>
            <a:off x="10741879" y="13477668"/>
            <a:ext cx="19267489" cy="3170099"/>
          </a:xfrm>
          <a:prstGeom prst="rect">
            <a:avLst/>
          </a:prstGeom>
          <a:noFill/>
        </p:spPr>
        <p:txBody>
          <a:bodyPr wrap="square">
            <a:spAutoFit/>
          </a:bodyPr>
          <a:lstStyle/>
          <a:p>
            <a:pPr marL="457233" indent="-457233">
              <a:buFont typeface="Arial" panose="020B0604020202020204" pitchFamily="34" charset="0"/>
              <a:buChar char="•"/>
            </a:pPr>
            <a:r>
              <a:rPr lang="en-US" sz="5000">
                <a:latin typeface="Arial" panose="020B0604020202020204" pitchFamily="34" charset="0"/>
                <a:cs typeface="Arial" panose="020B0604020202020204" pitchFamily="34" charset="0"/>
              </a:rPr>
              <a:t>Temperature also contributes to the release of pectin. Pectins are polysaccharides that contribute to the texture and nutritional characteristics of foods. As a result, canned tomatoes are thicker due to the gel that is formed.</a:t>
            </a:r>
          </a:p>
        </p:txBody>
      </p:sp>
      <p:grpSp>
        <p:nvGrpSpPr>
          <p:cNvPr id="9" name="Group 8">
            <a:extLst>
              <a:ext uri="{FF2B5EF4-FFF2-40B4-BE49-F238E27FC236}">
                <a16:creationId xmlns:a16="http://schemas.microsoft.com/office/drawing/2014/main" id="{D279FAEF-969B-4113-9AE3-2C7810564680}"/>
              </a:ext>
            </a:extLst>
          </p:cNvPr>
          <p:cNvGrpSpPr/>
          <p:nvPr/>
        </p:nvGrpSpPr>
        <p:grpSpPr>
          <a:xfrm>
            <a:off x="2328515" y="14170194"/>
            <a:ext cx="8491887" cy="5718005"/>
            <a:chOff x="11111726" y="8048441"/>
            <a:chExt cx="5467295" cy="3528630"/>
          </a:xfrm>
        </p:grpSpPr>
        <p:pic>
          <p:nvPicPr>
            <p:cNvPr id="5126" name="Picture 6" descr="Lycopene | ≥99%(HPLC) | Selleck | Others chemical">
              <a:extLst>
                <a:ext uri="{FF2B5EF4-FFF2-40B4-BE49-F238E27FC236}">
                  <a16:creationId xmlns:a16="http://schemas.microsoft.com/office/drawing/2014/main" id="{1DDA71BD-A31B-4619-938B-EBE9FEA4AB8D}"/>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9334610">
              <a:off x="11286074" y="8048441"/>
              <a:ext cx="5292946" cy="3528630"/>
            </a:xfrm>
            <a:prstGeom prst="rect">
              <a:avLst/>
            </a:prstGeom>
            <a:noFill/>
            <a:extLst>
              <a:ext uri="{909E8E84-426E-40DD-AFC4-6F175D3DCCD1}">
                <a14:hiddenFill xmlns:a14="http://schemas.microsoft.com/office/drawing/2010/main">
                  <a:solidFill>
                    <a:srgbClr val="FFFFFF"/>
                  </a:solidFill>
                </a14:hiddenFill>
              </a:ext>
            </a:extLst>
          </p:spPr>
        </p:pic>
        <p:pic>
          <p:nvPicPr>
            <p:cNvPr id="36" name="seaa451fb4ab4e2dbff22db92faf5f54">
              <a:extLst>
                <a:ext uri="{FF2B5EF4-FFF2-40B4-BE49-F238E27FC236}">
                  <a16:creationId xmlns:a16="http://schemas.microsoft.com/office/drawing/2014/main" id="{0FA9891E-A11D-44B2-9D08-1E8D465290A7}"/>
                </a:ext>
              </a:extLst>
            </p:cNvPr>
            <p:cNvPicPr>
              <a:picLocks/>
            </p:cNvPicPr>
            <p:nvPr/>
          </p:nvPicPr>
          <p:blipFill>
            <a:blip r:embed="rId19" cstate="print">
              <a:extLst>
                <a:ext uri="{28A0092B-C50C-407E-A947-70E740481C1C}">
                  <a14:useLocalDpi xmlns:a14="http://schemas.microsoft.com/office/drawing/2010/main" val="0"/>
                </a:ext>
              </a:extLst>
            </a:blip>
            <a:stretch>
              <a:fillRect/>
            </a:stretch>
          </p:blipFill>
          <p:spPr>
            <a:xfrm flipH="1">
              <a:off x="11111726" y="8905395"/>
              <a:ext cx="877500" cy="1820666"/>
            </a:xfrm>
            <a:prstGeom prst="rect">
              <a:avLst/>
            </a:prstGeom>
          </p:spPr>
        </p:pic>
        <p:sp>
          <p:nvSpPr>
            <p:cNvPr id="41" name="TextBox 40">
              <a:extLst>
                <a:ext uri="{FF2B5EF4-FFF2-40B4-BE49-F238E27FC236}">
                  <a16:creationId xmlns:a16="http://schemas.microsoft.com/office/drawing/2014/main" id="{8415BB80-F7CD-4156-B768-26EB7C962CB1}"/>
                </a:ext>
              </a:extLst>
            </p:cNvPr>
            <p:cNvSpPr txBox="1"/>
            <p:nvPr/>
          </p:nvSpPr>
          <p:spPr>
            <a:xfrm>
              <a:off x="13411200" y="10296155"/>
              <a:ext cx="3167821" cy="531808"/>
            </a:xfrm>
            <a:prstGeom prst="rect">
              <a:avLst/>
            </a:prstGeom>
            <a:noFill/>
          </p:spPr>
          <p:txBody>
            <a:bodyPr wrap="square">
              <a:spAutoFit/>
            </a:bodyPr>
            <a:lstStyle/>
            <a:p>
              <a:r>
                <a:rPr lang="en-US" sz="5000">
                  <a:latin typeface="Arial" panose="020B0604020202020204" pitchFamily="34" charset="0"/>
                  <a:cs typeface="Arial" panose="020B0604020202020204" pitchFamily="34" charset="0"/>
                </a:rPr>
                <a:t>Lycopene</a:t>
              </a:r>
            </a:p>
          </p:txBody>
        </p:sp>
        <p:sp>
          <p:nvSpPr>
            <p:cNvPr id="38" name="Plus Sign 37">
              <a:extLst>
                <a:ext uri="{FF2B5EF4-FFF2-40B4-BE49-F238E27FC236}">
                  <a16:creationId xmlns:a16="http://schemas.microsoft.com/office/drawing/2014/main" id="{474EAD3D-D90D-4D25-989E-08E342ED0AEC}"/>
                </a:ext>
              </a:extLst>
            </p:cNvPr>
            <p:cNvSpPr/>
            <p:nvPr/>
          </p:nvSpPr>
          <p:spPr>
            <a:xfrm>
              <a:off x="12118624" y="8989404"/>
              <a:ext cx="339369" cy="381000"/>
            </a:xfrm>
            <a:prstGeom prst="mathPlus">
              <a:avLst/>
            </a:prstGeom>
            <a:solidFill>
              <a:srgbClr val="EB2632"/>
            </a:solidFill>
            <a:ln>
              <a:solidFill>
                <a:srgbClr val="E72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7023CA18-380D-4325-92E4-8A8B9A8AD490}"/>
              </a:ext>
            </a:extLst>
          </p:cNvPr>
          <p:cNvSpPr txBox="1"/>
          <p:nvPr/>
        </p:nvSpPr>
        <p:spPr>
          <a:xfrm>
            <a:off x="9786142" y="17519579"/>
            <a:ext cx="19855658" cy="2400657"/>
          </a:xfrm>
          <a:prstGeom prst="rect">
            <a:avLst/>
          </a:prstGeom>
          <a:noFill/>
        </p:spPr>
        <p:txBody>
          <a:bodyPr wrap="square">
            <a:spAutoFit/>
          </a:bodyPr>
          <a:lstStyle/>
          <a:p>
            <a:pPr marL="457233" indent="-457233">
              <a:buFont typeface="Arial" panose="020B0604020202020204" pitchFamily="34" charset="0"/>
              <a:buChar char="•"/>
            </a:pPr>
            <a:r>
              <a:rPr lang="en-US" sz="5000">
                <a:latin typeface="Arial" panose="020B0604020202020204" pitchFamily="34" charset="0"/>
                <a:cs typeface="Arial" panose="020B0604020202020204" pitchFamily="34" charset="0"/>
              </a:rPr>
              <a:t>This thermal processing leads to chemical reactions that result in physical and chemical changes in canned tomatoes; altering its color, texture, and nutritional value. </a:t>
            </a:r>
          </a:p>
        </p:txBody>
      </p:sp>
      <p:sp>
        <p:nvSpPr>
          <p:cNvPr id="20" name="TextBox 7">
            <a:extLst>
              <a:ext uri="{FF2B5EF4-FFF2-40B4-BE49-F238E27FC236}">
                <a16:creationId xmlns:a16="http://schemas.microsoft.com/office/drawing/2014/main" id="{552AED1B-BB13-4BFC-963A-F9D6A20D6AAF}"/>
              </a:ext>
            </a:extLst>
          </p:cNvPr>
          <p:cNvSpPr txBox="1"/>
          <p:nvPr/>
        </p:nvSpPr>
        <p:spPr>
          <a:xfrm>
            <a:off x="13182600" y="9227389"/>
            <a:ext cx="16189513" cy="1051570"/>
          </a:xfrm>
          <a:prstGeom prst="rect">
            <a:avLst/>
          </a:prstGeom>
        </p:spPr>
        <p:txBody>
          <a:bodyPr wrap="square" lIns="0" tIns="0" rIns="0" bIns="0" rtlCol="0" anchor="t">
            <a:spAutoFit/>
          </a:bodyPr>
          <a:lstStyle/>
          <a:p>
            <a:pPr algn="ctr">
              <a:lnSpc>
                <a:spcPts val="8237"/>
              </a:lnSpc>
            </a:pPr>
            <a:r>
              <a:rPr lang="en-US" sz="7000">
                <a:solidFill>
                  <a:srgbClr val="401700"/>
                </a:solidFill>
                <a:latin typeface="Arial Black" panose="020B0A04020102020204" pitchFamily="34" charset="0"/>
              </a:rPr>
              <a:t>Thermal Processing: Canning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AG_BACKING_FORM_KEY" val="920116-c:\users\karen\desktop\the sicence of pizza .pptx"/>
  <p:tag name="ARTICULATE_PRESENTER_VERSION" val="8"/>
  <p:tag name="ARTICULATE_SLIDE_THUMBNAIL_REFRESH" val="1"/>
  <p:tag name="ARTICULATE_SLIDE_COUNT" val="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1219</Words>
  <Application>Microsoft Macintosh PowerPoint</Application>
  <PresentationFormat>Custom</PresentationFormat>
  <Paragraphs>117</Paragraphs>
  <Slides>12</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Agrandir</vt:lpstr>
      <vt:lpstr>Agrandir Black</vt:lpstr>
      <vt:lpstr>Amasis MT Pro Black</vt:lpstr>
      <vt:lpstr>Arial</vt:lpstr>
      <vt:lpstr>Arial Black</vt:lpstr>
      <vt:lpstr>Arial Nova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Sicence of Pizza</dc:title>
  <dc:creator>Karen Nieto</dc:creator>
  <cp:lastModifiedBy>Karen Nieto Flores</cp:lastModifiedBy>
  <cp:revision>33</cp:revision>
  <dcterms:created xsi:type="dcterms:W3CDTF">2006-08-16T00:00:00Z</dcterms:created>
  <dcterms:modified xsi:type="dcterms:W3CDTF">2023-08-09T15:23:54Z</dcterms:modified>
  <dc:identifier>DAEuiKo3RI4</dc:identifier>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The Sicence of Pizza </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7F83A74A-2E5E-4A82-A8DB-3331C9A1ABDF</vt:lpwstr>
  </property>
  <property fmtid="{D5CDD505-2E9C-101B-9397-08002B2CF9AE}" pid="6" name="ArticulateProjectFull">
    <vt:lpwstr>C:\Users\karen\Desktop\The Sicence of Pizza new font.ppta</vt:lpwstr>
  </property>
</Properties>
</file>