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9T14:12:21.0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1123-AA1C-0C92-08CC-8764F3F11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F5399-80EB-78F0-F72C-867652DF8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E154A-59B5-247F-8C9A-7C4E26CC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40738-9DBE-2AF8-2078-1285FA53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82758-CC1F-B4ED-E86B-AB27642AB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6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6658-690E-2402-A566-174FE0A3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CD347-C799-AFEB-DAAB-78B684D32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C21D6-4AB6-01AA-64DC-13B3EF9A2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74207-7869-909C-825C-D656AD4C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9092C-8106-FC42-1166-D042DC5C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9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51DDE-2429-C882-EBD4-73C17C402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BE639-A034-F1DE-AC08-A17C889B9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FC4FD-D02E-6164-58F6-E3D2B24E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18939-D647-170A-F1FB-F5691BE1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3C2AC-9414-96C8-0C53-E8DB7C40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6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93A8B-1E1D-0975-4934-D62D1001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95822-4A6D-E759-98BA-D5FA1B14B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1CB3-0E81-1DC7-85C4-6A20FC07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65285-77A0-1011-9910-113551C6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25EAC-91CA-7119-6F75-386A4BD3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7EB2-4450-B90B-69DB-08312AB9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52970-03CC-9122-BD1C-50A67DEE6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F553B-4E67-1BF2-5CC4-DA7A791B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2EFC1-5744-C742-DC16-29F729C7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72DE-9193-40D6-FD96-6388511B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5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55AD-3CB0-E047-AA82-DAC04129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15012-0A4E-A898-916B-962865448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70007-2B45-FF40-055A-185AF3EC6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CEEFE-073F-5E10-BF0B-A92F1B63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A405C-D63F-E84E-0E5C-D582B8F5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A62C1-9590-06C3-0589-8E26D227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0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2E118-B45E-E018-25B2-C57C131C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D09F0-1411-A99A-3450-1A20469EF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05599-458E-E6BC-7A91-080D4738C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47890-C659-DD86-B3B5-BCAB849B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E1CCA1-AEAE-7BEA-35FA-75FD6DBA2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3C7D4-B4DC-9069-FEAC-709A571A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E8816-0F4C-E631-59AB-837374F8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0D7AE-BA3B-7241-B1C9-3C32A008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397C-D2DF-97E3-B809-3292AB7B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969B3-00FB-B910-0BE0-3330BCA9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14834-8CD2-CD83-FDB9-6FBB7FF6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02C1D-98C6-DCC5-6102-9B365A7B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8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0E619-B540-2BA3-2DAC-6F26166D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F1C79-B6AF-60B3-645C-717559A5D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FF29E-D203-4DFB-B41C-B9304F9B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7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0F83-2645-1DBE-2909-85DEC455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E1277-997E-92B7-5883-C64F2799F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344B6-8E34-75E5-0EB0-AAD54B27D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D2648-0E71-6E2A-DFCA-68280588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E8AC0-B0BE-A9DE-B1E2-E8EA303C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DBBE7-27A8-E567-D189-13184748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4ED51-738F-9398-C802-F0927DC7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A83A2-9A22-7185-5CD8-229682073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8D297-F6AD-9E07-C15F-36077D100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3299D-F80A-0B23-A2F4-EF112A09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AAE9D-73C8-AB7A-A600-BB5FEDA2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BFEA8-2E7B-A7EE-DB37-912EFDFA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5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22C9C-55ED-EA74-3FAB-2B4E1AFB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5066D-5BC2-F162-E924-22F9975DB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5B72E-C9F7-6F70-4C90-BBB8EDF51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A9D3A-C6B6-4444-83E3-E04B463FA27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57818-F895-0BF9-4F15-D4B63DF70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1D234-2A90-DEE0-758D-08307CDDE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F80F-3E49-4FD9-86D0-171E92C6A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4DF0-0018-68C7-C137-11739608F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96D56-7B51-16A3-7080-C18520EE2E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What exactly is on the&#10;Nutrition Facts Label?">
            <a:extLst>
              <a:ext uri="{FF2B5EF4-FFF2-40B4-BE49-F238E27FC236}">
                <a16:creationId xmlns:a16="http://schemas.microsoft.com/office/drawing/2014/main" id="{5A9998F8-5FF1-3FFF-B4FE-0943608F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8CE0-0A28-E235-2006-D2F50E1B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ervings per container&#10;Servings Per Container shows the total number of servings in the entire food package or container. It is common for one package of food to contain more than one serving. &#10;&#10;Serving Size&#10;This section tells you what the serving size is, and all the nutrition information listed below is based on ONE serving size.">
            <a:extLst>
              <a:ext uri="{FF2B5EF4-FFF2-40B4-BE49-F238E27FC236}">
                <a16:creationId xmlns:a16="http://schemas.microsoft.com/office/drawing/2014/main" id="{35FC4148-6FB7-A2A3-40A8-E7931289E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2C0088-F380-1FD7-BEE6-85E705FA829D}"/>
                  </a:ext>
                </a:extLst>
              </p14:cNvPr>
              <p14:cNvContentPartPr/>
              <p14:nvPr/>
            </p14:nvContentPartPr>
            <p14:xfrm>
              <a:off x="5137913" y="3041701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2C0088-F380-1FD7-BEE6-85E705FA82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8913" y="303270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931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FE41-063E-C5EA-1A74-E05E9FE88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23A70-1B75-2DDA-C6E7-2137D28D2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lories Count&#10;Keeping track of how many calories you are getting helps with weight management.">
            <a:extLst>
              <a:ext uri="{FF2B5EF4-FFF2-40B4-BE49-F238E27FC236}">
                <a16:creationId xmlns:a16="http://schemas.microsoft.com/office/drawing/2014/main" id="{67369F6D-F7A1-7DFB-7F02-A8FDBB781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5BAE-E6BD-523C-10FD-70719877A4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7820-83B2-0D9C-9C34-2300DD8C4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mit these Nutrients&#10;Too much saturated fat, trans fat, cholesterol, sodium, and sugar can lead to weight gain, heart disease, and other chronic diseases.">
            <a:extLst>
              <a:ext uri="{FF2B5EF4-FFF2-40B4-BE49-F238E27FC236}">
                <a16:creationId xmlns:a16="http://schemas.microsoft.com/office/drawing/2014/main" id="{ABC2183A-9136-BA10-A566-4F383BC9A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4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E089F-1250-386B-0732-E7C2D7E09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1381C-54C2-F523-1896-6097A4121E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et Enough of these Nutrients&#10;Vitamins, minerals and fiber help keep your body working properly.">
            <a:extLst>
              <a:ext uri="{FF2B5EF4-FFF2-40B4-BE49-F238E27FC236}">
                <a16:creationId xmlns:a16="http://schemas.microsoft.com/office/drawing/2014/main" id="{02BC6230-8200-F850-3B33-AA3E2980F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0890-0791-A6D2-8C9A-8909F12C1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A320A-0D0C-05CA-15BA-1C0D0CEF59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Quick guide to % Daily Value&#10;5% or less is LOW&#10;20% or more is HIGH&#10;*% is based on 2000 calorie diet">
            <a:extLst>
              <a:ext uri="{FF2B5EF4-FFF2-40B4-BE49-F238E27FC236}">
                <a16:creationId xmlns:a16="http://schemas.microsoft.com/office/drawing/2014/main" id="{5CC99796-C2BA-B1AE-0D43-83907DA48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7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Marusa Jonas</dc:creator>
  <cp:lastModifiedBy>Marusa Jonas</cp:lastModifiedBy>
  <cp:revision>1</cp:revision>
  <dcterms:created xsi:type="dcterms:W3CDTF">2023-04-19T14:08:22Z</dcterms:created>
  <dcterms:modified xsi:type="dcterms:W3CDTF">2023-04-19T14:28:05Z</dcterms:modified>
</cp:coreProperties>
</file>