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3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D9FA-83D1-18AA-783A-30E2EA4A7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AA602-8C99-ECB4-E45C-DBFC1BB3A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E5E2B-1D70-8D59-B5B6-A0B8EC0F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058BD-886F-FC7A-A3E3-CC4E3CE7E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A76A3-D02F-ADD1-E40A-A38C8799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7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E71B0-1636-2210-7262-E1B3BAF19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BE75C-BE04-46C4-730B-AF9919E02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9E454-8DCF-25A7-9C81-671297917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92A5F-28BB-3577-9EAD-5F1F58CEB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267D0-715E-A8EC-7FDB-8CD643607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9C55-ACD2-6D83-12F1-82E95C3BC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FDDD3-D332-DB94-6354-E49A8A3B8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1671D-489D-E27D-3A25-FBD1B830F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8E0B9-C867-EAB7-4A5F-2CA4A9FD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8A990-749F-0917-A4FD-9B07981D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32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35B3-0D2E-CBF2-D6D4-82476816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585FB-BD49-ABCF-42E6-E94C6AEAC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CD36F-3D8E-E1B6-9300-79E482BB1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6C0-1FE1-15C8-1C3D-761C7675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5194A-54C9-472C-18EF-ACBAAE30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0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69A88-2E5C-E12B-C661-2C809083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D7E90F-A44A-84FB-D02F-811E79A6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8F666-9A82-516C-9514-318E9D5B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6E75D-5CBB-5D1A-FDD3-D937D196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43C13-DEA4-1DA8-C6E2-86362318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8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35139-D731-6FA0-4169-8C2B38426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1875E-6B84-E35B-1CFF-CDAC6CA9B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F662B-E5FE-5B88-762E-5F1B8EC65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CAA0A-5FB9-26DD-C789-5682EF03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E63F5-1FFF-B83C-FE91-B492C411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957CF-C37E-461B-B9B5-E7AE9598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6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19F1-645D-9398-A1F8-8F543A03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C961F-ABE7-8F35-B03A-8F7E44321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D00B6-5DED-119C-5D6C-5C030F4F0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B99338-ECEE-7F23-B333-5136E3527B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E2DE6-DDA3-FED8-AFF4-39CD1343D0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5CC8C8-1ACF-EE0C-10BB-CF863D15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1AFF1-A132-97A1-24B3-B7059625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CBD0CB-C3E4-B6F0-D8BD-3812F8B26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8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B4B5A-13F0-6E3B-05C0-B28BCDC30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674207-A107-4B46-FCCB-88176BEB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ED3AE6-4CFC-FD20-2D77-AAF79697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59746-2D35-D5BF-DF28-ED564F16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55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A8F9C-5052-C872-667F-9C9BAC8A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0CD9B-CE23-D33B-C06F-AD43EA4E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A0BB1-331D-896A-FC2E-7C475196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2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38E8-5010-5ED1-B38A-D76CF2B2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2ED72-468E-E8D1-CCE3-53792222D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388711-F0F5-DF58-ADF4-88DF762AB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6C2E2-2226-2113-D197-868D01BBA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1EF07-AFA0-BFB5-3576-C5656965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7620C-B5CD-101A-0AA7-5560833A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4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2A546-F0C2-924F-4F6B-AA292A923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CF6F41-3858-4A95-618F-C61DA441B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DCD98-6965-756A-09B3-D18641937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F8DDD-9F99-723A-C152-FBC6BB37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E18D9-D160-AA1F-5562-45759EAC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0F9081-1525-E81F-132C-3EB923F7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5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D78C2-FC79-5421-8262-7B537285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EB046-76F3-1F2F-288A-268FF4E1C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56897-543B-6C73-A2D8-2C5006564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1BADB-C55C-4F00-B1C9-0DEEB308C929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975D1-D554-627F-6484-1ECD65A44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F3CDE-12AC-3565-9F9A-B23AD6D9D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8CED8-9C8E-46D8-A293-C8200B696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2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1E9E-320F-87A6-DB97-7535A04C48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6DB7C-F458-DD35-5857-3E19BBA2FC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¿Qué hay exactamente en la&#10;etiqueta de información nutricional?">
            <a:extLst>
              <a:ext uri="{FF2B5EF4-FFF2-40B4-BE49-F238E27FC236}">
                <a16:creationId xmlns:a16="http://schemas.microsoft.com/office/drawing/2014/main" id="{A7B5E352-9117-67FA-7AE7-094A396B1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8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orciones por envace, &#10;Muestra el número total de porciones en todo el paquete o envase de alimentos. Es común que un paquete de comida contenga más de una porción. &#10;&#10;Tamaño de la porción, Esta sección le dice cuál es el tamaño de la porción, y toda la información nutricional que se detalla a continuación se basa en UN tamaño de porción.">
            <a:extLst>
              <a:ext uri="{FF2B5EF4-FFF2-40B4-BE49-F238E27FC236}">
                <a16:creationId xmlns:a16="http://schemas.microsoft.com/office/drawing/2014/main" id="{04DE4DA6-7237-B3B1-771F-D6446E504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08096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lorías, Saber cuántas calorías está consumiendo ayuda con el control del peso.">
            <a:extLst>
              <a:ext uri="{FF2B5EF4-FFF2-40B4-BE49-F238E27FC236}">
                <a16:creationId xmlns:a16="http://schemas.microsoft.com/office/drawing/2014/main" id="{D75DA9EA-4D8E-AD0E-2134-981B438A7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48319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¡Limite estos nutrientes!&#10;&#10;Demasiadas grasas saturadas, grasas trans, colesterol, sodio y azúcar pueden provocar aumento de peso, enfermedades cardíacas y otras enfermedades crónicas.">
            <a:extLst>
              <a:ext uri="{FF2B5EF4-FFF2-40B4-BE49-F238E27FC236}">
                <a16:creationId xmlns:a16="http://schemas.microsoft.com/office/drawing/2014/main" id="{9D7F6D18-1284-7B68-B889-32C7D792C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937563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¡Obtenga suficiente de estos nutrientes! Las vitaminas, los minerales y la fibra ayudan a que su cuerpo funcione correctamente.">
            <a:extLst>
              <a:ext uri="{FF2B5EF4-FFF2-40B4-BE49-F238E27FC236}">
                <a16:creationId xmlns:a16="http://schemas.microsoft.com/office/drawing/2014/main" id="{8388156E-D611-BE5A-2542-C89011C55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94913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Marusa Jonas</dc:creator>
  <cp:lastModifiedBy>Marusa Jonas</cp:lastModifiedBy>
  <cp:revision>1</cp:revision>
  <dcterms:created xsi:type="dcterms:W3CDTF">2023-04-19T13:59:54Z</dcterms:created>
  <dcterms:modified xsi:type="dcterms:W3CDTF">2023-04-19T14:14:53Z</dcterms:modified>
</cp:coreProperties>
</file>