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7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32E2C-F848-517E-0EC4-CA2E3E4205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857E6-5CD4-1A88-9DE7-37159E37C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FD2DA-7FE1-A228-041D-11E82A9AC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E9D78-A2B3-4B10-9559-6368C2B65E3A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CB62B-D4BF-F4F8-9EED-030F2F17E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CF0B5-A0CB-CB9D-C21F-630AE73CF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F670-0923-4719-86B8-30FE21CD2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00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FCC4E-DEEA-6519-1DC8-87323FBA3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5EF0A5-8FCE-1373-0D0D-E4F1F034F8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82AF0-B09D-BAC8-3B3C-32621100E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E9D78-A2B3-4B10-9559-6368C2B65E3A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EF8DA-F2A7-8EBF-5358-13E507A47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8B581-8202-3DBF-12EF-29795E6F1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F670-0923-4719-86B8-30FE21CD2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6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AC9379-2D3E-3D1E-7D71-823904B197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C0FEA8-61E3-B5EB-404B-A5F247604E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55889-E129-2D42-5747-EBC82D671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E9D78-A2B3-4B10-9559-6368C2B65E3A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F0C64-5DC0-3993-FDD7-EC48CD873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34BE6-79B1-51D6-F806-DB3FCA9BD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F670-0923-4719-86B8-30FE21CD2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107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D9224-0519-22DF-DBD3-8F68B5B88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D0726-FF42-08D2-6A92-BCDE2268A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A3A36-0F8E-0A33-313B-51A21527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E9D78-A2B3-4B10-9559-6368C2B65E3A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B724E-24C1-214E-C1F6-F2DFF25F1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D67FC-022F-3C62-8C94-D1DFD4F69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F670-0923-4719-86B8-30FE21CD2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54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91573-00DE-22A1-213C-E8BFF46C9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5B313-1F2C-8122-6F10-EB085C6CC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087CD-BA6E-484A-8ED9-0EBBF30D8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E9D78-A2B3-4B10-9559-6368C2B65E3A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969AE-2995-FDED-CA84-3D63E414F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B989E-D4E4-03B8-8380-696836FAD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F670-0923-4719-86B8-30FE21CD2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88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C29E9-D82D-37BE-B525-4A7AC411A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10D7B-2FE2-E748-A6DE-0AC90AD14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FDDC1-E322-B6BC-F8DC-F849114BF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E81EFE-AD1D-62B3-44B7-08BD17604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E9D78-A2B3-4B10-9559-6368C2B65E3A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84B23A-25C0-42E9-2C13-161DCC50A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8EAD5-4C11-EE91-8F41-0E280205B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F670-0923-4719-86B8-30FE21CD2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16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1E8F2-3E0A-A89F-73EB-FAEE72FD9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CBFC4-F9F9-6DF0-0670-BE81F6185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83E97-6034-B29A-B1A1-B755E8CFE5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E6450F-9336-DD3E-4A40-2470CABDA6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D86A46-2EF6-B739-15A7-C4D091D79B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F77FD6-7D0A-420A-DCB2-215FAD157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E9D78-A2B3-4B10-9559-6368C2B65E3A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332301-252D-15AE-9289-BE064DB43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95C7A5-80BB-CB76-2898-49397050B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F670-0923-4719-86B8-30FE21CD2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19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8D44B-2755-60A6-1022-13BC863F2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FF9736-9AE7-0737-1D14-5157C487D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E9D78-A2B3-4B10-9559-6368C2B65E3A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DE65B4-2C87-9F73-A991-42EB4D474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E7A4E4-DCCA-4032-DEC8-0EA1E0E93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F670-0923-4719-86B8-30FE21CD2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8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1A818D-1A1F-119E-A172-A979A0F8E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E9D78-A2B3-4B10-9559-6368C2B65E3A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E9494B-3E10-5868-B902-CF3C0DD54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CABFD-68FA-B7EA-9F5F-C5ACBA2FC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F670-0923-4719-86B8-30FE21CD2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46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53FE6-75EF-925F-72BA-704DAA7F7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FA0A9-92B4-F1A8-2FF4-94A779AF7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6B63C9-8647-8D9B-6219-C1DC44FFD7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0850E0-ACC0-D556-A3BE-78CE725D7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E9D78-A2B3-4B10-9559-6368C2B65E3A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FBF150-4141-9443-1BE5-1F750B93E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F2C5B-BCCB-CF5D-C794-2E591CB3A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F670-0923-4719-86B8-30FE21CD2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13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5C0BE-6764-94E9-8D34-6DEC32566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11B77-7CD6-D65D-9630-196B42F77A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DFCE2-2437-DB6C-172B-AF38C75CC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522C0-5D18-B94F-7F3A-61A9348BF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E9D78-A2B3-4B10-9559-6368C2B65E3A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018CE-D350-5C84-4A0E-EF8677FC9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C2A25-5C88-F31F-5848-74FD670A7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F670-0923-4719-86B8-30FE21CD2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04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6E7A7D-9A13-CAE6-74A9-D95276E79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9BBED-6FF9-7602-7BBC-134D77309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62C52-5E11-F3C8-CB73-968517FBC5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E9D78-A2B3-4B10-9559-6368C2B65E3A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785DB-3054-BF83-066D-E830DD04F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81A79-21DE-0F84-FAC2-E3B326F3C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AF670-0923-4719-86B8-30FE21CD2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8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6A779-FAC7-6CA6-9B44-DD7D004D16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032C87-448D-4369-DC8A-5B0D594FB3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iagram">
            <a:extLst>
              <a:ext uri="{FF2B5EF4-FFF2-40B4-BE49-F238E27FC236}">
                <a16:creationId xmlns:a16="http://schemas.microsoft.com/office/drawing/2014/main" id="{84BACFB3-CE92-A54F-0689-B56F4B34B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29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4389E-A482-E225-BD50-45B522652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">
            <a:extLst>
              <a:ext uri="{FF2B5EF4-FFF2-40B4-BE49-F238E27FC236}">
                <a16:creationId xmlns:a16="http://schemas.microsoft.com/office/drawing/2014/main" id="{5C651721-1089-5661-6425-15A23647D4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7" cy="6858000"/>
          </a:xfrm>
        </p:spPr>
      </p:pic>
    </p:spTree>
    <p:extLst>
      <p:ext uri="{BB962C8B-B14F-4D97-AF65-F5344CB8AC3E}">
        <p14:creationId xmlns:p14="http://schemas.microsoft.com/office/powerpoint/2010/main" val="2594364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CEE6D-BFE6-066F-7F86-D310CB73B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B269E32-C582-4213-4E7C-62B7EADEF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2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940853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8B242-EB22-5762-EC63-AA1A41816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870BC5A0-B9A2-7A0C-7A4E-C79346B68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092" cy="6875490"/>
          </a:xfrm>
        </p:spPr>
      </p:pic>
    </p:spTree>
    <p:extLst>
      <p:ext uri="{BB962C8B-B14F-4D97-AF65-F5344CB8AC3E}">
        <p14:creationId xmlns:p14="http://schemas.microsoft.com/office/powerpoint/2010/main" val="3987488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9CF91-7DD4-E60B-7D8A-5CFAB9B05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dish, screenshot&#10;&#10;Description automatically generated">
            <a:extLst>
              <a:ext uri="{FF2B5EF4-FFF2-40B4-BE49-F238E27FC236}">
                <a16:creationId xmlns:a16="http://schemas.microsoft.com/office/drawing/2014/main" id="{EE7FA2E1-3BF4-5839-A88F-1B4E63C48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4068232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Cami Wells</dc:creator>
  <cp:lastModifiedBy>Cami Wells</cp:lastModifiedBy>
  <cp:revision>1</cp:revision>
  <dcterms:created xsi:type="dcterms:W3CDTF">2023-04-13T19:20:29Z</dcterms:created>
  <dcterms:modified xsi:type="dcterms:W3CDTF">2023-04-13T19:24:27Z</dcterms:modified>
</cp:coreProperties>
</file>