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2.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3.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5.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charts/chart2.xml" ContentType="application/vnd.openxmlformats-officedocument.drawingml.chart+xml"/>
  <Override PartName="/ppt/notesSlides/notesSlide28.xml" ContentType="application/vnd.openxmlformats-officedocument.presentationml.notesSlide+xml"/>
  <Override PartName="/ppt/charts/chart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90" r:id="rId2"/>
    <p:sldMasterId id="2147483770" r:id="rId3"/>
    <p:sldMasterId id="2147483810" r:id="rId4"/>
    <p:sldMasterId id="2147483830" r:id="rId5"/>
    <p:sldMasterId id="2147484360" r:id="rId6"/>
    <p:sldMasterId id="2147484662" r:id="rId7"/>
    <p:sldMasterId id="2147485313" r:id="rId8"/>
    <p:sldMasterId id="2147485330" r:id="rId9"/>
    <p:sldMasterId id="2147485347" r:id="rId10"/>
    <p:sldMasterId id="2147485364" r:id="rId11"/>
    <p:sldMasterId id="2147485746" r:id="rId12"/>
    <p:sldMasterId id="2147485763" r:id="rId13"/>
    <p:sldMasterId id="2147485780" r:id="rId14"/>
    <p:sldMasterId id="2147485797" r:id="rId15"/>
    <p:sldMasterId id="2147485814" r:id="rId16"/>
  </p:sldMasterIdLst>
  <p:notesMasterIdLst>
    <p:notesMasterId r:id="rId181"/>
  </p:notesMasterIdLst>
  <p:handoutMasterIdLst>
    <p:handoutMasterId r:id="rId182"/>
  </p:handoutMasterIdLst>
  <p:sldIdLst>
    <p:sldId id="826" r:id="rId17"/>
    <p:sldId id="535" r:id="rId18"/>
    <p:sldId id="682" r:id="rId19"/>
    <p:sldId id="845" r:id="rId20"/>
    <p:sldId id="846" r:id="rId21"/>
    <p:sldId id="830" r:id="rId22"/>
    <p:sldId id="834" r:id="rId23"/>
    <p:sldId id="837" r:id="rId24"/>
    <p:sldId id="732" r:id="rId25"/>
    <p:sldId id="735" r:id="rId26"/>
    <p:sldId id="736" r:id="rId27"/>
    <p:sldId id="644" r:id="rId28"/>
    <p:sldId id="723" r:id="rId29"/>
    <p:sldId id="838" r:id="rId30"/>
    <p:sldId id="700" r:id="rId31"/>
    <p:sldId id="839" r:id="rId32"/>
    <p:sldId id="701" r:id="rId33"/>
    <p:sldId id="840" r:id="rId34"/>
    <p:sldId id="841" r:id="rId35"/>
    <p:sldId id="702" r:id="rId36"/>
    <p:sldId id="842" r:id="rId37"/>
    <p:sldId id="843" r:id="rId38"/>
    <p:sldId id="876" r:id="rId39"/>
    <p:sldId id="743" r:id="rId40"/>
    <p:sldId id="359" r:id="rId41"/>
    <p:sldId id="627" r:id="rId42"/>
    <p:sldId id="629" r:id="rId43"/>
    <p:sldId id="626" r:id="rId44"/>
    <p:sldId id="886" r:id="rId45"/>
    <p:sldId id="887" r:id="rId46"/>
    <p:sldId id="888" r:id="rId47"/>
    <p:sldId id="889" r:id="rId48"/>
    <p:sldId id="890" r:id="rId49"/>
    <p:sldId id="891" r:id="rId50"/>
    <p:sldId id="892" r:id="rId51"/>
    <p:sldId id="759" r:id="rId52"/>
    <p:sldId id="901" r:id="rId53"/>
    <p:sldId id="904" r:id="rId54"/>
    <p:sldId id="898" r:id="rId55"/>
    <p:sldId id="900" r:id="rId56"/>
    <p:sldId id="905" r:id="rId57"/>
    <p:sldId id="906" r:id="rId58"/>
    <p:sldId id="907" r:id="rId59"/>
    <p:sldId id="908" r:id="rId60"/>
    <p:sldId id="912" r:id="rId61"/>
    <p:sldId id="913" r:id="rId62"/>
    <p:sldId id="914" r:id="rId63"/>
    <p:sldId id="909" r:id="rId64"/>
    <p:sldId id="910" r:id="rId65"/>
    <p:sldId id="911" r:id="rId66"/>
    <p:sldId id="775" r:id="rId67"/>
    <p:sldId id="882" r:id="rId68"/>
    <p:sldId id="883" r:id="rId69"/>
    <p:sldId id="884" r:id="rId70"/>
    <p:sldId id="885" r:id="rId71"/>
    <p:sldId id="694" r:id="rId72"/>
    <p:sldId id="784" r:id="rId73"/>
    <p:sldId id="558" r:id="rId74"/>
    <p:sldId id="641" r:id="rId75"/>
    <p:sldId id="409" r:id="rId76"/>
    <p:sldId id="656" r:id="rId77"/>
    <p:sldId id="663" r:id="rId78"/>
    <p:sldId id="657" r:id="rId79"/>
    <p:sldId id="662" r:id="rId80"/>
    <p:sldId id="915" r:id="rId81"/>
    <p:sldId id="776" r:id="rId82"/>
    <p:sldId id="777" r:id="rId83"/>
    <p:sldId id="778" r:id="rId84"/>
    <p:sldId id="779" r:id="rId85"/>
    <p:sldId id="789" r:id="rId86"/>
    <p:sldId id="781" r:id="rId87"/>
    <p:sldId id="782" r:id="rId88"/>
    <p:sldId id="783" r:id="rId89"/>
    <p:sldId id="875" r:id="rId90"/>
    <p:sldId id="921" r:id="rId91"/>
    <p:sldId id="922" r:id="rId92"/>
    <p:sldId id="923" r:id="rId93"/>
    <p:sldId id="924" r:id="rId94"/>
    <p:sldId id="927" r:id="rId95"/>
    <p:sldId id="928" r:id="rId96"/>
    <p:sldId id="929" r:id="rId97"/>
    <p:sldId id="930" r:id="rId98"/>
    <p:sldId id="931" r:id="rId99"/>
    <p:sldId id="932" r:id="rId100"/>
    <p:sldId id="933" r:id="rId101"/>
    <p:sldId id="934" r:id="rId102"/>
    <p:sldId id="935" r:id="rId103"/>
    <p:sldId id="936" r:id="rId104"/>
    <p:sldId id="938" r:id="rId105"/>
    <p:sldId id="939" r:id="rId106"/>
    <p:sldId id="940" r:id="rId107"/>
    <p:sldId id="941" r:id="rId108"/>
    <p:sldId id="942" r:id="rId109"/>
    <p:sldId id="943" r:id="rId110"/>
    <p:sldId id="944" r:id="rId111"/>
    <p:sldId id="945" r:id="rId112"/>
    <p:sldId id="946" r:id="rId113"/>
    <p:sldId id="947" r:id="rId114"/>
    <p:sldId id="948" r:id="rId115"/>
    <p:sldId id="949" r:id="rId116"/>
    <p:sldId id="950" r:id="rId117"/>
    <p:sldId id="951" r:id="rId118"/>
    <p:sldId id="952" r:id="rId119"/>
    <p:sldId id="953" r:id="rId120"/>
    <p:sldId id="954" r:id="rId121"/>
    <p:sldId id="955" r:id="rId122"/>
    <p:sldId id="956" r:id="rId123"/>
    <p:sldId id="957" r:id="rId124"/>
    <p:sldId id="958" r:id="rId125"/>
    <p:sldId id="959" r:id="rId126"/>
    <p:sldId id="960" r:id="rId127"/>
    <p:sldId id="961" r:id="rId128"/>
    <p:sldId id="962" r:id="rId129"/>
    <p:sldId id="963" r:id="rId130"/>
    <p:sldId id="964" r:id="rId131"/>
    <p:sldId id="965" r:id="rId132"/>
    <p:sldId id="966" r:id="rId133"/>
    <p:sldId id="967" r:id="rId134"/>
    <p:sldId id="968" r:id="rId135"/>
    <p:sldId id="969" r:id="rId136"/>
    <p:sldId id="970" r:id="rId137"/>
    <p:sldId id="971" r:id="rId138"/>
    <p:sldId id="993" r:id="rId139"/>
    <p:sldId id="994" r:id="rId140"/>
    <p:sldId id="995" r:id="rId141"/>
    <p:sldId id="996" r:id="rId142"/>
    <p:sldId id="997" r:id="rId143"/>
    <p:sldId id="998" r:id="rId144"/>
    <p:sldId id="999" r:id="rId145"/>
    <p:sldId id="1000" r:id="rId146"/>
    <p:sldId id="1001" r:id="rId147"/>
    <p:sldId id="1002" r:id="rId148"/>
    <p:sldId id="1003" r:id="rId149"/>
    <p:sldId id="1004" r:id="rId150"/>
    <p:sldId id="1005" r:id="rId151"/>
    <p:sldId id="872" r:id="rId152"/>
    <p:sldId id="847" r:id="rId153"/>
    <p:sldId id="849" r:id="rId154"/>
    <p:sldId id="851" r:id="rId155"/>
    <p:sldId id="852" r:id="rId156"/>
    <p:sldId id="853" r:id="rId157"/>
    <p:sldId id="854" r:id="rId158"/>
    <p:sldId id="855" r:id="rId159"/>
    <p:sldId id="856" r:id="rId160"/>
    <p:sldId id="857" r:id="rId161"/>
    <p:sldId id="860" r:id="rId162"/>
    <p:sldId id="861" r:id="rId163"/>
    <p:sldId id="863" r:id="rId164"/>
    <p:sldId id="864" r:id="rId165"/>
    <p:sldId id="865" r:id="rId166"/>
    <p:sldId id="866" r:id="rId167"/>
    <p:sldId id="867" r:id="rId168"/>
    <p:sldId id="868" r:id="rId169"/>
    <p:sldId id="869" r:id="rId170"/>
    <p:sldId id="870" r:id="rId171"/>
    <p:sldId id="871" r:id="rId172"/>
    <p:sldId id="514" r:id="rId173"/>
    <p:sldId id="873" r:id="rId174"/>
    <p:sldId id="442" r:id="rId175"/>
    <p:sldId id="515" r:id="rId176"/>
    <p:sldId id="1006" r:id="rId177"/>
    <p:sldId id="819" r:id="rId178"/>
    <p:sldId id="1008" r:id="rId179"/>
    <p:sldId id="820" r:id="rId180"/>
  </p:sldIdLst>
  <p:sldSz cx="9144000" cy="6858000" type="screen4x3"/>
  <p:notesSz cx="6918325" cy="9204325"/>
  <p:custDataLst>
    <p:tags r:id="rId183"/>
  </p:custDataLst>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8" clrIdx="0"/>
  <p:cmAuthor id="1" name="Ahennema" initials="ah" lastIdx="9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00"/>
    <a:srgbClr val="000000"/>
    <a:srgbClr val="FF0000"/>
    <a:srgbClr val="FFFF66"/>
    <a:srgbClr val="000066"/>
    <a:srgbClr val="A4E43C"/>
    <a:srgbClr val="A8FF7D"/>
    <a:srgbClr val="FFFF99"/>
    <a:srgbClr val="0072C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2692" autoAdjust="0"/>
    <p:restoredTop sz="91657" autoAdjust="0"/>
  </p:normalViewPr>
  <p:slideViewPr>
    <p:cSldViewPr>
      <p:cViewPr varScale="1">
        <p:scale>
          <a:sx n="101" d="100"/>
          <a:sy n="101" d="100"/>
        </p:scale>
        <p:origin x="2478" y="108"/>
      </p:cViewPr>
      <p:guideLst>
        <p:guide orient="horz" pos="2160"/>
        <p:guide pos="2880"/>
      </p:guideLst>
    </p:cSldViewPr>
  </p:slideViewPr>
  <p:notesTextViewPr>
    <p:cViewPr>
      <p:scale>
        <a:sx n="100" d="100"/>
        <a:sy n="100" d="100"/>
      </p:scale>
      <p:origin x="0" y="0"/>
    </p:cViewPr>
  </p:notesTextViewPr>
  <p:sorterViewPr>
    <p:cViewPr>
      <p:scale>
        <a:sx n="74" d="100"/>
        <a:sy n="74" d="100"/>
      </p:scale>
      <p:origin x="0" y="24954"/>
    </p:cViewPr>
  </p:sorter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slide" Target="slides/slide122.xml"/><Relationship Id="rId154" Type="http://schemas.openxmlformats.org/officeDocument/2006/relationships/slide" Target="slides/slide138.xml"/><Relationship Id="rId159" Type="http://schemas.openxmlformats.org/officeDocument/2006/relationships/slide" Target="slides/slide143.xml"/><Relationship Id="rId175" Type="http://schemas.openxmlformats.org/officeDocument/2006/relationships/slide" Target="slides/slide159.xml"/><Relationship Id="rId170" Type="http://schemas.openxmlformats.org/officeDocument/2006/relationships/slide" Target="slides/slide154.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slide" Target="slides/slide144.xml"/><Relationship Id="rId165" Type="http://schemas.openxmlformats.org/officeDocument/2006/relationships/slide" Target="slides/slide149.xml"/><Relationship Id="rId181" Type="http://schemas.openxmlformats.org/officeDocument/2006/relationships/notesMaster" Target="notesMasters/notesMaster1.xml"/><Relationship Id="rId186" Type="http://schemas.openxmlformats.org/officeDocument/2006/relationships/viewProps" Target="viewProps.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slide" Target="slides/slide139.xml"/><Relationship Id="rId171" Type="http://schemas.openxmlformats.org/officeDocument/2006/relationships/slide" Target="slides/slide155.xml"/><Relationship Id="rId176" Type="http://schemas.openxmlformats.org/officeDocument/2006/relationships/slide" Target="slides/slide160.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slide" Target="slides/slide145.xml"/><Relationship Id="rId166" Type="http://schemas.openxmlformats.org/officeDocument/2006/relationships/slide" Target="slides/slide150.xml"/><Relationship Id="rId182" Type="http://schemas.openxmlformats.org/officeDocument/2006/relationships/handoutMaster" Target="handoutMasters/handoutMaster1.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7" Type="http://schemas.openxmlformats.org/officeDocument/2006/relationships/slide" Target="slides/slide161.xml"/><Relationship Id="rId172" Type="http://schemas.openxmlformats.org/officeDocument/2006/relationships/slide" Target="slides/slide156.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commentAuthors" Target="commentAuthors.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Nutrient-dense</c:v>
                </c:pt>
              </c:strCache>
            </c:strRef>
          </c:tx>
          <c:spPr>
            <a:solidFill>
              <a:srgbClr val="FFCC66"/>
            </a:solidFill>
            <a:ln>
              <a:solidFill>
                <a:schemeClr val="tx1"/>
              </a:solidFill>
            </a:ln>
          </c:spPr>
          <c:invertIfNegative val="0"/>
          <c:dLbls>
            <c:dLbl>
              <c:idx val="0"/>
              <c:tx>
                <c:rich>
                  <a:bodyPr/>
                  <a:lstStyle/>
                  <a:p>
                    <a:r>
                      <a:rPr lang="en-US"/>
                      <a:t>138 calories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982-4315-82D9-792CEB718AE1}"/>
                </c:ext>
              </c:extLst>
            </c:dLbl>
            <c:spPr>
              <a:noFill/>
              <a:ln>
                <a:noFill/>
              </a:ln>
              <a:effectLst/>
            </c:spPr>
            <c:txPr>
              <a:bodyPr/>
              <a:lstStyle/>
              <a:p>
                <a:pPr>
                  <a:defRPr sz="3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Baked chicken breast </c:v>
                </c:pt>
                <c:pt idx="1">
                  <c:v>Breaded fried chicken strips</c:v>
                </c:pt>
              </c:strCache>
            </c:strRef>
          </c:cat>
          <c:val>
            <c:numRef>
              <c:f>Sheet1!$B$2:$B$3</c:f>
              <c:numCache>
                <c:formatCode>General</c:formatCode>
                <c:ptCount val="2"/>
                <c:pt idx="0">
                  <c:v>138</c:v>
                </c:pt>
              </c:numCache>
            </c:numRef>
          </c:val>
          <c:extLst>
            <c:ext xmlns:c16="http://schemas.microsoft.com/office/drawing/2014/chart" uri="{C3380CC4-5D6E-409C-BE32-E72D297353CC}">
              <c16:uniqueId val="{00000001-0982-4315-82D9-792CEB718AE1}"/>
            </c:ext>
          </c:extLst>
        </c:ser>
        <c:ser>
          <c:idx val="1"/>
          <c:order val="1"/>
          <c:tx>
            <c:strRef>
              <c:f>Sheet1!$C$1</c:f>
              <c:strCache>
                <c:ptCount val="1"/>
                <c:pt idx="0">
                  <c:v>Not nutrient-dense</c:v>
                </c:pt>
              </c:strCache>
            </c:strRef>
          </c:tx>
          <c:spPr>
            <a:solidFill>
              <a:srgbClr val="FF9900"/>
            </a:solidFill>
            <a:ln>
              <a:solidFill>
                <a:schemeClr val="tx1"/>
              </a:solidFill>
            </a:ln>
          </c:spPr>
          <c:invertIfNegative val="0"/>
          <c:dLbls>
            <c:dLbl>
              <c:idx val="1"/>
              <c:tx>
                <c:rich>
                  <a:bodyPr/>
                  <a:lstStyle/>
                  <a:p>
                    <a:pPr>
                      <a:defRPr sz="3200" b="1"/>
                    </a:pPr>
                    <a:r>
                      <a:rPr lang="en-US" sz="3200" b="1"/>
                      <a:t>246 calories</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982-4315-82D9-792CEB718AE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Baked chicken breast </c:v>
                </c:pt>
                <c:pt idx="1">
                  <c:v>Breaded fried chicken strips</c:v>
                </c:pt>
              </c:strCache>
            </c:strRef>
          </c:cat>
          <c:val>
            <c:numRef>
              <c:f>Sheet1!$C$2:$C$3</c:f>
              <c:numCache>
                <c:formatCode>General</c:formatCode>
                <c:ptCount val="2"/>
                <c:pt idx="1">
                  <c:v>246</c:v>
                </c:pt>
              </c:numCache>
            </c:numRef>
          </c:val>
          <c:extLst>
            <c:ext xmlns:c16="http://schemas.microsoft.com/office/drawing/2014/chart" uri="{C3380CC4-5D6E-409C-BE32-E72D297353CC}">
              <c16:uniqueId val="{00000003-0982-4315-82D9-792CEB718AE1}"/>
            </c:ext>
          </c:extLst>
        </c:ser>
        <c:dLbls>
          <c:showLegendKey val="0"/>
          <c:showVal val="1"/>
          <c:showCatName val="0"/>
          <c:showSerName val="0"/>
          <c:showPercent val="0"/>
          <c:showBubbleSize val="0"/>
        </c:dLbls>
        <c:gapWidth val="75"/>
        <c:overlap val="100"/>
        <c:axId val="154338432"/>
        <c:axId val="154339584"/>
      </c:barChart>
      <c:catAx>
        <c:axId val="154338432"/>
        <c:scaling>
          <c:orientation val="minMax"/>
        </c:scaling>
        <c:delete val="0"/>
        <c:axPos val="b"/>
        <c:numFmt formatCode="General" sourceLinked="0"/>
        <c:majorTickMark val="none"/>
        <c:minorTickMark val="none"/>
        <c:tickLblPos val="nextTo"/>
        <c:txPr>
          <a:bodyPr/>
          <a:lstStyle/>
          <a:p>
            <a:pPr>
              <a:defRPr sz="2800" b="1">
                <a:latin typeface="Arial Narrow" pitchFamily="34" charset="0"/>
              </a:defRPr>
            </a:pPr>
            <a:endParaRPr lang="en-US"/>
          </a:p>
        </c:txPr>
        <c:crossAx val="154339584"/>
        <c:crosses val="autoZero"/>
        <c:auto val="1"/>
        <c:lblAlgn val="ctr"/>
        <c:lblOffset val="100"/>
        <c:noMultiLvlLbl val="0"/>
      </c:catAx>
      <c:valAx>
        <c:axId val="154339584"/>
        <c:scaling>
          <c:orientation val="minMax"/>
        </c:scaling>
        <c:delete val="0"/>
        <c:axPos val="l"/>
        <c:numFmt formatCode="#,##0;\-#,##0" sourceLinked="0"/>
        <c:majorTickMark val="none"/>
        <c:minorTickMark val="none"/>
        <c:tickLblPos val="nextTo"/>
        <c:txPr>
          <a:bodyPr/>
          <a:lstStyle/>
          <a:p>
            <a:pPr>
              <a:defRPr sz="2800" b="1">
                <a:latin typeface="Arial Narrow" pitchFamily="34" charset="0"/>
              </a:defRPr>
            </a:pPr>
            <a:endParaRPr lang="en-US"/>
          </a:p>
        </c:txPr>
        <c:crossAx val="154338432"/>
        <c:crosses val="autoZero"/>
        <c:crossBetween val="between"/>
      </c:valAx>
    </c:plotArea>
    <c:legend>
      <c:legendPos val="b"/>
      <c:layout>
        <c:manualLayout>
          <c:xMode val="edge"/>
          <c:yMode val="edge"/>
          <c:x val="5.5970138166691441E-2"/>
          <c:y val="0.92059995144806461"/>
          <c:w val="0.90535519734561487"/>
          <c:h val="6.447003446246953E-2"/>
        </c:manualLayout>
      </c:layout>
      <c:overlay val="0"/>
      <c:txPr>
        <a:bodyPr/>
        <a:lstStyle/>
        <a:p>
          <a:pPr>
            <a:defRPr sz="2800" b="1">
              <a:latin typeface="Arial Narrow"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Nutrient-dense</c:v>
                </c:pt>
              </c:strCache>
            </c:strRef>
          </c:tx>
          <c:spPr>
            <a:solidFill>
              <a:srgbClr val="FFCCCC"/>
            </a:solidFill>
            <a:ln>
              <a:solidFill>
                <a:schemeClr val="tx1"/>
              </a:solidFill>
            </a:ln>
          </c:spPr>
          <c:invertIfNegative val="0"/>
          <c:dLbls>
            <c:dLbl>
              <c:idx val="0"/>
              <c:tx>
                <c:rich>
                  <a:bodyPr/>
                  <a:lstStyle/>
                  <a:p>
                    <a:r>
                      <a:rPr lang="en-US"/>
                      <a:t>138 calories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C1-41EA-8EC8-8BF199B01CF5}"/>
                </c:ext>
              </c:extLst>
            </c:dLbl>
            <c:spPr>
              <a:noFill/>
              <a:ln>
                <a:noFill/>
              </a:ln>
              <a:effectLst/>
            </c:spPr>
            <c:txPr>
              <a:bodyPr/>
              <a:lstStyle/>
              <a:p>
                <a:pPr>
                  <a:defRPr sz="3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Unsweetened applesauce</c:v>
                </c:pt>
                <c:pt idx="1">
                  <c:v>Sweetened applesauce</c:v>
                </c:pt>
              </c:strCache>
            </c:strRef>
          </c:cat>
          <c:val>
            <c:numRef>
              <c:f>Sheet1!$B$2:$B$3</c:f>
              <c:numCache>
                <c:formatCode>General</c:formatCode>
                <c:ptCount val="2"/>
                <c:pt idx="0">
                  <c:v>105</c:v>
                </c:pt>
              </c:numCache>
            </c:numRef>
          </c:val>
          <c:extLst>
            <c:ext xmlns:c16="http://schemas.microsoft.com/office/drawing/2014/chart" uri="{C3380CC4-5D6E-409C-BE32-E72D297353CC}">
              <c16:uniqueId val="{00000001-E7C1-41EA-8EC8-8BF199B01CF5}"/>
            </c:ext>
          </c:extLst>
        </c:ser>
        <c:ser>
          <c:idx val="1"/>
          <c:order val="1"/>
          <c:tx>
            <c:strRef>
              <c:f>Sheet1!$C$1</c:f>
              <c:strCache>
                <c:ptCount val="1"/>
                <c:pt idx="0">
                  <c:v>Not nutrient-dense</c:v>
                </c:pt>
              </c:strCache>
            </c:strRef>
          </c:tx>
          <c:spPr>
            <a:solidFill>
              <a:srgbClr val="FF66FF"/>
            </a:solidFill>
            <a:ln>
              <a:solidFill>
                <a:schemeClr val="tx1"/>
              </a:solidFill>
            </a:ln>
          </c:spPr>
          <c:invertIfNegative val="0"/>
          <c:dLbls>
            <c:dLbl>
              <c:idx val="1"/>
              <c:tx>
                <c:rich>
                  <a:bodyPr/>
                  <a:lstStyle/>
                  <a:p>
                    <a:pPr>
                      <a:defRPr sz="3200" b="1"/>
                    </a:pPr>
                    <a:r>
                      <a:rPr lang="en-US" sz="3200" b="1"/>
                      <a:t>246 calories</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C1-41EA-8EC8-8BF199B01CF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Unsweetened applesauce</c:v>
                </c:pt>
                <c:pt idx="1">
                  <c:v>Sweetened applesauce</c:v>
                </c:pt>
              </c:strCache>
            </c:strRef>
          </c:cat>
          <c:val>
            <c:numRef>
              <c:f>Sheet1!$C$2:$C$3</c:f>
              <c:numCache>
                <c:formatCode>General</c:formatCode>
                <c:ptCount val="2"/>
                <c:pt idx="1">
                  <c:v>173</c:v>
                </c:pt>
              </c:numCache>
            </c:numRef>
          </c:val>
          <c:extLst>
            <c:ext xmlns:c16="http://schemas.microsoft.com/office/drawing/2014/chart" uri="{C3380CC4-5D6E-409C-BE32-E72D297353CC}">
              <c16:uniqueId val="{00000003-E7C1-41EA-8EC8-8BF199B01CF5}"/>
            </c:ext>
          </c:extLst>
        </c:ser>
        <c:dLbls>
          <c:showLegendKey val="0"/>
          <c:showVal val="1"/>
          <c:showCatName val="0"/>
          <c:showSerName val="0"/>
          <c:showPercent val="0"/>
          <c:showBubbleSize val="0"/>
        </c:dLbls>
        <c:gapWidth val="75"/>
        <c:overlap val="100"/>
        <c:axId val="154400640"/>
        <c:axId val="154402176"/>
      </c:barChart>
      <c:catAx>
        <c:axId val="154400640"/>
        <c:scaling>
          <c:orientation val="minMax"/>
        </c:scaling>
        <c:delete val="0"/>
        <c:axPos val="b"/>
        <c:numFmt formatCode="General" sourceLinked="0"/>
        <c:majorTickMark val="none"/>
        <c:minorTickMark val="none"/>
        <c:tickLblPos val="nextTo"/>
        <c:txPr>
          <a:bodyPr/>
          <a:lstStyle/>
          <a:p>
            <a:pPr>
              <a:defRPr sz="2800" b="1">
                <a:latin typeface="Arial Narrow" pitchFamily="34" charset="0"/>
              </a:defRPr>
            </a:pPr>
            <a:endParaRPr lang="en-US"/>
          </a:p>
        </c:txPr>
        <c:crossAx val="154402176"/>
        <c:crosses val="autoZero"/>
        <c:auto val="1"/>
        <c:lblAlgn val="ctr"/>
        <c:lblOffset val="100"/>
        <c:noMultiLvlLbl val="0"/>
      </c:catAx>
      <c:valAx>
        <c:axId val="154402176"/>
        <c:scaling>
          <c:orientation val="minMax"/>
        </c:scaling>
        <c:delete val="0"/>
        <c:axPos val="l"/>
        <c:numFmt formatCode="#,##0;\-#,##0" sourceLinked="0"/>
        <c:majorTickMark val="none"/>
        <c:minorTickMark val="none"/>
        <c:tickLblPos val="nextTo"/>
        <c:txPr>
          <a:bodyPr/>
          <a:lstStyle/>
          <a:p>
            <a:pPr>
              <a:defRPr sz="2800" b="1">
                <a:latin typeface="Arial Narrow" pitchFamily="34" charset="0"/>
              </a:defRPr>
            </a:pPr>
            <a:endParaRPr lang="en-US"/>
          </a:p>
        </c:txPr>
        <c:crossAx val="154400640"/>
        <c:crosses val="autoZero"/>
        <c:crossBetween val="between"/>
      </c:valAx>
    </c:plotArea>
    <c:legend>
      <c:legendPos val="b"/>
      <c:layout>
        <c:manualLayout>
          <c:xMode val="edge"/>
          <c:yMode val="edge"/>
          <c:x val="5.5970138166691441E-2"/>
          <c:y val="0.92059995144806461"/>
          <c:w val="0.90535519734561487"/>
          <c:h val="6.447003446246953E-2"/>
        </c:manualLayout>
      </c:layout>
      <c:overlay val="0"/>
      <c:txPr>
        <a:bodyPr/>
        <a:lstStyle/>
        <a:p>
          <a:pPr>
            <a:defRPr sz="2800" b="1">
              <a:latin typeface="Arial Narrow"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Nutrient-dense</c:v>
                </c:pt>
              </c:strCache>
            </c:strRef>
          </c:tx>
          <c:spPr>
            <a:solidFill>
              <a:srgbClr val="CC9900"/>
            </a:solidFill>
            <a:ln>
              <a:solidFill>
                <a:schemeClr val="tx1"/>
              </a:solidFill>
            </a:ln>
          </c:spPr>
          <c:invertIfNegative val="0"/>
          <c:dLbls>
            <c:dLbl>
              <c:idx val="0"/>
              <c:tx>
                <c:rich>
                  <a:bodyPr/>
                  <a:lstStyle/>
                  <a:p>
                    <a:r>
                      <a:rPr lang="en-US" dirty="0"/>
                      <a:t>184</a:t>
                    </a:r>
                    <a:br>
                      <a:rPr lang="en-US" dirty="0"/>
                    </a:br>
                    <a:r>
                      <a:rPr lang="en-US" dirty="0"/>
                      <a:t>calories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EF2-4F5F-B6C3-A135B017B249}"/>
                </c:ext>
              </c:extLst>
            </c:dLbl>
            <c:spPr>
              <a:noFill/>
              <a:ln>
                <a:noFill/>
              </a:ln>
              <a:effectLst/>
            </c:spPr>
            <c:txPr>
              <a:bodyPr/>
              <a:lstStyle/>
              <a:p>
                <a:pPr>
                  <a:defRPr sz="3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90% lean ground beef patty</c:v>
                </c:pt>
                <c:pt idx="1">
                  <c:v>75% lean ground beef patty</c:v>
                </c:pt>
              </c:strCache>
            </c:strRef>
          </c:cat>
          <c:val>
            <c:numRef>
              <c:f>Sheet1!$B$2:$B$3</c:f>
              <c:numCache>
                <c:formatCode>General</c:formatCode>
                <c:ptCount val="2"/>
                <c:pt idx="0">
                  <c:v>184</c:v>
                </c:pt>
              </c:numCache>
            </c:numRef>
          </c:val>
          <c:extLst>
            <c:ext xmlns:c16="http://schemas.microsoft.com/office/drawing/2014/chart" uri="{C3380CC4-5D6E-409C-BE32-E72D297353CC}">
              <c16:uniqueId val="{00000001-9EF2-4F5F-B6C3-A135B017B249}"/>
            </c:ext>
          </c:extLst>
        </c:ser>
        <c:ser>
          <c:idx val="1"/>
          <c:order val="1"/>
          <c:tx>
            <c:strRef>
              <c:f>Sheet1!$C$1</c:f>
              <c:strCache>
                <c:ptCount val="1"/>
                <c:pt idx="0">
                  <c:v>Not nutrient-dense</c:v>
                </c:pt>
              </c:strCache>
            </c:strRef>
          </c:tx>
          <c:spPr>
            <a:solidFill>
              <a:srgbClr val="CC6600"/>
            </a:solidFill>
            <a:ln>
              <a:solidFill>
                <a:schemeClr val="tx1"/>
              </a:solidFill>
            </a:ln>
          </c:spPr>
          <c:invertIfNegative val="0"/>
          <c:dLbls>
            <c:dLbl>
              <c:idx val="1"/>
              <c:tx>
                <c:rich>
                  <a:bodyPr/>
                  <a:lstStyle/>
                  <a:p>
                    <a:pPr>
                      <a:defRPr sz="3200" b="1"/>
                    </a:pPr>
                    <a:r>
                      <a:rPr lang="en-US" sz="3200" b="1" dirty="0"/>
                      <a:t>236 calories</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EF2-4F5F-B6C3-A135B017B24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90% lean ground beef patty</c:v>
                </c:pt>
                <c:pt idx="1">
                  <c:v>75% lean ground beef patty</c:v>
                </c:pt>
              </c:strCache>
            </c:strRef>
          </c:cat>
          <c:val>
            <c:numRef>
              <c:f>Sheet1!$C$2:$C$3</c:f>
              <c:numCache>
                <c:formatCode>General</c:formatCode>
                <c:ptCount val="2"/>
                <c:pt idx="1">
                  <c:v>236</c:v>
                </c:pt>
              </c:numCache>
            </c:numRef>
          </c:val>
          <c:extLst>
            <c:ext xmlns:c16="http://schemas.microsoft.com/office/drawing/2014/chart" uri="{C3380CC4-5D6E-409C-BE32-E72D297353CC}">
              <c16:uniqueId val="{00000003-9EF2-4F5F-B6C3-A135B017B249}"/>
            </c:ext>
          </c:extLst>
        </c:ser>
        <c:dLbls>
          <c:showLegendKey val="0"/>
          <c:showVal val="1"/>
          <c:showCatName val="0"/>
          <c:showSerName val="0"/>
          <c:showPercent val="0"/>
          <c:showBubbleSize val="0"/>
        </c:dLbls>
        <c:gapWidth val="75"/>
        <c:overlap val="100"/>
        <c:axId val="154790912"/>
        <c:axId val="154792704"/>
      </c:barChart>
      <c:catAx>
        <c:axId val="154790912"/>
        <c:scaling>
          <c:orientation val="minMax"/>
        </c:scaling>
        <c:delete val="0"/>
        <c:axPos val="b"/>
        <c:numFmt formatCode="General" sourceLinked="0"/>
        <c:majorTickMark val="none"/>
        <c:minorTickMark val="none"/>
        <c:tickLblPos val="nextTo"/>
        <c:txPr>
          <a:bodyPr/>
          <a:lstStyle/>
          <a:p>
            <a:pPr>
              <a:defRPr sz="2800" b="1">
                <a:latin typeface="Arial Narrow" pitchFamily="34" charset="0"/>
              </a:defRPr>
            </a:pPr>
            <a:endParaRPr lang="en-US"/>
          </a:p>
        </c:txPr>
        <c:crossAx val="154792704"/>
        <c:crosses val="autoZero"/>
        <c:auto val="1"/>
        <c:lblAlgn val="ctr"/>
        <c:lblOffset val="100"/>
        <c:noMultiLvlLbl val="0"/>
      </c:catAx>
      <c:valAx>
        <c:axId val="154792704"/>
        <c:scaling>
          <c:orientation val="minMax"/>
        </c:scaling>
        <c:delete val="0"/>
        <c:axPos val="l"/>
        <c:numFmt formatCode="#,##0;\-#,##0" sourceLinked="0"/>
        <c:majorTickMark val="none"/>
        <c:minorTickMark val="none"/>
        <c:tickLblPos val="nextTo"/>
        <c:txPr>
          <a:bodyPr/>
          <a:lstStyle/>
          <a:p>
            <a:pPr>
              <a:defRPr sz="2800" b="1">
                <a:latin typeface="Arial Narrow" pitchFamily="34" charset="0"/>
              </a:defRPr>
            </a:pPr>
            <a:endParaRPr lang="en-US"/>
          </a:p>
        </c:txPr>
        <c:crossAx val="154790912"/>
        <c:crosses val="autoZero"/>
        <c:crossBetween val="between"/>
      </c:valAx>
    </c:plotArea>
    <c:legend>
      <c:legendPos val="b"/>
      <c:layout>
        <c:manualLayout>
          <c:xMode val="edge"/>
          <c:yMode val="edge"/>
          <c:x val="5.5970138166691441E-2"/>
          <c:y val="0.92059995144806461"/>
          <c:w val="0.90535519734561487"/>
          <c:h val="6.447003446246953E-2"/>
        </c:manualLayout>
      </c:layout>
      <c:overlay val="0"/>
      <c:txPr>
        <a:bodyPr/>
        <a:lstStyle/>
        <a:p>
          <a:pPr>
            <a:defRPr sz="2800" b="1">
              <a:latin typeface="Arial Narrow"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98788" cy="460375"/>
          </a:xfrm>
          <a:prstGeom prst="rect">
            <a:avLst/>
          </a:prstGeom>
          <a:noFill/>
          <a:ln w="9525">
            <a:noFill/>
            <a:miter lim="800000"/>
            <a:headEnd/>
            <a:tailEnd/>
          </a:ln>
          <a:effectLst/>
        </p:spPr>
        <p:txBody>
          <a:bodyPr vert="horz" wrap="square" lIns="92110" tIns="46056" rIns="92110" bIns="46056" numCol="1" anchor="t" anchorCtr="0" compatLnSpc="1">
            <a:prstTxWarp prst="textNoShape">
              <a:avLst/>
            </a:prstTxWarp>
          </a:bodyPr>
          <a:lstStyle>
            <a:lvl1pPr defTabSz="920750">
              <a:defRPr sz="1200">
                <a:latin typeface="Arial" charset="0"/>
              </a:defRPr>
            </a:lvl1pPr>
          </a:lstStyle>
          <a:p>
            <a:pPr>
              <a:defRPr/>
            </a:pPr>
            <a:endParaRPr lang="en-US"/>
          </a:p>
        </p:txBody>
      </p:sp>
      <p:sp>
        <p:nvSpPr>
          <p:cNvPr id="2051" name="Rectangle 3"/>
          <p:cNvSpPr>
            <a:spLocks noGrp="1" noChangeArrowheads="1"/>
          </p:cNvSpPr>
          <p:nvPr>
            <p:ph type="dt" sz="quarter" idx="1"/>
          </p:nvPr>
        </p:nvSpPr>
        <p:spPr bwMode="auto">
          <a:xfrm>
            <a:off x="3917950" y="0"/>
            <a:ext cx="2998788" cy="460375"/>
          </a:xfrm>
          <a:prstGeom prst="rect">
            <a:avLst/>
          </a:prstGeom>
          <a:noFill/>
          <a:ln w="9525">
            <a:noFill/>
            <a:miter lim="800000"/>
            <a:headEnd/>
            <a:tailEnd/>
          </a:ln>
          <a:effectLst/>
        </p:spPr>
        <p:txBody>
          <a:bodyPr vert="horz" wrap="square" lIns="92110" tIns="46056" rIns="92110" bIns="46056" numCol="1" anchor="t" anchorCtr="0" compatLnSpc="1">
            <a:prstTxWarp prst="textNoShape">
              <a:avLst/>
            </a:prstTxWarp>
          </a:bodyPr>
          <a:lstStyle>
            <a:lvl1pPr algn="r" defTabSz="920750">
              <a:defRPr sz="1200">
                <a:latin typeface="Arial" charset="0"/>
              </a:defRPr>
            </a:lvl1pPr>
          </a:lstStyle>
          <a:p>
            <a:pPr>
              <a:defRPr/>
            </a:pPr>
            <a:endParaRPr lang="en-US"/>
          </a:p>
        </p:txBody>
      </p:sp>
      <p:sp>
        <p:nvSpPr>
          <p:cNvPr id="2052" name="Rectangle 4"/>
          <p:cNvSpPr>
            <a:spLocks noGrp="1" noChangeArrowheads="1"/>
          </p:cNvSpPr>
          <p:nvPr>
            <p:ph type="ftr" sz="quarter" idx="2"/>
          </p:nvPr>
        </p:nvSpPr>
        <p:spPr bwMode="auto">
          <a:xfrm>
            <a:off x="0" y="8743950"/>
            <a:ext cx="2998788" cy="458788"/>
          </a:xfrm>
          <a:prstGeom prst="rect">
            <a:avLst/>
          </a:prstGeom>
          <a:noFill/>
          <a:ln w="9525">
            <a:noFill/>
            <a:miter lim="800000"/>
            <a:headEnd/>
            <a:tailEnd/>
          </a:ln>
          <a:effectLst/>
        </p:spPr>
        <p:txBody>
          <a:bodyPr vert="horz" wrap="square" lIns="92110" tIns="46056" rIns="92110" bIns="46056" numCol="1" anchor="b" anchorCtr="0" compatLnSpc="1">
            <a:prstTxWarp prst="textNoShape">
              <a:avLst/>
            </a:prstTxWarp>
          </a:bodyPr>
          <a:lstStyle>
            <a:lvl1pPr defTabSz="920750">
              <a:defRPr sz="1200">
                <a:latin typeface="Arial" charset="0"/>
              </a:defRPr>
            </a:lvl1pPr>
          </a:lstStyle>
          <a:p>
            <a:pPr>
              <a:defRPr/>
            </a:pPr>
            <a:endParaRPr lang="en-US"/>
          </a:p>
        </p:txBody>
      </p:sp>
      <p:sp>
        <p:nvSpPr>
          <p:cNvPr id="2053" name="Rectangle 5"/>
          <p:cNvSpPr>
            <a:spLocks noGrp="1" noChangeArrowheads="1"/>
          </p:cNvSpPr>
          <p:nvPr>
            <p:ph type="sldNum" sz="quarter" idx="3"/>
          </p:nvPr>
        </p:nvSpPr>
        <p:spPr bwMode="auto">
          <a:xfrm>
            <a:off x="3917950" y="8743950"/>
            <a:ext cx="2998788" cy="458788"/>
          </a:xfrm>
          <a:prstGeom prst="rect">
            <a:avLst/>
          </a:prstGeom>
          <a:noFill/>
          <a:ln w="9525">
            <a:noFill/>
            <a:miter lim="800000"/>
            <a:headEnd/>
            <a:tailEnd/>
          </a:ln>
          <a:effectLst/>
        </p:spPr>
        <p:txBody>
          <a:bodyPr vert="horz" wrap="square" lIns="92110" tIns="46056" rIns="92110" bIns="46056" numCol="1" anchor="b" anchorCtr="0" compatLnSpc="1">
            <a:prstTxWarp prst="textNoShape">
              <a:avLst/>
            </a:prstTxWarp>
          </a:bodyPr>
          <a:lstStyle>
            <a:lvl1pPr algn="r" defTabSz="920750">
              <a:defRPr sz="1200">
                <a:latin typeface="Arial" charset="0"/>
              </a:defRPr>
            </a:lvl1pPr>
          </a:lstStyle>
          <a:p>
            <a:pPr>
              <a:defRPr/>
            </a:pPr>
            <a:fld id="{6678B8F1-1F59-497F-96E6-70F6D5970896}" type="slidenum">
              <a:rPr lang="en-US"/>
              <a:pPr>
                <a:defRPr/>
              </a:pPr>
              <a:t>‹#›</a:t>
            </a:fld>
            <a:endParaRPr lang="en-US"/>
          </a:p>
        </p:txBody>
      </p:sp>
    </p:spTree>
    <p:extLst>
      <p:ext uri="{BB962C8B-B14F-4D97-AF65-F5344CB8AC3E}">
        <p14:creationId xmlns:p14="http://schemas.microsoft.com/office/powerpoint/2010/main" val="116371494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98788" cy="460375"/>
          </a:xfrm>
          <a:prstGeom prst="rect">
            <a:avLst/>
          </a:prstGeom>
          <a:noFill/>
          <a:ln w="9525">
            <a:noFill/>
            <a:miter lim="800000"/>
            <a:headEnd/>
            <a:tailEnd/>
          </a:ln>
          <a:effectLst/>
        </p:spPr>
        <p:txBody>
          <a:bodyPr vert="horz" wrap="square" lIns="92110" tIns="46056" rIns="92110" bIns="46056" numCol="1" anchor="t" anchorCtr="0" compatLnSpc="1">
            <a:prstTxWarp prst="textNoShape">
              <a:avLst/>
            </a:prstTxWarp>
          </a:bodyPr>
          <a:lstStyle>
            <a:lvl1pPr defTabSz="920750">
              <a:defRPr sz="1200">
                <a:latin typeface="Arial" charset="0"/>
              </a:defRPr>
            </a:lvl1pPr>
          </a:lstStyle>
          <a:p>
            <a:pPr>
              <a:defRPr/>
            </a:pPr>
            <a:endParaRPr lang="en-US"/>
          </a:p>
        </p:txBody>
      </p:sp>
      <p:sp>
        <p:nvSpPr>
          <p:cNvPr id="3075" name="Rectangle 3"/>
          <p:cNvSpPr>
            <a:spLocks noGrp="1" noChangeArrowheads="1"/>
          </p:cNvSpPr>
          <p:nvPr>
            <p:ph type="dt" idx="1"/>
          </p:nvPr>
        </p:nvSpPr>
        <p:spPr bwMode="auto">
          <a:xfrm>
            <a:off x="3917950" y="0"/>
            <a:ext cx="2998788" cy="460375"/>
          </a:xfrm>
          <a:prstGeom prst="rect">
            <a:avLst/>
          </a:prstGeom>
          <a:noFill/>
          <a:ln w="9525">
            <a:noFill/>
            <a:miter lim="800000"/>
            <a:headEnd/>
            <a:tailEnd/>
          </a:ln>
          <a:effectLst/>
        </p:spPr>
        <p:txBody>
          <a:bodyPr vert="horz" wrap="square" lIns="92110" tIns="46056" rIns="92110" bIns="46056" numCol="1" anchor="t" anchorCtr="0" compatLnSpc="1">
            <a:prstTxWarp prst="textNoShape">
              <a:avLst/>
            </a:prstTxWarp>
          </a:bodyPr>
          <a:lstStyle>
            <a:lvl1pPr algn="r" defTabSz="920750">
              <a:defRPr sz="1200">
                <a:latin typeface="Arial" charset="0"/>
              </a:defRPr>
            </a:lvl1pPr>
          </a:lstStyle>
          <a:p>
            <a:pPr>
              <a:defRPr/>
            </a:pPr>
            <a:endParaRPr lang="en-US"/>
          </a:p>
        </p:txBody>
      </p:sp>
      <p:sp>
        <p:nvSpPr>
          <p:cNvPr id="319492" name="Rectangle 4"/>
          <p:cNvSpPr>
            <a:spLocks noGrp="1" noRot="1" noChangeAspect="1" noChangeArrowheads="1" noTextEdit="1"/>
          </p:cNvSpPr>
          <p:nvPr>
            <p:ph type="sldImg" idx="2"/>
          </p:nvPr>
        </p:nvSpPr>
        <p:spPr bwMode="auto">
          <a:xfrm>
            <a:off x="1158875" y="690563"/>
            <a:ext cx="4603750" cy="3451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92150" y="4371975"/>
            <a:ext cx="5534025" cy="4141788"/>
          </a:xfrm>
          <a:prstGeom prst="rect">
            <a:avLst/>
          </a:prstGeom>
          <a:noFill/>
          <a:ln w="9525">
            <a:noFill/>
            <a:miter lim="800000"/>
            <a:headEnd/>
            <a:tailEnd/>
          </a:ln>
          <a:effectLst/>
        </p:spPr>
        <p:txBody>
          <a:bodyPr vert="horz" wrap="square" lIns="92110" tIns="46056" rIns="92110" bIns="4605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743950"/>
            <a:ext cx="2998788" cy="458788"/>
          </a:xfrm>
          <a:prstGeom prst="rect">
            <a:avLst/>
          </a:prstGeom>
          <a:noFill/>
          <a:ln w="9525">
            <a:noFill/>
            <a:miter lim="800000"/>
            <a:headEnd/>
            <a:tailEnd/>
          </a:ln>
          <a:effectLst/>
        </p:spPr>
        <p:txBody>
          <a:bodyPr vert="horz" wrap="square" lIns="92110" tIns="46056" rIns="92110" bIns="46056" numCol="1" anchor="b" anchorCtr="0" compatLnSpc="1">
            <a:prstTxWarp prst="textNoShape">
              <a:avLst/>
            </a:prstTxWarp>
          </a:bodyPr>
          <a:lstStyle>
            <a:lvl1pPr defTabSz="920750">
              <a:defRPr sz="120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917950" y="8743950"/>
            <a:ext cx="2998788" cy="458788"/>
          </a:xfrm>
          <a:prstGeom prst="rect">
            <a:avLst/>
          </a:prstGeom>
          <a:noFill/>
          <a:ln w="9525">
            <a:noFill/>
            <a:miter lim="800000"/>
            <a:headEnd/>
            <a:tailEnd/>
          </a:ln>
          <a:effectLst/>
        </p:spPr>
        <p:txBody>
          <a:bodyPr vert="horz" wrap="square" lIns="92110" tIns="46056" rIns="92110" bIns="46056" numCol="1" anchor="b" anchorCtr="0" compatLnSpc="1">
            <a:prstTxWarp prst="textNoShape">
              <a:avLst/>
            </a:prstTxWarp>
          </a:bodyPr>
          <a:lstStyle>
            <a:lvl1pPr algn="r" defTabSz="920750">
              <a:defRPr sz="1200">
                <a:latin typeface="Arial" charset="0"/>
              </a:defRPr>
            </a:lvl1pPr>
          </a:lstStyle>
          <a:p>
            <a:pPr>
              <a:defRPr/>
            </a:pPr>
            <a:fld id="{5FB4CCC1-D4A5-4239-8024-CB4ADACDF6C0}" type="slidenum">
              <a:rPr lang="en-US"/>
              <a:pPr>
                <a:defRPr/>
              </a:pPr>
              <a:t>‹#›</a:t>
            </a:fld>
            <a:endParaRPr lang="en-US"/>
          </a:p>
        </p:txBody>
      </p:sp>
    </p:spTree>
    <p:extLst>
      <p:ext uri="{BB962C8B-B14F-4D97-AF65-F5344CB8AC3E}">
        <p14:creationId xmlns:p14="http://schemas.microsoft.com/office/powerpoint/2010/main" val="252926019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flic.kr/p/41qvEZ"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creativecommons.org/licenses/by-nc/3.0/"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flic.kr/p/41qvEZ"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creativecommons.org/licenses/by-nc/3.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flic.kr/p/41qvEZ"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creativecommons.org/licenses/by-nc/3.0/"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flic.kr/p/9agbB4"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flic.kr/p/9agbB4"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flic.kr/p/9agbB4"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xfrm>
            <a:off x="1160463" y="690563"/>
            <a:ext cx="4600575" cy="3451225"/>
          </a:xfrm>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Images courtesy of NCI, Renee Comet, photographer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1" name="Rectangle 2"/>
          <p:cNvSpPr>
            <a:spLocks noGrp="1" noRot="1" noChangeAspect="1" noChangeArrowheads="1" noTextEdit="1"/>
          </p:cNvSpPr>
          <p:nvPr>
            <p:ph type="sldImg"/>
          </p:nvPr>
        </p:nvSpPr>
        <p:spPr>
          <a:xfrm>
            <a:off x="1160463" y="690563"/>
            <a:ext cx="4600575" cy="3451225"/>
          </a:xfrm>
          <a:ln/>
        </p:spPr>
      </p:sp>
      <p:sp>
        <p:nvSpPr>
          <p:cNvPr id="329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Rot="1" noChangeAspect="1" noChangeArrowheads="1" noTextEdit="1"/>
          </p:cNvSpPr>
          <p:nvPr>
            <p:ph type="sldImg"/>
          </p:nvPr>
        </p:nvSpPr>
        <p:spPr>
          <a:xfrm>
            <a:off x="1160463" y="690563"/>
            <a:ext cx="4600575" cy="3451225"/>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1258" eaLnBrk="1" hangingPunct="1">
              <a:defRPr/>
            </a:pPr>
            <a:r>
              <a:rPr lang="en-US" i="1" dirty="0">
                <a:solidFill>
                  <a:schemeClr val="bg2">
                    <a:lumMod val="50000"/>
                  </a:schemeClr>
                </a:solidFill>
              </a:rPr>
              <a:t>Small cookie photo courtesy of National Cancer Institute / Renee Comet, Photographer</a:t>
            </a:r>
          </a:p>
          <a:p>
            <a:pPr eaLnBrk="1" hangingPunct="1"/>
            <a:endParaRPr lang="en-US" dirty="0">
              <a:latin typeface="Arial"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1258" eaLnBrk="1" hangingPunct="1">
              <a:defRPr/>
            </a:pPr>
            <a:r>
              <a:rPr lang="en-US" i="1" dirty="0">
                <a:solidFill>
                  <a:schemeClr val="bg2">
                    <a:lumMod val="50000"/>
                  </a:schemeClr>
                </a:solidFill>
              </a:rPr>
              <a:t>Small cookie photo courtesy of National Cancer Institute / Renee Comet, Photographer</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0563"/>
            <a:ext cx="4600575" cy="34512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0667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5" name="Rectangle 2"/>
          <p:cNvSpPr>
            <a:spLocks noGrp="1" noRot="1" noChangeAspect="1" noChangeArrowheads="1" noTextEdit="1"/>
          </p:cNvSpPr>
          <p:nvPr>
            <p:ph type="sldImg"/>
          </p:nvPr>
        </p:nvSpPr>
        <p:spPr>
          <a:xfrm>
            <a:off x="1160463" y="690563"/>
            <a:ext cx="4600575" cy="3451225"/>
          </a:xfrm>
          <a:ln/>
        </p:spPr>
      </p:sp>
      <p:sp>
        <p:nvSpPr>
          <p:cNvPr id="335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0563"/>
            <a:ext cx="4600575" cy="3451225"/>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0563"/>
            <a:ext cx="4600575" cy="3451225"/>
          </a:xfrm>
        </p:spPr>
      </p:sp>
      <p:sp>
        <p:nvSpPr>
          <p:cNvPr id="3" name="Notes Placeholder 2"/>
          <p:cNvSpPr>
            <a:spLocks noGrp="1"/>
          </p:cNvSpPr>
          <p:nvPr>
            <p:ph type="body" idx="1"/>
          </p:nvPr>
        </p:nvSpPr>
        <p:spPr/>
        <p:txBody>
          <a:bodyPr/>
          <a:lstStyle/>
          <a:p>
            <a:r>
              <a:rPr lang="en-US" dirty="0"/>
              <a:t>If you downsize your portion size and feel a smaller portion looks too small … serve it on a smaller plate so it looks larger. Note the difference in the appearance of one cup of cereal when a smaller bowl is used. </a:t>
            </a:r>
          </a:p>
          <a:p>
            <a:endParaRPr lang="en-US" dirty="0"/>
          </a:p>
          <a:p>
            <a:r>
              <a:rPr lang="en-US" dirty="0"/>
              <a:t>Using a smaller plate or bowl also can help you eat less according to research by Professors Brian </a:t>
            </a:r>
            <a:r>
              <a:rPr lang="en-US" dirty="0" err="1"/>
              <a:t>Wansink</a:t>
            </a:r>
            <a:r>
              <a:rPr lang="en-US" dirty="0"/>
              <a:t> and </a:t>
            </a:r>
            <a:r>
              <a:rPr lang="en-US" dirty="0" err="1"/>
              <a:t>Koert</a:t>
            </a:r>
            <a:r>
              <a:rPr lang="en-US" dirty="0"/>
              <a:t> van </a:t>
            </a:r>
            <a:r>
              <a:rPr lang="en-US" dirty="0" err="1"/>
              <a:t>Ittersum</a:t>
            </a:r>
            <a:r>
              <a:rPr lang="en-US" dirty="0"/>
              <a:t>. Larger plates can make a serving of food appear smaller. For example, in a study conducted at a health and fitness camp, campers given larger bowls consumed 16% more cereal than those given smaller bowls. Their estimates, however, were 7% lower than the estimates of those eating from the smaller bowls.  </a:t>
            </a:r>
          </a:p>
          <a:p>
            <a:endParaRPr lang="en-US" dirty="0"/>
          </a:p>
        </p:txBody>
      </p:sp>
    </p:spTree>
    <p:extLst>
      <p:ext uri="{BB962C8B-B14F-4D97-AF65-F5344CB8AC3E}">
        <p14:creationId xmlns:p14="http://schemas.microsoft.com/office/powerpoint/2010/main" val="15334749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0563"/>
            <a:ext cx="4600575" cy="34512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34749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0563"/>
            <a:ext cx="4600575" cy="34512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34749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0563"/>
            <a:ext cx="4600575" cy="34512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34749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0563"/>
            <a:ext cx="4600575" cy="34512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347495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0563"/>
            <a:ext cx="4600575" cy="3451225"/>
          </a:xfrm>
        </p:spPr>
      </p:sp>
      <p:sp>
        <p:nvSpPr>
          <p:cNvPr id="3" name="Notes Placeholder 2"/>
          <p:cNvSpPr>
            <a:spLocks noGrp="1"/>
          </p:cNvSpPr>
          <p:nvPr>
            <p:ph type="body" idx="1"/>
          </p:nvPr>
        </p:nvSpPr>
        <p:spPr/>
        <p:txBody>
          <a:bodyPr/>
          <a:lstStyle/>
          <a:p>
            <a:r>
              <a:rPr lang="en-US" dirty="0"/>
              <a:t>The Nutrition Facts label on this 20-oz. beverage bottle it lists the number of calories in an 8-oz. serving (100) even though the bottle contains 20 oz. or 2.5 servings. To figure out how many calories are in the whole bottle, you need to multiply the number of calories in one serving by the number of servings in the bottle (100 x 2.5). You can see that the contents of the entire bottle actually contain 250 calories even though what the label calls a "serving" only contains 100. </a:t>
            </a:r>
          </a:p>
        </p:txBody>
      </p:sp>
    </p:spTree>
    <p:extLst>
      <p:ext uri="{BB962C8B-B14F-4D97-AF65-F5344CB8AC3E}">
        <p14:creationId xmlns:p14="http://schemas.microsoft.com/office/powerpoint/2010/main" val="42774221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0563"/>
            <a:ext cx="4600575" cy="34512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742216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9" name="Rectangle 2"/>
          <p:cNvSpPr>
            <a:spLocks noGrp="1" noRot="1" noChangeAspect="1" noChangeArrowheads="1" noTextEdit="1"/>
          </p:cNvSpPr>
          <p:nvPr>
            <p:ph type="sldImg"/>
          </p:nvPr>
        </p:nvSpPr>
        <p:spPr>
          <a:xfrm>
            <a:off x="1160463" y="690563"/>
            <a:ext cx="4600575" cy="3451225"/>
          </a:xfrm>
          <a:ln/>
        </p:spPr>
      </p:sp>
      <p:sp>
        <p:nvSpPr>
          <p:cNvPr id="413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3" name="Rectangle 2"/>
          <p:cNvSpPr>
            <a:spLocks noGrp="1" noRot="1" noChangeAspect="1" noChangeArrowheads="1" noTextEdit="1"/>
          </p:cNvSpPr>
          <p:nvPr>
            <p:ph type="sldImg"/>
          </p:nvPr>
        </p:nvSpPr>
        <p:spPr>
          <a:xfrm>
            <a:off x="1160463" y="690563"/>
            <a:ext cx="4600575" cy="3451225"/>
          </a:xfrm>
          <a:ln/>
        </p:spPr>
      </p:sp>
      <p:sp>
        <p:nvSpPr>
          <p:cNvPr id="414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Moderate activity is aerobic activity that increases a person’s breathing and heart rate somewhat. It includes brisk walking, dancing, swimming, or bicycling on a level terrain. You don’t need a partner to dance!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5" name="Rectangle 2"/>
          <p:cNvSpPr>
            <a:spLocks noGrp="1" noRot="1" noChangeAspect="1" noChangeArrowheads="1" noTextEdit="1"/>
          </p:cNvSpPr>
          <p:nvPr>
            <p:ph type="sldImg"/>
          </p:nvPr>
        </p:nvSpPr>
        <p:spPr>
          <a:xfrm>
            <a:off x="1160463" y="690563"/>
            <a:ext cx="4600575" cy="3451225"/>
          </a:xfrm>
          <a:ln/>
        </p:spPr>
      </p:sp>
      <p:sp>
        <p:nvSpPr>
          <p:cNvPr id="330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Knowing one’s daily calorie needs from a calorie table based on age, gender, height, weight and level of physical activity may be a useful reference point in determining the calories a person eats and drinks are appropriate in relation to the number needed daily. However, monitoring whether you maintain your weight over time by adjusting calories and physical activity is the most helpful.</a:t>
            </a:r>
            <a:br>
              <a:rPr lang="en-US"/>
            </a:br>
            <a:endParaRPr lang="en-US"/>
          </a:p>
          <a:p>
            <a:pPr eaLnBrk="1" hangingPunct="1"/>
            <a:r>
              <a:rPr lang="en-US"/>
              <a:t>It doesn’t take many extra calories a day to add 10 pounds a year! The good news is by reducing daily calorie intake by 100 calories, you can lose 10 pounds per year.</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7" name="Rectangle 2"/>
          <p:cNvSpPr>
            <a:spLocks noGrp="1" noRot="1" noChangeAspect="1" noChangeArrowheads="1" noTextEdit="1"/>
          </p:cNvSpPr>
          <p:nvPr>
            <p:ph type="sldImg"/>
          </p:nvPr>
        </p:nvSpPr>
        <p:spPr>
          <a:xfrm>
            <a:off x="1160463" y="690563"/>
            <a:ext cx="4600575" cy="3451225"/>
          </a:xfrm>
          <a:ln/>
        </p:spPr>
      </p:sp>
      <p:sp>
        <p:nvSpPr>
          <p:cNvPr id="415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 Examples of vigorous intensity activity that greatly increases a person’s heart rate and breathing include jogging, singles tennis, swimming continuous laps, or bicycling uphill.</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1" name="Rectangle 2"/>
          <p:cNvSpPr>
            <a:spLocks noGrp="1" noRot="1" noChangeAspect="1" noChangeArrowheads="1" noTextEdit="1"/>
          </p:cNvSpPr>
          <p:nvPr>
            <p:ph type="sldImg"/>
          </p:nvPr>
        </p:nvSpPr>
        <p:spPr>
          <a:xfrm>
            <a:off x="1160463" y="690563"/>
            <a:ext cx="4600575" cy="3451225"/>
          </a:xfrm>
          <a:ln/>
        </p:spPr>
      </p:sp>
      <p:sp>
        <p:nvSpPr>
          <p:cNvPr id="416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Walk during a break, over the noon hour, while waiting for a load of laundry to get done, after dinner, etc. </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5" name="Rectangle 2"/>
          <p:cNvSpPr>
            <a:spLocks noGrp="1" noRot="1" noChangeAspect="1" noChangeArrowheads="1" noTextEdit="1"/>
          </p:cNvSpPr>
          <p:nvPr>
            <p:ph type="sldImg"/>
          </p:nvPr>
        </p:nvSpPr>
        <p:spPr>
          <a:xfrm>
            <a:off x="1160463" y="690563"/>
            <a:ext cx="4600575" cy="3451225"/>
          </a:xfrm>
          <a:ln/>
        </p:spPr>
      </p:sp>
      <p:sp>
        <p:nvSpPr>
          <p:cNvPr id="417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a:xfrm>
            <a:off x="1160463" y="690563"/>
            <a:ext cx="4600575" cy="3451225"/>
          </a:xfrm>
          <a:ln/>
        </p:spPr>
      </p:sp>
      <p:sp>
        <p:nvSpPr>
          <p:cNvPr id="419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Image Placeholder 1"/>
          <p:cNvSpPr>
            <a:spLocks noGrp="1" noRot="1" noChangeAspect="1" noTextEdit="1"/>
          </p:cNvSpPr>
          <p:nvPr>
            <p:ph type="sldImg"/>
          </p:nvPr>
        </p:nvSpPr>
        <p:spPr>
          <a:xfrm>
            <a:off x="1160463" y="690563"/>
            <a:ext cx="4600575" cy="3451225"/>
          </a:xfrm>
          <a:ln/>
        </p:spPr>
      </p:sp>
      <p:sp>
        <p:nvSpPr>
          <p:cNvPr id="420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Image Placeholder 1"/>
          <p:cNvSpPr>
            <a:spLocks noGrp="1" noRot="1" noChangeAspect="1" noTextEdit="1"/>
          </p:cNvSpPr>
          <p:nvPr>
            <p:ph type="sldImg"/>
          </p:nvPr>
        </p:nvSpPr>
        <p:spPr>
          <a:xfrm>
            <a:off x="1160463" y="690563"/>
            <a:ext cx="4600575" cy="3451225"/>
          </a:xfrm>
          <a:ln/>
        </p:spPr>
      </p:sp>
      <p:sp>
        <p:nvSpPr>
          <p:cNvPr id="421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Image Placeholder 1"/>
          <p:cNvSpPr>
            <a:spLocks noGrp="1" noRot="1" noChangeAspect="1" noTextEdit="1"/>
          </p:cNvSpPr>
          <p:nvPr>
            <p:ph type="sldImg"/>
          </p:nvPr>
        </p:nvSpPr>
        <p:spPr>
          <a:xfrm>
            <a:off x="1160463" y="690563"/>
            <a:ext cx="4600575" cy="3451225"/>
          </a:xfrm>
          <a:ln/>
        </p:spPr>
      </p:sp>
      <p:sp>
        <p:nvSpPr>
          <p:cNvPr id="422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9" name="Rectangle 2"/>
          <p:cNvSpPr>
            <a:spLocks noGrp="1" noRot="1" noChangeAspect="1" noChangeArrowheads="1" noTextEdit="1"/>
          </p:cNvSpPr>
          <p:nvPr>
            <p:ph type="sldImg"/>
          </p:nvPr>
        </p:nvSpPr>
        <p:spPr>
          <a:xfrm>
            <a:off x="1160463" y="690563"/>
            <a:ext cx="4600575" cy="3451225"/>
          </a:xfrm>
          <a:ln/>
        </p:spPr>
      </p:sp>
      <p:sp>
        <p:nvSpPr>
          <p:cNvPr id="423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3" name="Rectangle 2"/>
          <p:cNvSpPr>
            <a:spLocks noGrp="1" noRot="1" noChangeAspect="1" noChangeArrowheads="1" noTextEdit="1"/>
          </p:cNvSpPr>
          <p:nvPr>
            <p:ph type="sldImg"/>
          </p:nvPr>
        </p:nvSpPr>
        <p:spPr>
          <a:xfrm>
            <a:off x="1160463" y="690563"/>
            <a:ext cx="4600575" cy="3451225"/>
          </a:xfrm>
          <a:ln/>
        </p:spPr>
      </p:sp>
      <p:sp>
        <p:nvSpPr>
          <p:cNvPr id="424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7" name="Rectangle 2"/>
          <p:cNvSpPr>
            <a:spLocks noGrp="1" noRot="1" noChangeAspect="1" noChangeArrowheads="1" noTextEdit="1"/>
          </p:cNvSpPr>
          <p:nvPr>
            <p:ph type="sldImg"/>
          </p:nvPr>
        </p:nvSpPr>
        <p:spPr>
          <a:xfrm>
            <a:off x="1160463" y="690563"/>
            <a:ext cx="4600575" cy="3451225"/>
          </a:xfrm>
          <a:ln/>
        </p:spPr>
      </p:sp>
      <p:sp>
        <p:nvSpPr>
          <p:cNvPr id="425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Rot="1" noChangeAspect="1" noChangeArrowheads="1" noTextEdit="1"/>
          </p:cNvSpPr>
          <p:nvPr>
            <p:ph type="sldImg"/>
          </p:nvPr>
        </p:nvSpPr>
        <p:spPr>
          <a:xfrm>
            <a:off x="1160463" y="690563"/>
            <a:ext cx="4600575" cy="3451225"/>
          </a:xfrm>
          <a:ln/>
        </p:spPr>
      </p:sp>
      <p:sp>
        <p:nvSpPr>
          <p:cNvPr id="331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0563"/>
            <a:ext cx="4600575" cy="34512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742216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1" name="Slide Image Placeholder 1"/>
          <p:cNvSpPr>
            <a:spLocks noGrp="1" noRot="1" noChangeAspect="1" noTextEdit="1"/>
          </p:cNvSpPr>
          <p:nvPr>
            <p:ph type="sldImg"/>
          </p:nvPr>
        </p:nvSpPr>
        <p:spPr>
          <a:xfrm>
            <a:off x="1160463" y="690563"/>
            <a:ext cx="4600575" cy="3451225"/>
          </a:xfrm>
          <a:ln/>
        </p:spPr>
      </p:sp>
      <p:sp>
        <p:nvSpPr>
          <p:cNvPr id="42701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p>
        </p:txBody>
      </p:sp>
      <p:sp>
        <p:nvSpPr>
          <p:cNvPr id="427013" name="Slide Number Placeholder 3"/>
          <p:cNvSpPr txBox="1">
            <a:spLocks noGrp="1"/>
          </p:cNvSpPr>
          <p:nvPr/>
        </p:nvSpPr>
        <p:spPr bwMode="auto">
          <a:xfrm>
            <a:off x="3919538" y="8742363"/>
            <a:ext cx="2997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nchor="b"/>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fld id="{282B0F5C-B520-47D5-8DAD-6EE231CB1BD8}" type="slidenum">
              <a:rPr lang="en-US" sz="1200">
                <a:solidFill>
                  <a:srgbClr val="000000"/>
                </a:solidFill>
              </a:rPr>
              <a:pPr algn="r" eaLnBrk="1" hangingPunct="1"/>
              <a:t>162</a:t>
            </a:fld>
            <a:endParaRPr lang="en-US" sz="1200">
              <a:solidFill>
                <a:srgbClr val="000000"/>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9" name="Rectangle 2"/>
          <p:cNvSpPr>
            <a:spLocks noGrp="1" noRot="1" noChangeAspect="1" noChangeArrowheads="1" noTextEdit="1"/>
          </p:cNvSpPr>
          <p:nvPr>
            <p:ph type="sldImg"/>
          </p:nvPr>
        </p:nvSpPr>
        <p:spPr>
          <a:xfrm>
            <a:off x="1160463" y="690563"/>
            <a:ext cx="4600575" cy="3451225"/>
          </a:xfrm>
          <a:ln/>
        </p:spPr>
      </p:sp>
      <p:sp>
        <p:nvSpPr>
          <p:cNvPr id="429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3" name="Rectangle 2"/>
          <p:cNvSpPr>
            <a:spLocks noGrp="1" noRot="1" noChangeAspect="1" noChangeArrowheads="1" noTextEdit="1"/>
          </p:cNvSpPr>
          <p:nvPr>
            <p:ph type="sldImg"/>
          </p:nvPr>
        </p:nvSpPr>
        <p:spPr>
          <a:xfrm>
            <a:off x="1160463" y="690563"/>
            <a:ext cx="4600575" cy="3451225"/>
          </a:xfrm>
          <a:ln/>
        </p:spPr>
      </p:sp>
      <p:sp>
        <p:nvSpPr>
          <p:cNvPr id="332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a:xfrm>
            <a:off x="1160463" y="690563"/>
            <a:ext cx="4600575" cy="3451225"/>
          </a:xfrm>
          <a:ln/>
        </p:spPr>
      </p:sp>
      <p:sp>
        <p:nvSpPr>
          <p:cNvPr id="333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1" name="Rectangle 2"/>
          <p:cNvSpPr>
            <a:spLocks noGrp="1" noRot="1" noChangeAspect="1" noChangeArrowheads="1" noTextEdit="1"/>
          </p:cNvSpPr>
          <p:nvPr>
            <p:ph type="sldImg"/>
          </p:nvPr>
        </p:nvSpPr>
        <p:spPr>
          <a:xfrm>
            <a:off x="1160463" y="690563"/>
            <a:ext cx="4600575" cy="3451225"/>
          </a:xfrm>
          <a:ln/>
        </p:spPr>
      </p:sp>
      <p:sp>
        <p:nvSpPr>
          <p:cNvPr id="334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2"/>
          <p:cNvSpPr>
            <a:spLocks noGrp="1" noRot="1" noChangeAspect="1" noChangeArrowheads="1" noTextEdit="1"/>
          </p:cNvSpPr>
          <p:nvPr>
            <p:ph type="sldImg"/>
          </p:nvPr>
        </p:nvSpPr>
        <p:spPr>
          <a:xfrm>
            <a:off x="1160463" y="690563"/>
            <a:ext cx="4600575" cy="3451225"/>
          </a:xfrm>
          <a:ln/>
        </p:spPr>
      </p:sp>
      <p:sp>
        <p:nvSpPr>
          <p:cNvPr id="348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2"/>
          <p:cNvSpPr>
            <a:spLocks noGrp="1" noRot="1" noChangeAspect="1" noChangeArrowheads="1" noTextEdit="1"/>
          </p:cNvSpPr>
          <p:nvPr>
            <p:ph type="sldImg"/>
          </p:nvPr>
        </p:nvSpPr>
        <p:spPr>
          <a:xfrm>
            <a:off x="1160463" y="690563"/>
            <a:ext cx="4600575" cy="3451225"/>
          </a:xfrm>
          <a:ln/>
        </p:spPr>
      </p:sp>
      <p:sp>
        <p:nvSpPr>
          <p:cNvPr id="349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2"/>
          <p:cNvSpPr>
            <a:spLocks noGrp="1" noRot="1" noChangeAspect="1" noChangeArrowheads="1" noTextEdit="1"/>
          </p:cNvSpPr>
          <p:nvPr>
            <p:ph type="sldImg"/>
          </p:nvPr>
        </p:nvSpPr>
        <p:spPr>
          <a:xfrm>
            <a:off x="1160463" y="690563"/>
            <a:ext cx="4600575" cy="3451225"/>
          </a:xfrm>
          <a:ln/>
        </p:spPr>
      </p:sp>
      <p:sp>
        <p:nvSpPr>
          <p:cNvPr id="350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2"/>
          <p:cNvSpPr>
            <a:spLocks noGrp="1" noRot="1" noChangeAspect="1" noChangeArrowheads="1" noTextEdit="1"/>
          </p:cNvSpPr>
          <p:nvPr>
            <p:ph type="sldImg"/>
          </p:nvPr>
        </p:nvSpPr>
        <p:spPr>
          <a:xfrm>
            <a:off x="1160463" y="690563"/>
            <a:ext cx="4600575" cy="3451225"/>
          </a:xfrm>
          <a:ln/>
        </p:spPr>
      </p:sp>
      <p:sp>
        <p:nvSpPr>
          <p:cNvPr id="321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2"/>
          <p:cNvSpPr>
            <a:spLocks noGrp="1" noRot="1" noChangeAspect="1" noChangeArrowheads="1" noTextEdit="1"/>
          </p:cNvSpPr>
          <p:nvPr>
            <p:ph type="sldImg"/>
          </p:nvPr>
        </p:nvSpPr>
        <p:spPr>
          <a:xfrm>
            <a:off x="1160463" y="690563"/>
            <a:ext cx="4600575" cy="3451225"/>
          </a:xfrm>
          <a:ln/>
        </p:spPr>
      </p:sp>
      <p:sp>
        <p:nvSpPr>
          <p:cNvPr id="351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2"/>
          <p:cNvSpPr>
            <a:spLocks noGrp="1" noRot="1" noChangeAspect="1" noChangeArrowheads="1" noTextEdit="1"/>
          </p:cNvSpPr>
          <p:nvPr>
            <p:ph type="sldImg"/>
          </p:nvPr>
        </p:nvSpPr>
        <p:spPr>
          <a:xfrm>
            <a:off x="1160463" y="690563"/>
            <a:ext cx="4600575" cy="3451225"/>
          </a:xfrm>
          <a:ln/>
        </p:spPr>
      </p:sp>
      <p:sp>
        <p:nvSpPr>
          <p:cNvPr id="352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Rot="1" noChangeAspect="1" noChangeArrowheads="1" noTextEdit="1"/>
          </p:cNvSpPr>
          <p:nvPr>
            <p:ph type="sldImg"/>
          </p:nvPr>
        </p:nvSpPr>
        <p:spPr>
          <a:xfrm>
            <a:off x="1160463" y="690563"/>
            <a:ext cx="4600575" cy="3451225"/>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buClr>
                <a:srgbClr val="D12205"/>
              </a:buClr>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2"/>
          <p:cNvSpPr>
            <a:spLocks noGrp="1" noRot="1" noChangeAspect="1" noChangeArrowheads="1" noTextEdit="1"/>
          </p:cNvSpPr>
          <p:nvPr>
            <p:ph type="sldImg"/>
          </p:nvPr>
        </p:nvSpPr>
        <p:spPr>
          <a:xfrm>
            <a:off x="1160463" y="690563"/>
            <a:ext cx="4600575" cy="3451225"/>
          </a:xfrm>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buClr>
                <a:srgbClr val="D12205"/>
              </a:buCl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2"/>
          <p:cNvSpPr>
            <a:spLocks noGrp="1" noRot="1" noChangeAspect="1" noChangeArrowheads="1" noTextEdit="1"/>
          </p:cNvSpPr>
          <p:nvPr>
            <p:ph type="sldImg"/>
          </p:nvPr>
        </p:nvSpPr>
        <p:spPr>
          <a:xfrm>
            <a:off x="1160463" y="690563"/>
            <a:ext cx="4600575" cy="3451225"/>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buClr>
                <a:srgbClr val="D12205"/>
              </a:buClr>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Rot="1" noChangeAspect="1" noChangeArrowheads="1" noTextEdit="1"/>
          </p:cNvSpPr>
          <p:nvPr>
            <p:ph type="sldImg"/>
          </p:nvPr>
        </p:nvSpPr>
        <p:spPr>
          <a:xfrm>
            <a:off x="1160463" y="690563"/>
            <a:ext cx="4600575" cy="3451225"/>
          </a:xfrm>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buClr>
                <a:srgbClr val="D12205"/>
              </a:buClr>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Rot="1" noChangeAspect="1" noChangeArrowheads="1" noTextEdit="1"/>
          </p:cNvSpPr>
          <p:nvPr>
            <p:ph type="sldImg"/>
          </p:nvPr>
        </p:nvSpPr>
        <p:spPr>
          <a:xfrm>
            <a:off x="1160463" y="690563"/>
            <a:ext cx="4600575" cy="3451225"/>
          </a:xfrm>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lnSpc>
                <a:spcPct val="80000"/>
              </a:lnSpc>
            </a:pPr>
            <a:r>
              <a:rPr lang="en-US" sz="1000"/>
              <a:t>This figure illustrates the concept of nutrient-dense foods comparing a baked form of chicken with a breaded and fried form.</a:t>
            </a:r>
          </a:p>
          <a:p>
            <a:pPr eaLnBrk="1" hangingPunct="1">
              <a:lnSpc>
                <a:spcPct val="80000"/>
              </a:lnSpc>
            </a:pPr>
            <a:endParaRPr lang="en-US" sz="1000"/>
          </a:p>
          <a:p>
            <a:pPr eaLnBrk="1" hangingPunct="1">
              <a:lnSpc>
                <a:spcPct val="80000"/>
              </a:lnSpc>
            </a:pPr>
            <a:r>
              <a:rPr lang="en-US" sz="1000"/>
              <a:t>Data from the U.S. Department of Agriculture, Agricultural Research Service, Food and Nutrient Database for Dietary Studies 4.1. http:// www.ars.usda.gov/Services/doc</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Rot="1" noChangeAspect="1" noChangeArrowheads="1" noTextEdit="1"/>
          </p:cNvSpPr>
          <p:nvPr>
            <p:ph type="sldImg"/>
          </p:nvPr>
        </p:nvSpPr>
        <p:spPr>
          <a:xfrm>
            <a:off x="1160463" y="690563"/>
            <a:ext cx="4600575" cy="3451225"/>
          </a:xfrm>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lnSpc>
                <a:spcPct val="80000"/>
              </a:lnSpc>
            </a:pPr>
            <a:r>
              <a:rPr lang="en-US" sz="1000"/>
              <a:t>This figure illustrates the concept of nutrient-dense foods comparing a baked form of chicken with a breaded and fried form.</a:t>
            </a:r>
          </a:p>
          <a:p>
            <a:pPr eaLnBrk="1" hangingPunct="1">
              <a:lnSpc>
                <a:spcPct val="80000"/>
              </a:lnSpc>
            </a:pPr>
            <a:endParaRPr lang="en-US" sz="1000"/>
          </a:p>
          <a:p>
            <a:pPr eaLnBrk="1" hangingPunct="1">
              <a:lnSpc>
                <a:spcPct val="80000"/>
              </a:lnSpc>
            </a:pPr>
            <a:r>
              <a:rPr lang="en-US" sz="1000"/>
              <a:t>Data from the U.S. Department of Agriculture, Agricultural Research Service, Food and Nutrient Database for Dietary Studies 4.1. http:// www.ars.usda.gov/Services/doc</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Rot="1" noChangeAspect="1" noChangeArrowheads="1" noTextEdit="1"/>
          </p:cNvSpPr>
          <p:nvPr>
            <p:ph type="sldImg"/>
          </p:nvPr>
        </p:nvSpPr>
        <p:spPr>
          <a:xfrm>
            <a:off x="1160463" y="690563"/>
            <a:ext cx="4600575" cy="3451225"/>
          </a:xfrm>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lnSpc>
                <a:spcPct val="80000"/>
              </a:lnSpc>
            </a:pPr>
            <a:r>
              <a:rPr lang="en-US" sz="1000"/>
              <a:t>This figure illustrates the concept of nutrient-dense foods comparing a baked form of chicken with a breaded and fried form.</a:t>
            </a:r>
          </a:p>
          <a:p>
            <a:pPr eaLnBrk="1" hangingPunct="1">
              <a:lnSpc>
                <a:spcPct val="80000"/>
              </a:lnSpc>
            </a:pPr>
            <a:endParaRPr lang="en-US" sz="1000"/>
          </a:p>
          <a:p>
            <a:pPr eaLnBrk="1" hangingPunct="1">
              <a:lnSpc>
                <a:spcPct val="80000"/>
              </a:lnSpc>
            </a:pPr>
            <a:r>
              <a:rPr lang="en-US" sz="1000"/>
              <a:t>Data from the U.S. Department of Agriculture, Agricultural Research Service, Food and Nutrient Database for Dietary Studies 4.1. http:// www.ars.usda.gov/Services/doc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5" name="Rectangle 2"/>
          <p:cNvSpPr>
            <a:spLocks noGrp="1" noRot="1" noChangeAspect="1" noChangeArrowheads="1" noTextEdit="1"/>
          </p:cNvSpPr>
          <p:nvPr>
            <p:ph type="sldImg"/>
          </p:nvPr>
        </p:nvSpPr>
        <p:spPr>
          <a:xfrm>
            <a:off x="1160463" y="690563"/>
            <a:ext cx="4600575" cy="3451225"/>
          </a:xfrm>
          <a:ln/>
        </p:spPr>
      </p:sp>
      <p:sp>
        <p:nvSpPr>
          <p:cNvPr id="361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These are three main messages under “Foods to increase.”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3" name="Rectangle 2"/>
          <p:cNvSpPr>
            <a:spLocks noGrp="1" noRot="1" noChangeAspect="1" noChangeArrowheads="1" noTextEdit="1"/>
          </p:cNvSpPr>
          <p:nvPr>
            <p:ph type="sldImg"/>
          </p:nvPr>
        </p:nvSpPr>
        <p:spPr>
          <a:xfrm>
            <a:off x="1160463" y="690563"/>
            <a:ext cx="4600575" cy="3451225"/>
          </a:xfrm>
          <a:ln/>
        </p:spPr>
      </p:sp>
      <p:sp>
        <p:nvSpPr>
          <p:cNvPr id="322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1160463" y="690563"/>
            <a:ext cx="4600575" cy="3451225"/>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lnSpc>
                <a:spcPct val="80000"/>
              </a:lnSpc>
            </a:pPr>
            <a:r>
              <a:rPr lang="en-US" sz="800"/>
              <a:t>Formerly the Dietary Guidelines included an orange vegetable subgroup. In 2010, they added red foods and now refer to a red-orange subgroup, to include tomatoes, because of the tomato’s nutritive value and the extent to which it occurs in American diets. Tomatoes are high in the antioxidant lycopene. They also are a significant source of vitamin C, fiber and potassium. </a:t>
            </a:r>
          </a:p>
          <a:p>
            <a:pPr eaLnBrk="1" hangingPunct="1">
              <a:lnSpc>
                <a:spcPct val="80000"/>
              </a:lnSpc>
            </a:pPr>
            <a:endParaRPr lang="en-US" sz="800"/>
          </a:p>
          <a:p>
            <a:pPr eaLnBrk="1" hangingPunct="1">
              <a:lnSpc>
                <a:spcPct val="80000"/>
              </a:lnSpc>
            </a:pPr>
            <a:r>
              <a:rPr lang="en-US" sz="800"/>
              <a:t>Examples of food from the five vegetable subgroups include:</a:t>
            </a:r>
          </a:p>
          <a:p>
            <a:pPr eaLnBrk="1" hangingPunct="1">
              <a:lnSpc>
                <a:spcPct val="80000"/>
              </a:lnSpc>
            </a:pPr>
            <a:endParaRPr lang="en-US" sz="800"/>
          </a:p>
          <a:p>
            <a:pPr eaLnBrk="1" hangingPunct="1">
              <a:lnSpc>
                <a:spcPct val="80000"/>
              </a:lnSpc>
            </a:pPr>
            <a:r>
              <a:rPr lang="en-US" b="1"/>
              <a:t>Dark-green vegetables:</a:t>
            </a:r>
            <a:r>
              <a:rPr lang="en-US"/>
              <a:t> All fresh, frozen, and canned dark-green leafy vegetables and broccoli, cooked or raw: for example, broccoli; spinach; romaine; collard, turnip, and mustard greens. </a:t>
            </a:r>
          </a:p>
          <a:p>
            <a:pPr eaLnBrk="1" hangingPunct="1">
              <a:lnSpc>
                <a:spcPct val="80000"/>
              </a:lnSpc>
            </a:pPr>
            <a:endParaRPr lang="en-US"/>
          </a:p>
          <a:p>
            <a:pPr eaLnBrk="1" hangingPunct="1">
              <a:lnSpc>
                <a:spcPct val="80000"/>
              </a:lnSpc>
            </a:pPr>
            <a:r>
              <a:rPr lang="en-US" b="1"/>
              <a:t>Red and orange vegetables:</a:t>
            </a:r>
            <a:r>
              <a:rPr lang="en-US"/>
              <a:t> All fresh, frozen, and canned red and orange vegetables, cooked or raw: for example, tomatoes, red peppers, carrots, sweet potatoes, winter squash, and pumpkin.</a:t>
            </a:r>
          </a:p>
          <a:p>
            <a:pPr eaLnBrk="1" hangingPunct="1">
              <a:lnSpc>
                <a:spcPct val="80000"/>
              </a:lnSpc>
            </a:pPr>
            <a:r>
              <a:rPr lang="en-US"/>
              <a:t> </a:t>
            </a:r>
          </a:p>
          <a:p>
            <a:pPr eaLnBrk="1" hangingPunct="1">
              <a:lnSpc>
                <a:spcPct val="80000"/>
              </a:lnSpc>
            </a:pPr>
            <a:r>
              <a:rPr lang="en-US" b="1"/>
              <a:t>Beans and peas (legumes):</a:t>
            </a:r>
            <a:r>
              <a:rPr lang="en-US"/>
              <a:t> All cooked beans and peas: for example, kidney beans, lentils, chickpeas, and pinto beans. Does not include green beans or green peas. (See additional comment under protein foods group.) </a:t>
            </a:r>
          </a:p>
          <a:p>
            <a:pPr eaLnBrk="1" hangingPunct="1">
              <a:lnSpc>
                <a:spcPct val="80000"/>
              </a:lnSpc>
            </a:pPr>
            <a:endParaRPr lang="en-US"/>
          </a:p>
          <a:p>
            <a:pPr eaLnBrk="1" hangingPunct="1">
              <a:lnSpc>
                <a:spcPct val="80000"/>
              </a:lnSpc>
            </a:pPr>
            <a:r>
              <a:rPr lang="en-US" b="1"/>
              <a:t>Starchy vegetables:</a:t>
            </a:r>
            <a:r>
              <a:rPr lang="en-US"/>
              <a:t> All fresh, frozen, and canned starchy vegetables: for example, white potatoes, corn, green peas. </a:t>
            </a:r>
          </a:p>
          <a:p>
            <a:pPr eaLnBrk="1" hangingPunct="1">
              <a:lnSpc>
                <a:spcPct val="80000"/>
              </a:lnSpc>
            </a:pPr>
            <a:endParaRPr lang="en-US"/>
          </a:p>
          <a:p>
            <a:pPr eaLnBrk="1" hangingPunct="1">
              <a:lnSpc>
                <a:spcPct val="80000"/>
              </a:lnSpc>
            </a:pPr>
            <a:r>
              <a:rPr lang="en-US" b="1"/>
              <a:t>Other vegetables:</a:t>
            </a:r>
            <a:r>
              <a:rPr lang="en-US"/>
              <a:t> All fresh, frozen, and canned other vegetables, cooked or raw: for example, iceberg lettuce, green beans, and onions. </a:t>
            </a:r>
          </a:p>
          <a:p>
            <a:pPr eaLnBrk="1" hangingPunct="1">
              <a:lnSpc>
                <a:spcPct val="80000"/>
              </a:lnSpc>
            </a:pPr>
            <a:endParaRPr lang="en-US" sz="800"/>
          </a:p>
          <a:p>
            <a:pPr eaLnBrk="1" hangingPunct="1">
              <a:lnSpc>
                <a:spcPct val="80000"/>
              </a:lnSpc>
            </a:pPr>
            <a:endParaRPr lang="en-US" sz="800"/>
          </a:p>
          <a:p>
            <a:pPr eaLnBrk="1" hangingPunct="1">
              <a:lnSpc>
                <a:spcPct val="80000"/>
              </a:lnSpc>
            </a:pPr>
            <a:endParaRPr lang="en-US" sz="8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2"/>
          <p:cNvSpPr>
            <a:spLocks noGrp="1" noRot="1" noChangeAspect="1" noChangeArrowheads="1" noTextEdit="1"/>
          </p:cNvSpPr>
          <p:nvPr>
            <p:ph type="sldImg"/>
          </p:nvPr>
        </p:nvSpPr>
        <p:spPr>
          <a:xfrm>
            <a:off x="1160463" y="690563"/>
            <a:ext cx="4600575" cy="3451225"/>
          </a:xfrm>
          <a:ln/>
        </p:spPr>
      </p:sp>
      <p:sp>
        <p:nvSpPr>
          <p:cNvPr id="362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lnSpc>
                <a:spcPct val="80000"/>
              </a:lnSpc>
            </a:pPr>
            <a:r>
              <a:rPr lang="en-US" sz="800"/>
              <a:t>Divide the other half between a lean protein source and a whole grain.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1160463" y="690563"/>
            <a:ext cx="4600575" cy="3451225"/>
          </a:xfrm>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http://www.flickr.com/photos/usdagov/5842870387/sizes/z/in/photostream/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7" name="Rectangle 2"/>
          <p:cNvSpPr>
            <a:spLocks noGrp="1" noRot="1" noChangeAspect="1" noChangeArrowheads="1" noTextEdit="1"/>
          </p:cNvSpPr>
          <p:nvPr>
            <p:ph type="sldImg"/>
          </p:nvPr>
        </p:nvSpPr>
        <p:spPr>
          <a:xfrm>
            <a:off x="1160463" y="690563"/>
            <a:ext cx="4600575" cy="3451225"/>
          </a:xfrm>
          <a:ln/>
        </p:spPr>
      </p:sp>
      <p:sp>
        <p:nvSpPr>
          <p:cNvPr id="364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1" name="Rectangle 2"/>
          <p:cNvSpPr>
            <a:spLocks noGrp="1" noRot="1" noChangeAspect="1" noChangeArrowheads="1" noTextEdit="1"/>
          </p:cNvSpPr>
          <p:nvPr>
            <p:ph type="sldImg"/>
          </p:nvPr>
        </p:nvSpPr>
        <p:spPr>
          <a:xfrm>
            <a:off x="1160463" y="690563"/>
            <a:ext cx="4600575" cy="3451225"/>
          </a:xfrm>
          <a:ln/>
        </p:spPr>
      </p:sp>
      <p:sp>
        <p:nvSpPr>
          <p:cNvPr id="365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Green peas are in the “Starchy Vegetables” vegetable subgroup. Green beans are in the “Other Vegetables” vegetable subgroup. </a:t>
            </a:r>
            <a:endParaRPr lang="en-US" sz="18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5" name="Rectangle 2"/>
          <p:cNvSpPr>
            <a:spLocks noGrp="1" noRot="1" noChangeAspect="1" noChangeArrowheads="1" noTextEdit="1"/>
          </p:cNvSpPr>
          <p:nvPr>
            <p:ph type="sldImg"/>
          </p:nvPr>
        </p:nvSpPr>
        <p:spPr>
          <a:xfrm>
            <a:off x="1160463" y="690563"/>
            <a:ext cx="4600575" cy="3451225"/>
          </a:xfrm>
          <a:ln/>
        </p:spPr>
      </p:sp>
      <p:sp>
        <p:nvSpPr>
          <p:cNvPr id="366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9" name="Rectangle 2"/>
          <p:cNvSpPr>
            <a:spLocks noGrp="1" noRot="1" noChangeAspect="1" noChangeArrowheads="1" noTextEdit="1"/>
          </p:cNvSpPr>
          <p:nvPr>
            <p:ph type="sldImg"/>
          </p:nvPr>
        </p:nvSpPr>
        <p:spPr>
          <a:xfrm>
            <a:off x="1160463" y="690563"/>
            <a:ext cx="4600575" cy="3451225"/>
          </a:xfrm>
          <a:ln/>
        </p:spPr>
      </p:sp>
      <p:sp>
        <p:nvSpPr>
          <p:cNvPr id="367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Answer C. Both A and B.  The DGA2010 vegetable subgroup of “beans and peas (legumes)” refers to the mature forms of legumes. It includes kidney beans, pinto beans, black beans, garbanzo beans (chickpeas), lima beans, black-eyed peas, split peas, and lentils.</a:t>
            </a:r>
          </a:p>
          <a:p>
            <a:pPr eaLnBrk="1" hangingPunct="1"/>
            <a:endParaRPr lang="en-US"/>
          </a:p>
          <a:p>
            <a:pPr eaLnBrk="1" hangingPunct="1"/>
            <a:r>
              <a:rPr lang="en-US"/>
              <a:t>They contain protein and other nutrients similar to seafood, meat, and poultry. Plus, they are excellent sources fiber and other nutrients which also are found in vegetables.</a:t>
            </a:r>
          </a:p>
          <a:p>
            <a:pPr eaLnBrk="1" hangingPunct="1"/>
            <a:endParaRPr lang="en-US"/>
          </a:p>
          <a:p>
            <a:pPr eaLnBrk="1" hangingPunct="1"/>
            <a:r>
              <a:rPr lang="en-US"/>
              <a:t>Green peas and green (string) beans are not considered part of the “beans and peas (legumes)” subgroup.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Rot="1" noChangeAspect="1" noChangeArrowheads="1" noTextEdit="1"/>
          </p:cNvSpPr>
          <p:nvPr>
            <p:ph type="sldImg"/>
          </p:nvPr>
        </p:nvSpPr>
        <p:spPr>
          <a:xfrm>
            <a:off x="1160463" y="690563"/>
            <a:ext cx="4600575" cy="3451225"/>
          </a:xfrm>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Moderate evidence shows that adults who eat more whole grains, particularly those higher in dietary fiber, have a lower body weight compared to adults who eat fewer whole grains. </a:t>
            </a:r>
            <a:br>
              <a:rPr lang="en-US"/>
            </a:b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2"/>
          <p:cNvSpPr>
            <a:spLocks noGrp="1" noRot="1" noChangeAspect="1" noChangeArrowheads="1" noTextEdit="1"/>
          </p:cNvSpPr>
          <p:nvPr>
            <p:ph type="sldImg"/>
          </p:nvPr>
        </p:nvSpPr>
        <p:spPr>
          <a:xfrm>
            <a:off x="1160463" y="690563"/>
            <a:ext cx="4600575" cy="3451225"/>
          </a:xfrm>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2"/>
          <p:cNvSpPr>
            <a:spLocks noGrp="1" noRot="1" noChangeAspect="1" noChangeArrowheads="1" noTextEdit="1"/>
          </p:cNvSpPr>
          <p:nvPr>
            <p:ph type="sldImg"/>
          </p:nvPr>
        </p:nvSpPr>
        <p:spPr>
          <a:xfrm>
            <a:off x="1160463" y="690563"/>
            <a:ext cx="4600575" cy="3451225"/>
          </a:xfrm>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Answer: B. a “whole grain” should be the first ingredient or the second ingredient, after water. For foods with multiple whole-grain ingredients, they should appear near the beginning of the ingredients list.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2"/>
          <p:cNvSpPr>
            <a:spLocks noGrp="1" noRot="1" noChangeAspect="1" noChangeArrowheads="1" noTextEdit="1"/>
          </p:cNvSpPr>
          <p:nvPr>
            <p:ph type="sldImg"/>
          </p:nvPr>
        </p:nvSpPr>
        <p:spPr>
          <a:xfrm>
            <a:off x="1160463" y="690563"/>
            <a:ext cx="4600575" cy="3451225"/>
          </a:xfrm>
          <a:ln/>
        </p:spPr>
      </p:sp>
      <p:sp>
        <p:nvSpPr>
          <p:cNvPr id="323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
          <p:cNvSpPr>
            <a:spLocks noGrp="1" noRot="1" noChangeAspect="1" noChangeArrowheads="1" noTextEdit="1"/>
          </p:cNvSpPr>
          <p:nvPr>
            <p:ph type="sldImg"/>
          </p:nvPr>
        </p:nvSpPr>
        <p:spPr>
          <a:xfrm>
            <a:off x="1160463" y="690563"/>
            <a:ext cx="4600575" cy="3451225"/>
          </a:xfrm>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Choosing fat-free or1% low-fat milk and milk products provides the same nutrients with less solid fat and thus fewer calories.</a:t>
            </a:r>
          </a:p>
          <a:p>
            <a:pPr eaLnBrk="1" hangingPunct="1"/>
            <a:endParaRPr lang="en-US"/>
          </a:p>
          <a:p>
            <a:pPr eaLnBrk="1" hangingPunct="1"/>
            <a:r>
              <a:rPr lang="en-US"/>
              <a:t>Soy beverages fortified with calcium and A and D are considered part of the milk and milk products group because they are similar to milk both nutritionally and in their use in meals.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1" name="Rectangle 2"/>
          <p:cNvSpPr>
            <a:spLocks noGrp="1" noRot="1" noChangeAspect="1" noChangeArrowheads="1" noTextEdit="1"/>
          </p:cNvSpPr>
          <p:nvPr>
            <p:ph type="sldImg"/>
          </p:nvPr>
        </p:nvSpPr>
        <p:spPr>
          <a:xfrm>
            <a:off x="1160463" y="690563"/>
            <a:ext cx="4600575" cy="3451225"/>
          </a:xfrm>
          <a:ln/>
        </p:spPr>
      </p:sp>
      <p:sp>
        <p:nvSpPr>
          <p:cNvPr id="375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5" name="Rectangle 2"/>
          <p:cNvSpPr>
            <a:spLocks noGrp="1" noRot="1" noChangeAspect="1" noChangeArrowheads="1" noTextEdit="1"/>
          </p:cNvSpPr>
          <p:nvPr>
            <p:ph type="sldImg"/>
          </p:nvPr>
        </p:nvSpPr>
        <p:spPr>
          <a:xfrm>
            <a:off x="1160463" y="690563"/>
            <a:ext cx="4600575" cy="3451225"/>
          </a:xfrm>
          <a:ln/>
        </p:spPr>
      </p:sp>
      <p:sp>
        <p:nvSpPr>
          <p:cNvPr id="376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9" name="Rectangle 2"/>
          <p:cNvSpPr>
            <a:spLocks noGrp="1" noRot="1" noChangeAspect="1" noChangeArrowheads="1" noTextEdit="1"/>
          </p:cNvSpPr>
          <p:nvPr>
            <p:ph type="sldImg"/>
          </p:nvPr>
        </p:nvSpPr>
        <p:spPr>
          <a:xfrm>
            <a:off x="1160463" y="690563"/>
            <a:ext cx="4600575" cy="3451225"/>
          </a:xfrm>
          <a:ln/>
        </p:spPr>
      </p:sp>
      <p:sp>
        <p:nvSpPr>
          <p:cNvPr id="377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These are two main messages under “Foods to reduce.”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7" name="Rectangle 2"/>
          <p:cNvSpPr>
            <a:spLocks noGrp="1" noRot="1" noChangeAspect="1" noChangeArrowheads="1" noTextEdit="1"/>
          </p:cNvSpPr>
          <p:nvPr>
            <p:ph type="sldImg"/>
          </p:nvPr>
        </p:nvSpPr>
        <p:spPr>
          <a:xfrm>
            <a:off x="1160463" y="690563"/>
            <a:ext cx="4600575" cy="3451225"/>
          </a:xfrm>
          <a:ln/>
        </p:spPr>
      </p:sp>
      <p:sp>
        <p:nvSpPr>
          <p:cNvPr id="344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Sometimes when people see the word “sugar” on the Nutrition Facts Label of a food that has “naturally occurring” sugar, such as milk,  fruit, or some vegetables, they may feel they shouldn’t eat it. However, unless a person had to monitor total carbohydrate, it is the “added” sugars that are the concern of the DGA2010.</a:t>
            </a:r>
          </a:p>
          <a:p>
            <a:pPr eaLnBrk="1" hangingPunct="1"/>
            <a:endParaRPr lang="en-US"/>
          </a:p>
          <a:p>
            <a:pPr eaLnBrk="1" hangingPunct="1"/>
            <a:endParaRPr lang="en-US"/>
          </a:p>
          <a:p>
            <a:pPr eaLnBrk="1" hangingPunct="1"/>
            <a:endParaRPr lang="en-US"/>
          </a:p>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Rectangle 2"/>
          <p:cNvSpPr>
            <a:spLocks noGrp="1" noRot="1" noChangeAspect="1" noChangeArrowheads="1" noTextEdit="1"/>
          </p:cNvSpPr>
          <p:nvPr>
            <p:ph type="sldImg"/>
          </p:nvPr>
        </p:nvSpPr>
        <p:spPr>
          <a:xfrm>
            <a:off x="1160463" y="690563"/>
            <a:ext cx="4600575" cy="3451225"/>
          </a:xfrm>
          <a:ln/>
        </p:spPr>
      </p:sp>
      <p:sp>
        <p:nvSpPr>
          <p:cNvPr id="345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p>
          <a:p>
            <a:pPr eaLnBrk="1" hangingPunct="1"/>
            <a:endParaRPr lang="en-US"/>
          </a:p>
          <a:p>
            <a:pPr eaLnBrk="1" hangingPunct="1"/>
            <a:endParaRPr lang="en-US"/>
          </a:p>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5" name="Rectangle 2"/>
          <p:cNvSpPr>
            <a:spLocks noGrp="1" noRot="1" noChangeAspect="1" noChangeArrowheads="1" noTextEdit="1"/>
          </p:cNvSpPr>
          <p:nvPr>
            <p:ph type="sldImg"/>
          </p:nvPr>
        </p:nvSpPr>
        <p:spPr>
          <a:xfrm>
            <a:off x="1160463" y="690563"/>
            <a:ext cx="4600575" cy="3451225"/>
          </a:xfrm>
          <a:ln/>
        </p:spPr>
      </p:sp>
      <p:sp>
        <p:nvSpPr>
          <p:cNvPr id="346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Rectangle 2"/>
          <p:cNvSpPr>
            <a:spLocks noGrp="1" noRot="1" noChangeAspect="1" noChangeArrowheads="1" noTextEdit="1"/>
          </p:cNvSpPr>
          <p:nvPr>
            <p:ph type="sldImg"/>
          </p:nvPr>
        </p:nvSpPr>
        <p:spPr>
          <a:xfrm>
            <a:off x="1160463" y="690563"/>
            <a:ext cx="4600575" cy="3451225"/>
          </a:xfrm>
          <a:ln/>
        </p:spPr>
      </p:sp>
      <p:sp>
        <p:nvSpPr>
          <p:cNvPr id="347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Answer: B. If you are uncertain whether the sugar shown on the Nutrition Facts Label is “added” or “naturally occurring,” check the list of ingredients. Look for such words as syrup, sugar, honey, molasses, dextrin, and words ending on “ose” (such as dextrose, fructose, lactose, maltose, sucrose).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3" name="Rectangle 2"/>
          <p:cNvSpPr>
            <a:spLocks noGrp="1" noRot="1" noChangeAspect="1" noChangeArrowheads="1" noTextEdit="1"/>
          </p:cNvSpPr>
          <p:nvPr>
            <p:ph type="sldImg"/>
          </p:nvPr>
        </p:nvSpPr>
        <p:spPr>
          <a:xfrm>
            <a:off x="1160463" y="690563"/>
            <a:ext cx="4600575" cy="3451225"/>
          </a:xfrm>
          <a:ln/>
        </p:spPr>
      </p:sp>
      <p:sp>
        <p:nvSpPr>
          <p:cNvPr id="353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5" name="Rectangle 2"/>
          <p:cNvSpPr>
            <a:spLocks noGrp="1" noRot="1" noChangeAspect="1" noChangeArrowheads="1" noTextEdit="1"/>
          </p:cNvSpPr>
          <p:nvPr>
            <p:ph type="sldImg"/>
          </p:nvPr>
        </p:nvSpPr>
        <p:spPr>
          <a:xfrm>
            <a:off x="1160463" y="690563"/>
            <a:ext cx="4600575" cy="3451225"/>
          </a:xfrm>
          <a:ln/>
        </p:spPr>
      </p:sp>
      <p:sp>
        <p:nvSpPr>
          <p:cNvPr id="387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Strong evidence shows children and adolescents who consume more sugar-sweetened beverages have higher body weight compared to those who drink less, and moderate evidence also supports this relationship in adults.</a:t>
            </a:r>
          </a:p>
          <a:p>
            <a:pPr eaLnBrk="1" hangingPunct="1"/>
            <a:endParaRPr lang="en-US"/>
          </a:p>
          <a:p>
            <a:pPr eaLnBrk="1" hangingPunct="1"/>
            <a:r>
              <a:rPr lang="en-US"/>
              <a:t>Sugar-sweetened beverages provide excess calories and few essential nutrients to the diet and should only be consumed when nutrient needs have been met and without exceeding daily calorie limits. </a:t>
            </a:r>
          </a:p>
          <a:p>
            <a:pPr eaLnBrk="1" hangingPunct="1"/>
            <a:endParaRPr lang="en-US"/>
          </a:p>
          <a:p>
            <a:pPr eaLnBrk="1" hangingPunct="1"/>
            <a:r>
              <a:rPr lang="en-US" b="1"/>
              <a:t>Reduce the intake of these beverages by: drinking fewer sugar-sweetened beverages, consuming smaller portions, substituting water, unsweetened coffee and tea, and other beverages with few or no calories.  Read the label or see new front of pack calorie information on an increasing number of beverages."</a:t>
            </a:r>
            <a:r>
              <a:rPr 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1" name="Rectangle 2"/>
          <p:cNvSpPr>
            <a:spLocks noGrp="1" noRot="1" noChangeAspect="1" noChangeArrowheads="1" noTextEdit="1"/>
          </p:cNvSpPr>
          <p:nvPr>
            <p:ph type="sldImg"/>
          </p:nvPr>
        </p:nvSpPr>
        <p:spPr>
          <a:xfrm>
            <a:off x="1160463" y="690563"/>
            <a:ext cx="4600575" cy="3451225"/>
          </a:xfrm>
          <a:ln/>
        </p:spPr>
      </p:sp>
      <p:sp>
        <p:nvSpPr>
          <p:cNvPr id="324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7" name="Rectangle 2"/>
          <p:cNvSpPr>
            <a:spLocks noGrp="1" noRot="1" noChangeAspect="1" noChangeArrowheads="1" noTextEdit="1"/>
          </p:cNvSpPr>
          <p:nvPr>
            <p:ph type="sldImg"/>
          </p:nvPr>
        </p:nvSpPr>
        <p:spPr>
          <a:xfrm>
            <a:off x="1160463" y="690563"/>
            <a:ext cx="4600575" cy="3451225"/>
          </a:xfrm>
          <a:ln/>
        </p:spPr>
      </p:sp>
      <p:sp>
        <p:nvSpPr>
          <p:cNvPr id="354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1" name="Rectangle 2"/>
          <p:cNvSpPr>
            <a:spLocks noGrp="1" noRot="1" noChangeAspect="1" noChangeArrowheads="1" noTextEdit="1"/>
          </p:cNvSpPr>
          <p:nvPr>
            <p:ph type="sldImg"/>
          </p:nvPr>
        </p:nvSpPr>
        <p:spPr>
          <a:xfrm>
            <a:off x="1160463" y="690563"/>
            <a:ext cx="4600575" cy="3451225"/>
          </a:xfrm>
          <a:ln/>
        </p:spPr>
      </p:sp>
      <p:sp>
        <p:nvSpPr>
          <p:cNvPr id="355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5" name="Rectangle 2"/>
          <p:cNvSpPr>
            <a:spLocks noGrp="1" noRot="1" noChangeAspect="1" noChangeArrowheads="1" noTextEdit="1"/>
          </p:cNvSpPr>
          <p:nvPr>
            <p:ph type="sldImg"/>
          </p:nvPr>
        </p:nvSpPr>
        <p:spPr>
          <a:xfrm>
            <a:off x="1160463" y="690563"/>
            <a:ext cx="4600575" cy="3451225"/>
          </a:xfrm>
          <a:ln/>
        </p:spPr>
      </p:sp>
      <p:sp>
        <p:nvSpPr>
          <p:cNvPr id="356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2"/>
          <p:cNvSpPr>
            <a:spLocks noGrp="1" noRot="1" noChangeAspect="1" noChangeArrowheads="1" noTextEdit="1"/>
          </p:cNvSpPr>
          <p:nvPr>
            <p:ph type="sldImg"/>
          </p:nvPr>
        </p:nvSpPr>
        <p:spPr>
          <a:xfrm>
            <a:off x="1160463" y="690563"/>
            <a:ext cx="4600575" cy="3451225"/>
          </a:xfrm>
          <a:ln/>
        </p:spPr>
      </p:sp>
      <p:sp>
        <p:nvSpPr>
          <p:cNvPr id="357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3" name="Rectangle 2"/>
          <p:cNvSpPr>
            <a:spLocks noGrp="1" noRot="1" noChangeAspect="1" noChangeArrowheads="1" noTextEdit="1"/>
          </p:cNvSpPr>
          <p:nvPr>
            <p:ph type="sldImg"/>
          </p:nvPr>
        </p:nvSpPr>
        <p:spPr>
          <a:xfrm>
            <a:off x="1160463" y="690563"/>
            <a:ext cx="4600575" cy="3451225"/>
          </a:xfrm>
          <a:ln/>
        </p:spPr>
      </p:sp>
      <p:sp>
        <p:nvSpPr>
          <p:cNvPr id="358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Rectangle 2"/>
          <p:cNvSpPr>
            <a:spLocks noGrp="1" noRot="1" noChangeAspect="1" noChangeArrowheads="1" noTextEdit="1"/>
          </p:cNvSpPr>
          <p:nvPr>
            <p:ph type="sldImg"/>
          </p:nvPr>
        </p:nvSpPr>
        <p:spPr>
          <a:xfrm>
            <a:off x="1160463" y="690563"/>
            <a:ext cx="4600575" cy="3451225"/>
          </a:xfrm>
          <a:ln/>
        </p:spPr>
      </p:sp>
      <p:sp>
        <p:nvSpPr>
          <p:cNvPr id="359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Rectangle 2"/>
          <p:cNvSpPr>
            <a:spLocks noGrp="1" noRot="1" noChangeAspect="1" noChangeArrowheads="1" noTextEdit="1"/>
          </p:cNvSpPr>
          <p:nvPr>
            <p:ph type="sldImg"/>
          </p:nvPr>
        </p:nvSpPr>
        <p:spPr>
          <a:xfrm>
            <a:off x="1160463" y="690563"/>
            <a:ext cx="4600575" cy="3451225"/>
          </a:xfrm>
          <a:ln/>
        </p:spPr>
      </p:sp>
      <p:sp>
        <p:nvSpPr>
          <p:cNvPr id="360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3" name="Rectangle 2"/>
          <p:cNvSpPr>
            <a:spLocks noGrp="1" noRot="1" noChangeAspect="1" noChangeArrowheads="1" noTextEdit="1"/>
          </p:cNvSpPr>
          <p:nvPr>
            <p:ph type="sldImg"/>
          </p:nvPr>
        </p:nvSpPr>
        <p:spPr>
          <a:xfrm>
            <a:off x="1160463" y="690563"/>
            <a:ext cx="4600575" cy="3451225"/>
          </a:xfrm>
          <a:ln/>
        </p:spPr>
      </p:sp>
      <p:sp>
        <p:nvSpPr>
          <p:cNvPr id="378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7" name="Rectangle 2"/>
          <p:cNvSpPr>
            <a:spLocks noGrp="1" noRot="1" noChangeAspect="1" noChangeArrowheads="1" noTextEdit="1"/>
          </p:cNvSpPr>
          <p:nvPr>
            <p:ph type="sldImg"/>
          </p:nvPr>
        </p:nvSpPr>
        <p:spPr>
          <a:xfrm>
            <a:off x="1160463" y="690563"/>
            <a:ext cx="4600575" cy="3451225"/>
          </a:xfrm>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Answer: A. 2,300 mg or 1,500 mg, depending on age/other individual characteristics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1" name="Rectangle 2"/>
          <p:cNvSpPr>
            <a:spLocks noGrp="1" noRot="1" noChangeAspect="1" noChangeArrowheads="1" noTextEdit="1"/>
          </p:cNvSpPr>
          <p:nvPr>
            <p:ph type="sldImg"/>
          </p:nvPr>
        </p:nvSpPr>
        <p:spPr>
          <a:xfrm>
            <a:off x="1160463" y="690563"/>
            <a:ext cx="4600575" cy="3451225"/>
          </a:xfrm>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buClr>
                <a:srgbClr val="D12205"/>
              </a:buClr>
              <a:buFont typeface="Wingdings" pitchFamily="2" charset="2"/>
              <a:buNone/>
            </a:pPr>
            <a:r>
              <a:rPr lang="en-US" sz="1000">
                <a:solidFill>
                  <a:schemeClr val="bg1"/>
                </a:solidFill>
              </a:rPr>
              <a:t>The 1500 mg recommendation applies to half the total population (ages 2+) and to the majority of adults.</a:t>
            </a:r>
          </a:p>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xfrm>
            <a:off x="1160463" y="690563"/>
            <a:ext cx="4600575" cy="3451225"/>
          </a:xfrm>
          <a:ln/>
        </p:spPr>
      </p:sp>
      <p:sp>
        <p:nvSpPr>
          <p:cNvPr id="325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5" name="Rectangle 2"/>
          <p:cNvSpPr>
            <a:spLocks noGrp="1" noRot="1" noChangeAspect="1" noChangeArrowheads="1" noTextEdit="1"/>
          </p:cNvSpPr>
          <p:nvPr>
            <p:ph type="sldImg"/>
          </p:nvPr>
        </p:nvSpPr>
        <p:spPr>
          <a:xfrm>
            <a:off x="1160463" y="690563"/>
            <a:ext cx="4600575" cy="3451225"/>
          </a:xfrm>
          <a:ln/>
        </p:spPr>
      </p:sp>
      <p:sp>
        <p:nvSpPr>
          <p:cNvPr id="381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9" name="Rectangle 2"/>
          <p:cNvSpPr>
            <a:spLocks noGrp="1" noRot="1" noChangeAspect="1" noChangeArrowheads="1" noTextEdit="1"/>
          </p:cNvSpPr>
          <p:nvPr>
            <p:ph type="sldImg"/>
          </p:nvPr>
        </p:nvSpPr>
        <p:spPr>
          <a:xfrm>
            <a:off x="1160463" y="690563"/>
            <a:ext cx="4600575" cy="3451225"/>
          </a:xfrm>
          <a:ln/>
        </p:spPr>
      </p:sp>
      <p:sp>
        <p:nvSpPr>
          <p:cNvPr id="382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Rot="1" noChangeAspect="1" noChangeArrowheads="1" noTextEdit="1"/>
          </p:cNvSpPr>
          <p:nvPr>
            <p:ph type="sldImg"/>
          </p:nvPr>
        </p:nvSpPr>
        <p:spPr>
          <a:xfrm>
            <a:off x="1160463" y="690563"/>
            <a:ext cx="4600575" cy="3451225"/>
          </a:xfrm>
          <a:ln/>
        </p:spPr>
      </p:sp>
      <p:sp>
        <p:nvSpPr>
          <p:cNvPr id="384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7" name="Rectangle 2"/>
          <p:cNvSpPr>
            <a:spLocks noGrp="1" noRot="1" noChangeAspect="1" noChangeArrowheads="1" noTextEdit="1"/>
          </p:cNvSpPr>
          <p:nvPr>
            <p:ph type="sldImg"/>
          </p:nvPr>
        </p:nvSpPr>
        <p:spPr>
          <a:xfrm>
            <a:off x="1160463" y="690563"/>
            <a:ext cx="4600575" cy="3451225"/>
          </a:xfrm>
          <a:ln/>
        </p:spPr>
      </p:sp>
      <p:sp>
        <p:nvSpPr>
          <p:cNvPr id="385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Answer: C. 470 mg.</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1" name="Rectangle 2"/>
          <p:cNvSpPr>
            <a:spLocks noGrp="1" noRot="1" noChangeAspect="1" noChangeArrowheads="1" noTextEdit="1"/>
          </p:cNvSpPr>
          <p:nvPr>
            <p:ph type="sldImg"/>
          </p:nvPr>
        </p:nvSpPr>
        <p:spPr>
          <a:xfrm>
            <a:off x="1160463" y="690563"/>
            <a:ext cx="4600575" cy="3451225"/>
          </a:xfrm>
          <a:ln/>
        </p:spPr>
      </p:sp>
      <p:sp>
        <p:nvSpPr>
          <p:cNvPr id="386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NOTE: Salt is typically used in yeast breads and other bread-type products made with yeast to regulate the growth of the yeast and prevent the food from rising too rapidly. While yeast breads can be made without salt, modifications in the ingredients and recipe techniques are usually made to create a product with a satisfactory texture. As salt also adds flavor, most bread is still made with salt. </a:t>
            </a:r>
          </a:p>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9" name="Rectangle 2"/>
          <p:cNvSpPr>
            <a:spLocks noGrp="1" noRot="1" noChangeAspect="1" noChangeArrowheads="1" noTextEdit="1"/>
          </p:cNvSpPr>
          <p:nvPr>
            <p:ph type="sldImg"/>
          </p:nvPr>
        </p:nvSpPr>
        <p:spPr>
          <a:xfrm>
            <a:off x="1160463" y="690563"/>
            <a:ext cx="4600575" cy="3451225"/>
          </a:xfrm>
          <a:ln/>
        </p:spPr>
      </p:sp>
      <p:sp>
        <p:nvSpPr>
          <p:cNvPr id="388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Knowing one’s daily calorie needs from a calorie table based on age, gender, height, weight and level of physical activity may be a useful reference point in determining the calories a person eats and drinks are appropriate in relation to the number needed daily. However, monitoring whether you maintain your weight over time by adjusting calories and physical activity is the most helpful.</a:t>
            </a:r>
            <a:br>
              <a:rPr lang="en-US"/>
            </a:br>
            <a:endParaRPr lang="en-US"/>
          </a:p>
          <a:p>
            <a:pPr eaLnBrk="1" hangingPunct="1"/>
            <a:r>
              <a:rPr lang="en-US"/>
              <a:t>It doesn’t take many extra calories a day to add 10 pounds a year! The good news is by reducing daily calorie intake by 100 calories, you can lose 10 pounds per year.</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1258" eaLnBrk="1" hangingPunct="1">
              <a:defRPr/>
            </a:pPr>
            <a:r>
              <a:rPr lang="en-US" dirty="0">
                <a:solidFill>
                  <a:schemeClr val="bg2">
                    <a:lumMod val="50000"/>
                  </a:schemeClr>
                </a:solidFill>
              </a:rPr>
              <a:t>Blueberry bagel image courtesy of </a:t>
            </a:r>
            <a:r>
              <a:rPr lang="en-US" dirty="0" err="1">
                <a:solidFill>
                  <a:schemeClr val="bg2">
                    <a:lumMod val="50000"/>
                  </a:schemeClr>
                </a:solidFill>
              </a:rPr>
              <a:t>pengrim</a:t>
            </a:r>
            <a:r>
              <a:rPr lang="en-US" dirty="0">
                <a:solidFill>
                  <a:schemeClr val="bg2">
                    <a:lumMod val="50000"/>
                  </a:schemeClr>
                </a:solidFill>
              </a:rPr>
              <a:t>™ at  </a:t>
            </a:r>
            <a:r>
              <a:rPr lang="en-US" dirty="0">
                <a:solidFill>
                  <a:schemeClr val="bg2">
                    <a:lumMod val="50000"/>
                  </a:schemeClr>
                </a:solidFill>
                <a:hlinkClick r:id="rId3"/>
              </a:rPr>
              <a:t>http://flic.kr/p/41qvEZ</a:t>
            </a:r>
            <a:r>
              <a:rPr lang="en-US" dirty="0">
                <a:solidFill>
                  <a:schemeClr val="bg2">
                    <a:lumMod val="50000"/>
                  </a:schemeClr>
                </a:solidFill>
              </a:rPr>
              <a:t> under a Creative Commons Attribution-</a:t>
            </a:r>
            <a:r>
              <a:rPr lang="en-US" dirty="0" err="1">
                <a:solidFill>
                  <a:schemeClr val="bg2">
                    <a:lumMod val="50000"/>
                  </a:schemeClr>
                </a:solidFill>
              </a:rPr>
              <a:t>NonCommerical</a:t>
            </a:r>
            <a:r>
              <a:rPr lang="en-US" dirty="0">
                <a:solidFill>
                  <a:schemeClr val="bg2">
                    <a:lumMod val="50000"/>
                  </a:schemeClr>
                </a:solidFill>
              </a:rPr>
              <a:t> license: </a:t>
            </a:r>
            <a:r>
              <a:rPr lang="en-US" dirty="0">
                <a:solidFill>
                  <a:schemeClr val="bg2">
                    <a:lumMod val="50000"/>
                  </a:schemeClr>
                </a:solidFill>
                <a:hlinkClick r:id="rId4"/>
              </a:rPr>
              <a:t>http://creativecommons.org/licenses/by-nc/3.0/</a:t>
            </a:r>
            <a:r>
              <a:rPr lang="en-US" dirty="0">
                <a:solidFill>
                  <a:schemeClr val="bg2">
                    <a:lumMod val="50000"/>
                  </a:schemeClr>
                </a:solidFill>
              </a:rPr>
              <a:t> </a:t>
            </a:r>
          </a:p>
          <a:p>
            <a:pPr eaLnBrk="1" hangingPunct="1"/>
            <a:endParaRPr lang="en-US" dirty="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1258" eaLnBrk="1" hangingPunct="1">
              <a:defRPr/>
            </a:pPr>
            <a:r>
              <a:rPr lang="en-US" dirty="0">
                <a:solidFill>
                  <a:schemeClr val="bg2">
                    <a:lumMod val="50000"/>
                  </a:schemeClr>
                </a:solidFill>
              </a:rPr>
              <a:t>Blueberry bagel image courtesy of </a:t>
            </a:r>
            <a:r>
              <a:rPr lang="en-US" dirty="0" err="1">
                <a:solidFill>
                  <a:schemeClr val="bg2">
                    <a:lumMod val="50000"/>
                  </a:schemeClr>
                </a:solidFill>
              </a:rPr>
              <a:t>pengrim</a:t>
            </a:r>
            <a:r>
              <a:rPr lang="en-US" dirty="0">
                <a:solidFill>
                  <a:schemeClr val="bg2">
                    <a:lumMod val="50000"/>
                  </a:schemeClr>
                </a:solidFill>
              </a:rPr>
              <a:t>™ at  </a:t>
            </a:r>
            <a:r>
              <a:rPr lang="en-US" dirty="0">
                <a:solidFill>
                  <a:schemeClr val="bg2">
                    <a:lumMod val="50000"/>
                  </a:schemeClr>
                </a:solidFill>
                <a:hlinkClick r:id="rId3"/>
              </a:rPr>
              <a:t>http://flic.kr/p/41qvEZ</a:t>
            </a:r>
            <a:r>
              <a:rPr lang="en-US" dirty="0">
                <a:solidFill>
                  <a:schemeClr val="bg2">
                    <a:lumMod val="50000"/>
                  </a:schemeClr>
                </a:solidFill>
              </a:rPr>
              <a:t> under a Creative Commons Attribution-</a:t>
            </a:r>
            <a:r>
              <a:rPr lang="en-US" dirty="0" err="1">
                <a:solidFill>
                  <a:schemeClr val="bg2">
                    <a:lumMod val="50000"/>
                  </a:schemeClr>
                </a:solidFill>
              </a:rPr>
              <a:t>NonCommerical</a:t>
            </a:r>
            <a:r>
              <a:rPr lang="en-US" dirty="0">
                <a:solidFill>
                  <a:schemeClr val="bg2">
                    <a:lumMod val="50000"/>
                  </a:schemeClr>
                </a:solidFill>
              </a:rPr>
              <a:t> license: </a:t>
            </a:r>
            <a:r>
              <a:rPr lang="en-US" dirty="0">
                <a:solidFill>
                  <a:schemeClr val="bg2">
                    <a:lumMod val="50000"/>
                  </a:schemeClr>
                </a:solidFill>
                <a:hlinkClick r:id="rId4"/>
              </a:rPr>
              <a:t>http://creativecommons.org/licenses/by-nc/3.0/</a:t>
            </a:r>
            <a:r>
              <a:rPr lang="en-US" dirty="0">
                <a:solidFill>
                  <a:schemeClr val="bg2">
                    <a:lumMod val="50000"/>
                  </a:schemeClr>
                </a:solidFill>
              </a:rPr>
              <a:t> </a:t>
            </a:r>
          </a:p>
          <a:p>
            <a:pPr eaLnBrk="1" hangingPunct="1"/>
            <a:endParaRPr lang="en-US" dirty="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9" name="Rectangle 2"/>
          <p:cNvSpPr>
            <a:spLocks noGrp="1" noRot="1" noChangeAspect="1" noChangeArrowheads="1" noTextEdit="1"/>
          </p:cNvSpPr>
          <p:nvPr>
            <p:ph type="sldImg"/>
          </p:nvPr>
        </p:nvSpPr>
        <p:spPr>
          <a:xfrm>
            <a:off x="1160463" y="690563"/>
            <a:ext cx="4600575" cy="3451225"/>
          </a:xfrm>
          <a:ln/>
        </p:spPr>
      </p:sp>
      <p:sp>
        <p:nvSpPr>
          <p:cNvPr id="326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Eating is one of life’s pleasures. Use MyPlate to plan healthy, enjoyable meals!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defTabSz="921258" eaLnBrk="1" hangingPunct="1">
              <a:defRPr/>
            </a:pPr>
            <a:r>
              <a:rPr lang="en-US" dirty="0">
                <a:solidFill>
                  <a:schemeClr val="bg2">
                    <a:lumMod val="50000"/>
                  </a:schemeClr>
                </a:solidFill>
              </a:rPr>
              <a:t>Blueberry bagel image courtesy of </a:t>
            </a:r>
            <a:r>
              <a:rPr lang="en-US" dirty="0" err="1">
                <a:solidFill>
                  <a:schemeClr val="bg2">
                    <a:lumMod val="50000"/>
                  </a:schemeClr>
                </a:solidFill>
              </a:rPr>
              <a:t>pengrim</a:t>
            </a:r>
            <a:r>
              <a:rPr lang="en-US" dirty="0">
                <a:solidFill>
                  <a:schemeClr val="bg2">
                    <a:lumMod val="50000"/>
                  </a:schemeClr>
                </a:solidFill>
              </a:rPr>
              <a:t>™ at  </a:t>
            </a:r>
            <a:r>
              <a:rPr lang="en-US" dirty="0">
                <a:solidFill>
                  <a:schemeClr val="bg2">
                    <a:lumMod val="50000"/>
                  </a:schemeClr>
                </a:solidFill>
                <a:hlinkClick r:id="rId3"/>
              </a:rPr>
              <a:t>http://flic.kr/p/41qvEZ</a:t>
            </a:r>
            <a:r>
              <a:rPr lang="en-US" dirty="0">
                <a:solidFill>
                  <a:schemeClr val="bg2">
                    <a:lumMod val="50000"/>
                  </a:schemeClr>
                </a:solidFill>
              </a:rPr>
              <a:t> under a Creative Commons Attribution-</a:t>
            </a:r>
            <a:r>
              <a:rPr lang="en-US" dirty="0" err="1">
                <a:solidFill>
                  <a:schemeClr val="bg2">
                    <a:lumMod val="50000"/>
                  </a:schemeClr>
                </a:solidFill>
              </a:rPr>
              <a:t>NonCommerical</a:t>
            </a:r>
            <a:r>
              <a:rPr lang="en-US" dirty="0">
                <a:solidFill>
                  <a:schemeClr val="bg2">
                    <a:lumMod val="50000"/>
                  </a:schemeClr>
                </a:solidFill>
              </a:rPr>
              <a:t> license: </a:t>
            </a:r>
            <a:r>
              <a:rPr lang="en-US" dirty="0">
                <a:solidFill>
                  <a:schemeClr val="bg2">
                    <a:lumMod val="50000"/>
                  </a:schemeClr>
                </a:solidFill>
                <a:hlinkClick r:id="rId4"/>
              </a:rPr>
              <a:t>http://creativecommons.org/licenses/by-nc/3.0/</a:t>
            </a:r>
            <a:r>
              <a:rPr lang="en-US" dirty="0">
                <a:solidFill>
                  <a:schemeClr val="bg2">
                    <a:lumMod val="50000"/>
                  </a:schemeClr>
                </a:solidFill>
              </a:rPr>
              <a:t> </a:t>
            </a:r>
          </a:p>
          <a:p>
            <a:pPr eaLnBrk="1" hangingPunct="1"/>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2"/>
          <p:cNvSpPr>
            <a:spLocks noGrp="1" noRot="1" noChangeAspect="1" noChangeArrowheads="1" noTextEdit="1"/>
          </p:cNvSpPr>
          <p:nvPr>
            <p:ph type="sldImg"/>
          </p:nvPr>
        </p:nvSpPr>
        <p:spPr>
          <a:xfrm>
            <a:off x="1160463" y="690563"/>
            <a:ext cx="4600575" cy="3451225"/>
          </a:xfrm>
          <a:ln/>
        </p:spPr>
      </p:sp>
      <p:sp>
        <p:nvSpPr>
          <p:cNvPr id="327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Eat only until you are satisfied, not full. If you tend to overeat, be aware of the time of day, place and your mood while eating so you can better control the amount you eat.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1258" eaLnBrk="1" hangingPunct="1">
              <a:defRPr/>
            </a:pPr>
            <a:r>
              <a:rPr lang="en-US" dirty="0">
                <a:solidFill>
                  <a:schemeClr val="bg2">
                    <a:lumMod val="50000"/>
                  </a:schemeClr>
                </a:solidFill>
              </a:rPr>
              <a:t>Large coffee image courtesy of  </a:t>
            </a:r>
            <a:r>
              <a:rPr lang="en-US" dirty="0" err="1">
                <a:solidFill>
                  <a:schemeClr val="bg2">
                    <a:lumMod val="50000"/>
                  </a:schemeClr>
                </a:solidFill>
              </a:rPr>
              <a:t>renee_mcgurk</a:t>
            </a:r>
            <a:r>
              <a:rPr lang="en-US" dirty="0">
                <a:solidFill>
                  <a:schemeClr val="bg2">
                    <a:lumMod val="50000"/>
                  </a:schemeClr>
                </a:solidFill>
              </a:rPr>
              <a:t> (Renee </a:t>
            </a:r>
            <a:r>
              <a:rPr lang="en-US" dirty="0" err="1">
                <a:solidFill>
                  <a:schemeClr val="bg2">
                    <a:lumMod val="50000"/>
                  </a:schemeClr>
                </a:solidFill>
              </a:rPr>
              <a:t>McGurk</a:t>
            </a:r>
            <a:r>
              <a:rPr lang="en-US" dirty="0">
                <a:solidFill>
                  <a:schemeClr val="bg2">
                    <a:lumMod val="50000"/>
                  </a:schemeClr>
                </a:solidFill>
              </a:rPr>
              <a:t>) at  </a:t>
            </a:r>
            <a:r>
              <a:rPr lang="en-US" dirty="0">
                <a:solidFill>
                  <a:schemeClr val="bg2">
                    <a:lumMod val="50000"/>
                  </a:schemeClr>
                </a:solidFill>
                <a:hlinkClick r:id="rId3"/>
              </a:rPr>
              <a:t>http://flic.kr/p/9agbB4</a:t>
            </a:r>
            <a:r>
              <a:rPr lang="en-US" dirty="0">
                <a:solidFill>
                  <a:schemeClr val="bg2">
                    <a:lumMod val="50000"/>
                  </a:schemeClr>
                </a:solidFill>
              </a:rPr>
              <a:t> under a Creative Commons Attribution license: http://creativecommons.org/licenses/by/3.0/</a:t>
            </a:r>
            <a:endParaRPr lang="en-US" dirty="0"/>
          </a:p>
          <a:p>
            <a:pPr eaLnBrk="1" hangingPunct="1"/>
            <a:endParaRPr lang="en-US" dirty="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chemeClr val="bg2">
                    <a:lumMod val="50000"/>
                  </a:schemeClr>
                </a:solidFill>
              </a:rPr>
              <a:t>Large coffee image courtesy of  </a:t>
            </a:r>
            <a:r>
              <a:rPr lang="en-US" dirty="0" err="1">
                <a:solidFill>
                  <a:schemeClr val="bg2">
                    <a:lumMod val="50000"/>
                  </a:schemeClr>
                </a:solidFill>
              </a:rPr>
              <a:t>renee_mcgurk</a:t>
            </a:r>
            <a:r>
              <a:rPr lang="en-US" dirty="0">
                <a:solidFill>
                  <a:schemeClr val="bg2">
                    <a:lumMod val="50000"/>
                  </a:schemeClr>
                </a:solidFill>
              </a:rPr>
              <a:t> (Renee </a:t>
            </a:r>
            <a:r>
              <a:rPr lang="en-US" dirty="0" err="1">
                <a:solidFill>
                  <a:schemeClr val="bg2">
                    <a:lumMod val="50000"/>
                  </a:schemeClr>
                </a:solidFill>
              </a:rPr>
              <a:t>McGurk</a:t>
            </a:r>
            <a:r>
              <a:rPr lang="en-US" dirty="0">
                <a:solidFill>
                  <a:schemeClr val="bg2">
                    <a:lumMod val="50000"/>
                  </a:schemeClr>
                </a:solidFill>
              </a:rPr>
              <a:t>) at  </a:t>
            </a:r>
            <a:r>
              <a:rPr lang="en-US" dirty="0">
                <a:solidFill>
                  <a:schemeClr val="bg2">
                    <a:lumMod val="50000"/>
                  </a:schemeClr>
                </a:solidFill>
                <a:hlinkClick r:id="rId3"/>
              </a:rPr>
              <a:t>http://flic.kr/p/9agbB4</a:t>
            </a:r>
            <a:r>
              <a:rPr lang="en-US" dirty="0">
                <a:solidFill>
                  <a:schemeClr val="bg2">
                    <a:lumMod val="50000"/>
                  </a:schemeClr>
                </a:solidFill>
              </a:rPr>
              <a:t> under a Creative Commons Attribution license: http://creativecommons.org/licenses/by/3.0/</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7" name="Rectangle 2"/>
          <p:cNvSpPr>
            <a:spLocks noGrp="1" noRot="1" noChangeAspect="1" noChangeArrowheads="1" noTextEdit="1"/>
          </p:cNvSpPr>
          <p:nvPr>
            <p:ph type="sldImg"/>
          </p:nvPr>
        </p:nvSpPr>
        <p:spPr>
          <a:xfrm>
            <a:off x="1160463" y="690563"/>
            <a:ext cx="4600575" cy="3451225"/>
          </a:xfrm>
          <a:ln/>
        </p:spPr>
      </p:sp>
      <p:sp>
        <p:nvSpPr>
          <p:cNvPr id="328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r>
              <a:rPr lang="en-US"/>
              <a:t>Slow down to slim down!</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r>
              <a:rPr lang="en-US" dirty="0">
                <a:solidFill>
                  <a:schemeClr val="bg2">
                    <a:lumMod val="50000"/>
                  </a:schemeClr>
                </a:solidFill>
              </a:rPr>
              <a:t>Large coffee image courtesy of  </a:t>
            </a:r>
            <a:r>
              <a:rPr lang="en-US" dirty="0" err="1">
                <a:solidFill>
                  <a:schemeClr val="bg2">
                    <a:lumMod val="50000"/>
                  </a:schemeClr>
                </a:solidFill>
              </a:rPr>
              <a:t>renee_mcgurk</a:t>
            </a:r>
            <a:r>
              <a:rPr lang="en-US" dirty="0">
                <a:solidFill>
                  <a:schemeClr val="bg2">
                    <a:lumMod val="50000"/>
                  </a:schemeClr>
                </a:solidFill>
              </a:rPr>
              <a:t> (Renee </a:t>
            </a:r>
            <a:r>
              <a:rPr lang="en-US" dirty="0" err="1">
                <a:solidFill>
                  <a:schemeClr val="bg2">
                    <a:lumMod val="50000"/>
                  </a:schemeClr>
                </a:solidFill>
              </a:rPr>
              <a:t>McGurk</a:t>
            </a:r>
            <a:r>
              <a:rPr lang="en-US" dirty="0">
                <a:solidFill>
                  <a:schemeClr val="bg2">
                    <a:lumMod val="50000"/>
                  </a:schemeClr>
                </a:solidFill>
              </a:rPr>
              <a:t>) at  </a:t>
            </a:r>
            <a:r>
              <a:rPr lang="en-US" dirty="0">
                <a:solidFill>
                  <a:schemeClr val="bg2">
                    <a:lumMod val="50000"/>
                  </a:schemeClr>
                </a:solidFill>
                <a:hlinkClick r:id="rId3"/>
              </a:rPr>
              <a:t>http://flic.kr/p/9agbB4</a:t>
            </a:r>
            <a:r>
              <a:rPr lang="en-US" dirty="0">
                <a:solidFill>
                  <a:schemeClr val="bg2">
                    <a:lumMod val="50000"/>
                  </a:schemeClr>
                </a:solidFill>
              </a:rPr>
              <a:t> under a Creative Commons Attribution license: http://creativecommons.org/licenses/by/3.0/</a:t>
            </a:r>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162050" y="692150"/>
            <a:ext cx="4598988" cy="3449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160463" y="690563"/>
            <a:ext cx="4600575" cy="3451225"/>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9" rIns="92118" bIns="46059"/>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nvSpPr>
        <p:spPr bwMode="auto">
          <a:xfrm>
            <a:off x="276225" y="3032125"/>
            <a:ext cx="8556625" cy="1158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5" name="Group 47"/>
          <p:cNvGrpSpPr>
            <a:grpSpLocks/>
          </p:cNvGrpSpPr>
          <p:nvPr/>
        </p:nvGrpSpPr>
        <p:grpSpPr bwMode="auto">
          <a:xfrm>
            <a:off x="0" y="-317500"/>
            <a:ext cx="9144000" cy="1049338"/>
            <a:chOff x="0" y="-200"/>
            <a:chExt cx="5760" cy="661"/>
          </a:xfrm>
        </p:grpSpPr>
        <p:sp>
          <p:nvSpPr>
            <p:cNvPr id="6" name="Rectangle 33"/>
            <p:cNvSpPr>
              <a:spLocks noChangeArrowheads="1"/>
            </p:cNvSpPr>
            <p:nvPr userDrawn="1"/>
          </p:nvSpPr>
          <p:spPr bwMode="auto">
            <a:xfrm>
              <a:off x="1548" y="1"/>
              <a:ext cx="4212" cy="458"/>
            </a:xfrm>
            <a:prstGeom prst="rect">
              <a:avLst/>
            </a:prstGeom>
            <a:gradFill rotWithShape="1">
              <a:gsLst>
                <a:gs pos="0">
                  <a:schemeClr val="tx1"/>
                </a:gs>
                <a:gs pos="100000">
                  <a:srgbClr val="969696"/>
                </a:gs>
              </a:gsLst>
              <a:lin ang="0" scaled="1"/>
            </a:gra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p>
          </p:txBody>
        </p:sp>
        <p:sp>
          <p:nvSpPr>
            <p:cNvPr id="7" name="Rectangle 32"/>
            <p:cNvSpPr>
              <a:spLocks noChangeArrowheads="1"/>
            </p:cNvSpPr>
            <p:nvPr userDrawn="1"/>
          </p:nvSpPr>
          <p:spPr bwMode="auto">
            <a:xfrm>
              <a:off x="0" y="1"/>
              <a:ext cx="2309" cy="460"/>
            </a:xfrm>
            <a:prstGeom prst="rect">
              <a:avLst/>
            </a:prstGeom>
            <a:solidFill>
              <a:schemeClr val="tx1"/>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p>
          </p:txBody>
        </p:sp>
        <p:pic>
          <p:nvPicPr>
            <p:cNvPr id="8" name="Picture 43" descr="ExtBann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 y="-200"/>
              <a:ext cx="2014"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8"/>
            <p:cNvSpPr>
              <a:spLocks noChangeArrowheads="1"/>
            </p:cNvSpPr>
            <p:nvPr userDrawn="1"/>
          </p:nvSpPr>
          <p:spPr bwMode="auto">
            <a:xfrm>
              <a:off x="0" y="0"/>
              <a:ext cx="3689" cy="39"/>
            </a:xfrm>
            <a:prstGeom prst="rect">
              <a:avLst/>
            </a:prstGeom>
            <a:solidFill>
              <a:srgbClr val="FF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p>
          </p:txBody>
        </p:sp>
        <p:sp>
          <p:nvSpPr>
            <p:cNvPr id="10" name="Text Box 39"/>
            <p:cNvSpPr txBox="1">
              <a:spLocks noChangeArrowheads="1"/>
            </p:cNvSpPr>
            <p:nvPr userDrawn="1"/>
          </p:nvSpPr>
          <p:spPr bwMode="auto">
            <a:xfrm>
              <a:off x="1876" y="16"/>
              <a:ext cx="2731" cy="365"/>
            </a:xfrm>
            <a:prstGeom prst="rect">
              <a:avLst/>
            </a:prstGeom>
            <a:noFill/>
            <a:ln w="6350" algn="ctr">
              <a:noFill/>
              <a:miter lim="800000"/>
              <a:headEnd/>
              <a:tailEnd/>
            </a:ln>
            <a:effectLst/>
          </p:spPr>
          <p:txBody>
            <a:bodyPr wrap="none">
              <a:spAutoFit/>
            </a:bodyPr>
            <a:lstStyle/>
            <a:p>
              <a:pPr>
                <a:defRPr/>
              </a:pPr>
              <a:r>
                <a:rPr lang="en-US" sz="3200"/>
                <a:t>Know how. Know</a:t>
              </a:r>
              <a:r>
                <a:rPr lang="en-US" sz="3200">
                  <a:effectLst>
                    <a:outerShdw blurRad="38100" dist="38100" dir="2700000" algn="tl">
                      <a:srgbClr val="C0C0C0"/>
                    </a:outerShdw>
                  </a:effectLst>
                </a:rPr>
                <a:t> </a:t>
              </a:r>
              <a:r>
                <a:rPr lang="en-US" sz="3200" b="1">
                  <a:solidFill>
                    <a:srgbClr val="FF0000"/>
                  </a:solidFill>
                </a:rPr>
                <a:t>now.</a:t>
              </a:r>
              <a:endParaRPr lang="en-US" sz="3200" b="1">
                <a:solidFill>
                  <a:srgbClr val="FF0000"/>
                </a:solidFill>
                <a:effectLst>
                  <a:outerShdw blurRad="38100" dist="38100" dir="2700000" algn="tl">
                    <a:srgbClr val="C0C0C0"/>
                  </a:outerShdw>
                </a:effectLst>
              </a:endParaRPr>
            </a:p>
          </p:txBody>
        </p:sp>
        <p:sp>
          <p:nvSpPr>
            <p:cNvPr id="11" name="Rectangle 40"/>
            <p:cNvSpPr>
              <a:spLocks noChangeArrowheads="1"/>
            </p:cNvSpPr>
            <p:nvPr userDrawn="1"/>
          </p:nvSpPr>
          <p:spPr bwMode="auto">
            <a:xfrm>
              <a:off x="936" y="394"/>
              <a:ext cx="4824" cy="67"/>
            </a:xfrm>
            <a:prstGeom prst="rect">
              <a:avLst/>
            </a:prstGeom>
            <a:solidFill>
              <a:srgbClr val="FF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p>
          </p:txBody>
        </p:sp>
      </p:grpSp>
      <p:pic>
        <p:nvPicPr>
          <p:cNvPr id="12" name="Picture 48" descr="IANR_4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713" y="5967413"/>
            <a:ext cx="4333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ctrTitle"/>
          </p:nvPr>
        </p:nvSpPr>
        <p:spPr>
          <a:xfrm>
            <a:off x="685800" y="914400"/>
            <a:ext cx="7772400" cy="1955800"/>
          </a:xfrm>
        </p:spPr>
        <p:txBody>
          <a:bodyPr anchor="b"/>
          <a:lstStyle>
            <a:lvl1pPr algn="ctr">
              <a:defRPr/>
            </a:lvl1pPr>
          </a:lstStyle>
          <a:p>
            <a:r>
              <a:rPr lang="en-US"/>
              <a:t>Click to edit Master title style</a:t>
            </a:r>
          </a:p>
        </p:txBody>
      </p:sp>
      <p:sp>
        <p:nvSpPr>
          <p:cNvPr id="57347"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2600"/>
            </a:lvl1pPr>
          </a:lstStyle>
          <a:p>
            <a:r>
              <a:rPr lang="en-US"/>
              <a:t>Click to edit Master subtitle style</a:t>
            </a:r>
          </a:p>
        </p:txBody>
      </p:sp>
      <p:sp>
        <p:nvSpPr>
          <p:cNvPr id="13" name="Rectangle 4"/>
          <p:cNvSpPr>
            <a:spLocks noGrp="1" noChangeArrowheads="1"/>
          </p:cNvSpPr>
          <p:nvPr>
            <p:ph type="dt" sz="half" idx="10"/>
          </p:nvPr>
        </p:nvSpPr>
        <p:spPr/>
        <p:txBody>
          <a:bodyPr/>
          <a:lstStyle>
            <a:lvl1pPr>
              <a:defRPr/>
            </a:lvl1pPr>
          </a:lstStyle>
          <a:p>
            <a:pPr>
              <a:defRPr/>
            </a:pPr>
            <a:endParaRPr lang="en-US"/>
          </a:p>
        </p:txBody>
      </p:sp>
      <p:sp>
        <p:nvSpPr>
          <p:cNvPr id="14" name="Rectangle 5"/>
          <p:cNvSpPr>
            <a:spLocks noGrp="1" noChangeArrowheads="1"/>
          </p:cNvSpPr>
          <p:nvPr>
            <p:ph type="ftr" sz="quarter" idx="11"/>
          </p:nvPr>
        </p:nvSpPr>
        <p:spPr/>
        <p:txBody>
          <a:bodyPr/>
          <a:lstStyle>
            <a:lvl1pPr>
              <a:defRPr/>
            </a:lvl1pPr>
          </a:lstStyle>
          <a:p>
            <a:pPr>
              <a:defRPr/>
            </a:pPr>
            <a:endParaRPr lang="en-US"/>
          </a:p>
        </p:txBody>
      </p:sp>
      <p:sp>
        <p:nvSpPr>
          <p:cNvPr id="15" name="Rectangle 6"/>
          <p:cNvSpPr>
            <a:spLocks noGrp="1" noChangeArrowheads="1"/>
          </p:cNvSpPr>
          <p:nvPr>
            <p:ph type="sldNum" sz="quarter" idx="12"/>
          </p:nvPr>
        </p:nvSpPr>
        <p:spPr/>
        <p:txBody>
          <a:bodyPr/>
          <a:lstStyle>
            <a:lvl1pPr>
              <a:defRPr/>
            </a:lvl1pPr>
          </a:lstStyle>
          <a:p>
            <a:pPr>
              <a:defRPr/>
            </a:pPr>
            <a:fld id="{CBB26407-B15A-4F00-BD00-2D33E75C99A2}" type="slidenum">
              <a:rPr lang="en-US"/>
              <a:pPr>
                <a:defRPr/>
              </a:pPr>
              <a:t>‹#›</a:t>
            </a:fld>
            <a:endParaRPr lang="en-US"/>
          </a:p>
        </p:txBody>
      </p:sp>
    </p:spTree>
    <p:extLst>
      <p:ext uri="{BB962C8B-B14F-4D97-AF65-F5344CB8AC3E}">
        <p14:creationId xmlns:p14="http://schemas.microsoft.com/office/powerpoint/2010/main" val="872382074"/>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F47C86-7963-40A4-A8FA-C409D56C6DAD}" type="slidenum">
              <a:rPr lang="en-US"/>
              <a:pPr>
                <a:defRPr/>
              </a:pPr>
              <a:t>‹#›</a:t>
            </a:fld>
            <a:endParaRPr lang="en-US"/>
          </a:p>
        </p:txBody>
      </p:sp>
    </p:spTree>
    <p:extLst>
      <p:ext uri="{BB962C8B-B14F-4D97-AF65-F5344CB8AC3E}">
        <p14:creationId xmlns:p14="http://schemas.microsoft.com/office/powerpoint/2010/main" val="288819394"/>
      </p:ext>
    </p:extLst>
  </p:cSld>
  <p:clrMapOvr>
    <a:masterClrMapping/>
  </p:clrMapOvr>
  <p:transition>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09DFCDD-1FF4-4660-A472-CB4BDD62F80D}" type="slidenum">
              <a:rPr lang="en-US"/>
              <a:pPr>
                <a:defRPr/>
              </a:pPr>
              <a:t>‹#›</a:t>
            </a:fld>
            <a:endParaRPr lang="en-US" dirty="0"/>
          </a:p>
        </p:txBody>
      </p:sp>
    </p:spTree>
    <p:extLst>
      <p:ext uri="{BB962C8B-B14F-4D97-AF65-F5344CB8AC3E}">
        <p14:creationId xmlns:p14="http://schemas.microsoft.com/office/powerpoint/2010/main" val="40519767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8AF2C225-5F9D-42C3-95B8-3EEECF4ACA42}" type="slidenum">
              <a:rPr lang="en-US"/>
              <a:pPr>
                <a:defRPr/>
              </a:pPr>
              <a:t>‹#›</a:t>
            </a:fld>
            <a:endParaRPr lang="en-US" dirty="0"/>
          </a:p>
        </p:txBody>
      </p:sp>
    </p:spTree>
    <p:extLst>
      <p:ext uri="{BB962C8B-B14F-4D97-AF65-F5344CB8AC3E}">
        <p14:creationId xmlns:p14="http://schemas.microsoft.com/office/powerpoint/2010/main" val="18916663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0B38D245-3048-4BCC-B4A0-24D4E619AB8C}" type="slidenum">
              <a:rPr lang="en-US"/>
              <a:pPr>
                <a:defRPr/>
              </a:pPr>
              <a:t>‹#›</a:t>
            </a:fld>
            <a:endParaRPr lang="en-US" dirty="0"/>
          </a:p>
        </p:txBody>
      </p:sp>
    </p:spTree>
    <p:extLst>
      <p:ext uri="{BB962C8B-B14F-4D97-AF65-F5344CB8AC3E}">
        <p14:creationId xmlns:p14="http://schemas.microsoft.com/office/powerpoint/2010/main" val="3018203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1F740F89-389A-4861-9DB0-3B0D630331AA}" type="slidenum">
              <a:rPr lang="en-US"/>
              <a:pPr>
                <a:defRPr/>
              </a:pPr>
              <a:t>‹#›</a:t>
            </a:fld>
            <a:endParaRPr lang="en-US" dirty="0"/>
          </a:p>
        </p:txBody>
      </p:sp>
    </p:spTree>
    <p:extLst>
      <p:ext uri="{BB962C8B-B14F-4D97-AF65-F5344CB8AC3E}">
        <p14:creationId xmlns:p14="http://schemas.microsoft.com/office/powerpoint/2010/main" val="30950330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69F1A6DA-90DA-4387-B95C-8A0A4DFA86C0}" type="slidenum">
              <a:rPr lang="en-US"/>
              <a:pPr>
                <a:defRPr/>
              </a:pPr>
              <a:t>‹#›</a:t>
            </a:fld>
            <a:endParaRPr lang="en-US" dirty="0"/>
          </a:p>
        </p:txBody>
      </p:sp>
    </p:spTree>
    <p:extLst>
      <p:ext uri="{BB962C8B-B14F-4D97-AF65-F5344CB8AC3E}">
        <p14:creationId xmlns:p14="http://schemas.microsoft.com/office/powerpoint/2010/main" val="20995800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4478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D8F8CFED-24F5-4D45-A6E4-78E988473563}" type="slidenum">
              <a:rPr lang="en-US"/>
              <a:pPr>
                <a:defRPr/>
              </a:pPr>
              <a:t>‹#›</a:t>
            </a:fld>
            <a:endParaRPr lang="en-US" dirty="0"/>
          </a:p>
        </p:txBody>
      </p:sp>
    </p:spTree>
    <p:extLst>
      <p:ext uri="{BB962C8B-B14F-4D97-AF65-F5344CB8AC3E}">
        <p14:creationId xmlns:p14="http://schemas.microsoft.com/office/powerpoint/2010/main" val="34334815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CE41E578-5728-4F3F-8AC8-DEC6C0323AA6}" type="slidenum">
              <a:rPr lang="en-US"/>
              <a:pPr>
                <a:defRPr/>
              </a:pPr>
              <a:t>‹#›</a:t>
            </a:fld>
            <a:endParaRPr lang="en-US" dirty="0"/>
          </a:p>
        </p:txBody>
      </p:sp>
    </p:spTree>
    <p:extLst>
      <p:ext uri="{BB962C8B-B14F-4D97-AF65-F5344CB8AC3E}">
        <p14:creationId xmlns:p14="http://schemas.microsoft.com/office/powerpoint/2010/main" val="1449635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6"/>
          <p:cNvSpPr>
            <a:spLocks noGrp="1"/>
          </p:cNvSpPr>
          <p:nvPr>
            <p:ph type="ftr" sz="quarter" idx="10"/>
          </p:nvPr>
        </p:nvSpPr>
        <p:spPr/>
        <p:txBody>
          <a:bodyPr/>
          <a:lstStyle>
            <a:lvl1pPr algn="l">
              <a:defRPr/>
            </a:lvl1pPr>
          </a:lstStyle>
          <a:p>
            <a:pPr>
              <a:defRPr/>
            </a:pPr>
            <a:endParaRPr lang="en-US"/>
          </a:p>
        </p:txBody>
      </p:sp>
      <p:sp>
        <p:nvSpPr>
          <p:cNvPr id="7" name="Slide Number Placeholder 7"/>
          <p:cNvSpPr>
            <a:spLocks noGrp="1"/>
          </p:cNvSpPr>
          <p:nvPr>
            <p:ph type="sldNum" sz="quarter" idx="11"/>
          </p:nvPr>
        </p:nvSpPr>
        <p:spPr>
          <a:xfrm>
            <a:off x="28575" y="6381750"/>
            <a:ext cx="2133600" cy="476250"/>
          </a:xfrm>
        </p:spPr>
        <p:txBody>
          <a:bodyPr/>
          <a:lstStyle>
            <a:lvl1pPr>
              <a:defRPr>
                <a:solidFill>
                  <a:srgbClr val="FFFFFF">
                    <a:lumMod val="50000"/>
                  </a:srgbClr>
                </a:solidFill>
              </a:defRPr>
            </a:lvl1pPr>
          </a:lstStyle>
          <a:p>
            <a:pPr>
              <a:defRPr/>
            </a:pPr>
            <a:fld id="{5DAFA885-A281-40D8-A1EF-9B2B09A1E6AC}" type="slidenum">
              <a:rPr lang="en-US"/>
              <a:pPr>
                <a:defRPr/>
              </a:pPr>
              <a:t>‹#›</a:t>
            </a:fld>
            <a:endParaRPr lang="en-US" dirty="0"/>
          </a:p>
        </p:txBody>
      </p:sp>
    </p:spTree>
    <p:extLst>
      <p:ext uri="{BB962C8B-B14F-4D97-AF65-F5344CB8AC3E}">
        <p14:creationId xmlns:p14="http://schemas.microsoft.com/office/powerpoint/2010/main" val="37424248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p:txBody>
          <a:bodyPr/>
          <a:lstStyle>
            <a:lvl1pPr>
              <a:defRPr>
                <a:solidFill>
                  <a:srgbClr val="FFFFFF">
                    <a:lumMod val="50000"/>
                  </a:srgbClr>
                </a:solidFill>
              </a:defRPr>
            </a:lvl1pPr>
          </a:lstStyle>
          <a:p>
            <a:pPr>
              <a:defRPr/>
            </a:pPr>
            <a:fld id="{46489DBC-0727-4B84-8356-D162CD7E5366}" type="slidenum">
              <a:rPr lang="en-US"/>
              <a:pPr>
                <a:defRPr/>
              </a:pPr>
              <a:t>‹#›</a:t>
            </a:fld>
            <a:endParaRPr lang="en-US" dirty="0"/>
          </a:p>
        </p:txBody>
      </p:sp>
    </p:spTree>
    <p:extLst>
      <p:ext uri="{BB962C8B-B14F-4D97-AF65-F5344CB8AC3E}">
        <p14:creationId xmlns:p14="http://schemas.microsoft.com/office/powerpoint/2010/main" val="21842473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E99DC8DA-0CD4-494C-8BF2-31261E895848}" type="slidenum">
              <a:rPr lang="en-US"/>
              <a:pPr>
                <a:defRPr/>
              </a:pPr>
              <a:t>‹#›</a:t>
            </a:fld>
            <a:endParaRPr lang="en-US" dirty="0"/>
          </a:p>
        </p:txBody>
      </p:sp>
    </p:spTree>
    <p:extLst>
      <p:ext uri="{BB962C8B-B14F-4D97-AF65-F5344CB8AC3E}">
        <p14:creationId xmlns:p14="http://schemas.microsoft.com/office/powerpoint/2010/main" val="222441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55638"/>
            <a:ext cx="2057400" cy="5751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55638"/>
            <a:ext cx="6019800" cy="5751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7504CE-8A15-423F-893C-FEA336E3C101}" type="slidenum">
              <a:rPr lang="en-US"/>
              <a:pPr>
                <a:defRPr/>
              </a:pPr>
              <a:t>‹#›</a:t>
            </a:fld>
            <a:endParaRPr lang="en-US"/>
          </a:p>
        </p:txBody>
      </p:sp>
    </p:spTree>
    <p:extLst>
      <p:ext uri="{BB962C8B-B14F-4D97-AF65-F5344CB8AC3E}">
        <p14:creationId xmlns:p14="http://schemas.microsoft.com/office/powerpoint/2010/main" val="298183050"/>
      </p:ext>
    </p:extLst>
  </p:cSld>
  <p:clrMapOvr>
    <a:masterClrMapping/>
  </p:clrMapOvr>
  <p:transition>
    <p:fade thruBlk="1"/>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461576D9-53BA-4142-97BA-B609A52DF666}" type="slidenum">
              <a:rPr lang="en-US"/>
              <a:pPr>
                <a:defRPr/>
              </a:pPr>
              <a:t>‹#›</a:t>
            </a:fld>
            <a:endParaRPr lang="en-US" dirty="0"/>
          </a:p>
        </p:txBody>
      </p:sp>
    </p:spTree>
    <p:extLst>
      <p:ext uri="{BB962C8B-B14F-4D97-AF65-F5344CB8AC3E}">
        <p14:creationId xmlns:p14="http://schemas.microsoft.com/office/powerpoint/2010/main" val="12607412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1998F221-0D17-448C-BC61-592B0535AAD4}" type="slidenum">
              <a:rPr lang="en-US"/>
              <a:pPr>
                <a:defRPr/>
              </a:pPr>
              <a:t>‹#›</a:t>
            </a:fld>
            <a:endParaRPr lang="en-US" dirty="0"/>
          </a:p>
        </p:txBody>
      </p:sp>
    </p:spTree>
    <p:extLst>
      <p:ext uri="{BB962C8B-B14F-4D97-AF65-F5344CB8AC3E}">
        <p14:creationId xmlns:p14="http://schemas.microsoft.com/office/powerpoint/2010/main" val="19018048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p:txBody>
          <a:bodyPr/>
          <a:lstStyle>
            <a:lvl1pPr algn="l">
              <a:defRPr/>
            </a:lvl1pPr>
          </a:lstStyle>
          <a:p>
            <a:pPr>
              <a:defRPr/>
            </a:pPr>
            <a:endParaRPr lang="en-US"/>
          </a:p>
        </p:txBody>
      </p:sp>
      <p:sp>
        <p:nvSpPr>
          <p:cNvPr id="8" name="Rectangle 6"/>
          <p:cNvSpPr>
            <a:spLocks noGrp="1" noChangeArrowheads="1"/>
          </p:cNvSpPr>
          <p:nvPr>
            <p:ph type="sldNum" sz="quarter" idx="11"/>
          </p:nvPr>
        </p:nvSpPr>
        <p:spPr/>
        <p:txBody>
          <a:bodyPr/>
          <a:lstStyle>
            <a:lvl1pPr>
              <a:defRPr/>
            </a:lvl1pPr>
          </a:lstStyle>
          <a:p>
            <a:pPr>
              <a:defRPr/>
            </a:pPr>
            <a:fld id="{B20A47F5-0585-4C56-912A-6E5B917014B0}" type="slidenum">
              <a:rPr lang="en-US"/>
              <a:pPr>
                <a:defRPr/>
              </a:pPr>
              <a:t>‹#›</a:t>
            </a:fld>
            <a:endParaRPr lang="en-US" dirty="0"/>
          </a:p>
        </p:txBody>
      </p:sp>
    </p:spTree>
    <p:extLst>
      <p:ext uri="{BB962C8B-B14F-4D97-AF65-F5344CB8AC3E}">
        <p14:creationId xmlns:p14="http://schemas.microsoft.com/office/powerpoint/2010/main" val="662752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p:txBody>
          <a:bodyPr/>
          <a:lstStyle>
            <a:lvl1pPr algn="l">
              <a:defRPr/>
            </a:lvl1pPr>
          </a:lstStyle>
          <a:p>
            <a:pPr>
              <a:defRPr/>
            </a:pPr>
            <a:endParaRPr lang="en-US"/>
          </a:p>
        </p:txBody>
      </p:sp>
      <p:sp>
        <p:nvSpPr>
          <p:cNvPr id="4" name="Rectangle 6"/>
          <p:cNvSpPr>
            <a:spLocks noGrp="1" noChangeArrowheads="1"/>
          </p:cNvSpPr>
          <p:nvPr>
            <p:ph type="sldNum" sz="quarter" idx="11"/>
          </p:nvPr>
        </p:nvSpPr>
        <p:spPr/>
        <p:txBody>
          <a:bodyPr/>
          <a:lstStyle>
            <a:lvl1pPr>
              <a:defRPr/>
            </a:lvl1pPr>
          </a:lstStyle>
          <a:p>
            <a:pPr>
              <a:defRPr/>
            </a:pPr>
            <a:fld id="{47120605-1171-425C-A3F6-8F1C6CAFABA4}" type="slidenum">
              <a:rPr lang="en-US"/>
              <a:pPr>
                <a:defRPr/>
              </a:pPr>
              <a:t>‹#›</a:t>
            </a:fld>
            <a:endParaRPr lang="en-US" dirty="0"/>
          </a:p>
        </p:txBody>
      </p:sp>
    </p:spTree>
    <p:extLst>
      <p:ext uri="{BB962C8B-B14F-4D97-AF65-F5344CB8AC3E}">
        <p14:creationId xmlns:p14="http://schemas.microsoft.com/office/powerpoint/2010/main" val="15393044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lgn="l">
              <a:defRPr/>
            </a:lvl1pPr>
          </a:lstStyle>
          <a:p>
            <a:pPr>
              <a:defRPr/>
            </a:pPr>
            <a:endParaRPr lang="en-US"/>
          </a:p>
        </p:txBody>
      </p:sp>
      <p:sp>
        <p:nvSpPr>
          <p:cNvPr id="3" name="Rectangle 6"/>
          <p:cNvSpPr>
            <a:spLocks noGrp="1" noChangeArrowheads="1"/>
          </p:cNvSpPr>
          <p:nvPr>
            <p:ph type="sldNum" sz="quarter" idx="11"/>
          </p:nvPr>
        </p:nvSpPr>
        <p:spPr/>
        <p:txBody>
          <a:bodyPr/>
          <a:lstStyle>
            <a:lvl1pPr>
              <a:defRPr/>
            </a:lvl1pPr>
          </a:lstStyle>
          <a:p>
            <a:pPr>
              <a:defRPr/>
            </a:pPr>
            <a:fld id="{DC91DA8D-63D7-40A2-A2D3-5E8D570844E1}" type="slidenum">
              <a:rPr lang="en-US"/>
              <a:pPr>
                <a:defRPr/>
              </a:pPr>
              <a:t>‹#›</a:t>
            </a:fld>
            <a:endParaRPr lang="en-US" dirty="0"/>
          </a:p>
        </p:txBody>
      </p:sp>
    </p:spTree>
    <p:extLst>
      <p:ext uri="{BB962C8B-B14F-4D97-AF65-F5344CB8AC3E}">
        <p14:creationId xmlns:p14="http://schemas.microsoft.com/office/powerpoint/2010/main" val="26390574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7EE48D5-2B4B-4E0C-A2F3-2178D4CA5B10}" type="slidenum">
              <a:rPr lang="en-US"/>
              <a:pPr>
                <a:defRPr/>
              </a:pPr>
              <a:t>‹#›</a:t>
            </a:fld>
            <a:endParaRPr lang="en-US" dirty="0"/>
          </a:p>
        </p:txBody>
      </p:sp>
    </p:spTree>
    <p:extLst>
      <p:ext uri="{BB962C8B-B14F-4D97-AF65-F5344CB8AC3E}">
        <p14:creationId xmlns:p14="http://schemas.microsoft.com/office/powerpoint/2010/main" val="5504085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A936EC9A-3CBE-4454-ACE2-71469918C84E}" type="slidenum">
              <a:rPr lang="en-US"/>
              <a:pPr>
                <a:defRPr/>
              </a:pPr>
              <a:t>‹#›</a:t>
            </a:fld>
            <a:endParaRPr lang="en-US" dirty="0"/>
          </a:p>
        </p:txBody>
      </p:sp>
    </p:spTree>
    <p:extLst>
      <p:ext uri="{BB962C8B-B14F-4D97-AF65-F5344CB8AC3E}">
        <p14:creationId xmlns:p14="http://schemas.microsoft.com/office/powerpoint/2010/main" val="11766106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3241C9C8-5D63-4E6B-AC8A-37F861FBA2B9}" type="slidenum">
              <a:rPr lang="en-US"/>
              <a:pPr>
                <a:defRPr/>
              </a:pPr>
              <a:t>‹#›</a:t>
            </a:fld>
            <a:endParaRPr lang="en-US" dirty="0"/>
          </a:p>
        </p:txBody>
      </p:sp>
    </p:spTree>
    <p:extLst>
      <p:ext uri="{BB962C8B-B14F-4D97-AF65-F5344CB8AC3E}">
        <p14:creationId xmlns:p14="http://schemas.microsoft.com/office/powerpoint/2010/main" val="38267510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00A1D59E-9D61-4D21-B07C-163D1B1DB6DB}" type="slidenum">
              <a:rPr lang="en-US"/>
              <a:pPr>
                <a:defRPr/>
              </a:pPr>
              <a:t>‹#›</a:t>
            </a:fld>
            <a:endParaRPr lang="en-US" dirty="0"/>
          </a:p>
        </p:txBody>
      </p:sp>
    </p:spTree>
    <p:extLst>
      <p:ext uri="{BB962C8B-B14F-4D97-AF65-F5344CB8AC3E}">
        <p14:creationId xmlns:p14="http://schemas.microsoft.com/office/powerpoint/2010/main" val="42492958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B72DEF9A-8BF2-44B5-BEC5-FB24492F9D57}" type="slidenum">
              <a:rPr lang="en-US"/>
              <a:pPr>
                <a:defRPr/>
              </a:pPr>
              <a:t>‹#›</a:t>
            </a:fld>
            <a:endParaRPr lang="en-US" dirty="0"/>
          </a:p>
        </p:txBody>
      </p:sp>
    </p:spTree>
    <p:extLst>
      <p:ext uri="{BB962C8B-B14F-4D97-AF65-F5344CB8AC3E}">
        <p14:creationId xmlns:p14="http://schemas.microsoft.com/office/powerpoint/2010/main" val="3404355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AD8537-616B-48DF-8478-B53443C88545}" type="slidenum">
              <a:rPr lang="en-US"/>
              <a:pPr>
                <a:defRPr/>
              </a:pPr>
              <a:t>‹#›</a:t>
            </a:fld>
            <a:endParaRPr lang="en-US"/>
          </a:p>
        </p:txBody>
      </p:sp>
    </p:spTree>
    <p:extLst>
      <p:ext uri="{BB962C8B-B14F-4D97-AF65-F5344CB8AC3E}">
        <p14:creationId xmlns:p14="http://schemas.microsoft.com/office/powerpoint/2010/main" val="23951329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A7AB550-6574-4340-A96D-2E3D90C45E25}" type="slidenum">
              <a:rPr lang="en-US"/>
              <a:pPr>
                <a:defRPr/>
              </a:pPr>
              <a:t>‹#›</a:t>
            </a:fld>
            <a:endParaRPr lang="en-US" dirty="0"/>
          </a:p>
        </p:txBody>
      </p:sp>
    </p:spTree>
    <p:extLst>
      <p:ext uri="{BB962C8B-B14F-4D97-AF65-F5344CB8AC3E}">
        <p14:creationId xmlns:p14="http://schemas.microsoft.com/office/powerpoint/2010/main" val="14297975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4478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3819E238-9C76-4B96-9A12-5DEDEE8D41D0}" type="slidenum">
              <a:rPr lang="en-US"/>
              <a:pPr>
                <a:defRPr/>
              </a:pPr>
              <a:t>‹#›</a:t>
            </a:fld>
            <a:endParaRPr lang="en-US" dirty="0"/>
          </a:p>
        </p:txBody>
      </p:sp>
    </p:spTree>
    <p:extLst>
      <p:ext uri="{BB962C8B-B14F-4D97-AF65-F5344CB8AC3E}">
        <p14:creationId xmlns:p14="http://schemas.microsoft.com/office/powerpoint/2010/main" val="15302968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DD742F0B-351D-4D09-8316-7BF2ED21CEB0}" type="slidenum">
              <a:rPr lang="en-US"/>
              <a:pPr>
                <a:defRPr/>
              </a:pPr>
              <a:t>‹#›</a:t>
            </a:fld>
            <a:endParaRPr lang="en-US" dirty="0"/>
          </a:p>
        </p:txBody>
      </p:sp>
    </p:spTree>
    <p:extLst>
      <p:ext uri="{BB962C8B-B14F-4D97-AF65-F5344CB8AC3E}">
        <p14:creationId xmlns:p14="http://schemas.microsoft.com/office/powerpoint/2010/main" val="2122048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6"/>
          <p:cNvSpPr>
            <a:spLocks noGrp="1"/>
          </p:cNvSpPr>
          <p:nvPr>
            <p:ph type="ftr" sz="quarter" idx="10"/>
          </p:nvPr>
        </p:nvSpPr>
        <p:spPr/>
        <p:txBody>
          <a:bodyPr/>
          <a:lstStyle>
            <a:lvl1pPr algn="l">
              <a:defRPr/>
            </a:lvl1pPr>
          </a:lstStyle>
          <a:p>
            <a:pPr>
              <a:defRPr/>
            </a:pPr>
            <a:endParaRPr lang="en-US"/>
          </a:p>
        </p:txBody>
      </p:sp>
      <p:sp>
        <p:nvSpPr>
          <p:cNvPr id="7" name="Slide Number Placeholder 7"/>
          <p:cNvSpPr>
            <a:spLocks noGrp="1"/>
          </p:cNvSpPr>
          <p:nvPr>
            <p:ph type="sldNum" sz="quarter" idx="11"/>
          </p:nvPr>
        </p:nvSpPr>
        <p:spPr>
          <a:xfrm>
            <a:off x="28575" y="6381750"/>
            <a:ext cx="2133600" cy="476250"/>
          </a:xfrm>
        </p:spPr>
        <p:txBody>
          <a:bodyPr/>
          <a:lstStyle>
            <a:lvl1pPr>
              <a:defRPr>
                <a:solidFill>
                  <a:srgbClr val="FFFFFF">
                    <a:lumMod val="50000"/>
                  </a:srgbClr>
                </a:solidFill>
              </a:defRPr>
            </a:lvl1pPr>
          </a:lstStyle>
          <a:p>
            <a:pPr>
              <a:defRPr/>
            </a:pPr>
            <a:fld id="{0EAC5B39-12E9-4863-B973-08C5399962EF}" type="slidenum">
              <a:rPr lang="en-US"/>
              <a:pPr>
                <a:defRPr/>
              </a:pPr>
              <a:t>‹#›</a:t>
            </a:fld>
            <a:endParaRPr lang="en-US" dirty="0"/>
          </a:p>
        </p:txBody>
      </p:sp>
    </p:spTree>
    <p:extLst>
      <p:ext uri="{BB962C8B-B14F-4D97-AF65-F5344CB8AC3E}">
        <p14:creationId xmlns:p14="http://schemas.microsoft.com/office/powerpoint/2010/main" val="42069228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p:txBody>
          <a:bodyPr/>
          <a:lstStyle>
            <a:lvl1pPr>
              <a:defRPr>
                <a:solidFill>
                  <a:srgbClr val="FFFFFF">
                    <a:lumMod val="50000"/>
                  </a:srgbClr>
                </a:solidFill>
              </a:defRPr>
            </a:lvl1pPr>
          </a:lstStyle>
          <a:p>
            <a:pPr>
              <a:defRPr/>
            </a:pPr>
            <a:fld id="{F326B5AC-9681-4AD7-8023-92086B963F34}" type="slidenum">
              <a:rPr lang="en-US"/>
              <a:pPr>
                <a:defRPr/>
              </a:pPr>
              <a:t>‹#›</a:t>
            </a:fld>
            <a:endParaRPr lang="en-US" dirty="0"/>
          </a:p>
        </p:txBody>
      </p:sp>
    </p:spTree>
    <p:extLst>
      <p:ext uri="{BB962C8B-B14F-4D97-AF65-F5344CB8AC3E}">
        <p14:creationId xmlns:p14="http://schemas.microsoft.com/office/powerpoint/2010/main" val="22159784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AAD921B6-D93E-45CC-B211-0AD6B76798D2}" type="slidenum">
              <a:rPr lang="en-US"/>
              <a:pPr>
                <a:defRPr/>
              </a:pPr>
              <a:t>‹#›</a:t>
            </a:fld>
            <a:endParaRPr lang="en-US" dirty="0"/>
          </a:p>
        </p:txBody>
      </p:sp>
    </p:spTree>
    <p:extLst>
      <p:ext uri="{BB962C8B-B14F-4D97-AF65-F5344CB8AC3E}">
        <p14:creationId xmlns:p14="http://schemas.microsoft.com/office/powerpoint/2010/main" val="13493700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B26FF14A-7B15-4067-83D5-56B5866CDA2D}" type="slidenum">
              <a:rPr lang="en-US"/>
              <a:pPr>
                <a:defRPr/>
              </a:pPr>
              <a:t>‹#›</a:t>
            </a:fld>
            <a:endParaRPr lang="en-US" dirty="0"/>
          </a:p>
        </p:txBody>
      </p:sp>
    </p:spTree>
    <p:extLst>
      <p:ext uri="{BB962C8B-B14F-4D97-AF65-F5344CB8AC3E}">
        <p14:creationId xmlns:p14="http://schemas.microsoft.com/office/powerpoint/2010/main" val="26696472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292FB979-65E5-49BD-A664-1933B9976F61}" type="slidenum">
              <a:rPr lang="en-US"/>
              <a:pPr>
                <a:defRPr/>
              </a:pPr>
              <a:t>‹#›</a:t>
            </a:fld>
            <a:endParaRPr lang="en-US" dirty="0"/>
          </a:p>
        </p:txBody>
      </p:sp>
    </p:spTree>
    <p:extLst>
      <p:ext uri="{BB962C8B-B14F-4D97-AF65-F5344CB8AC3E}">
        <p14:creationId xmlns:p14="http://schemas.microsoft.com/office/powerpoint/2010/main" val="24340529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p:txBody>
          <a:bodyPr/>
          <a:lstStyle>
            <a:lvl1pPr algn="l">
              <a:defRPr/>
            </a:lvl1pPr>
          </a:lstStyle>
          <a:p>
            <a:pPr>
              <a:defRPr/>
            </a:pPr>
            <a:endParaRPr lang="en-US"/>
          </a:p>
        </p:txBody>
      </p:sp>
      <p:sp>
        <p:nvSpPr>
          <p:cNvPr id="8" name="Rectangle 6"/>
          <p:cNvSpPr>
            <a:spLocks noGrp="1" noChangeArrowheads="1"/>
          </p:cNvSpPr>
          <p:nvPr>
            <p:ph type="sldNum" sz="quarter" idx="11"/>
          </p:nvPr>
        </p:nvSpPr>
        <p:spPr/>
        <p:txBody>
          <a:bodyPr/>
          <a:lstStyle>
            <a:lvl1pPr>
              <a:defRPr/>
            </a:lvl1pPr>
          </a:lstStyle>
          <a:p>
            <a:pPr>
              <a:defRPr/>
            </a:pPr>
            <a:fld id="{E0943B7A-9533-4344-A38C-B00E3EF137AC}" type="slidenum">
              <a:rPr lang="en-US"/>
              <a:pPr>
                <a:defRPr/>
              </a:pPr>
              <a:t>‹#›</a:t>
            </a:fld>
            <a:endParaRPr lang="en-US" dirty="0"/>
          </a:p>
        </p:txBody>
      </p:sp>
    </p:spTree>
    <p:extLst>
      <p:ext uri="{BB962C8B-B14F-4D97-AF65-F5344CB8AC3E}">
        <p14:creationId xmlns:p14="http://schemas.microsoft.com/office/powerpoint/2010/main" val="1517657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p:txBody>
          <a:bodyPr/>
          <a:lstStyle>
            <a:lvl1pPr algn="l">
              <a:defRPr/>
            </a:lvl1pPr>
          </a:lstStyle>
          <a:p>
            <a:pPr>
              <a:defRPr/>
            </a:pPr>
            <a:endParaRPr lang="en-US"/>
          </a:p>
        </p:txBody>
      </p:sp>
      <p:sp>
        <p:nvSpPr>
          <p:cNvPr id="4" name="Rectangle 6"/>
          <p:cNvSpPr>
            <a:spLocks noGrp="1" noChangeArrowheads="1"/>
          </p:cNvSpPr>
          <p:nvPr>
            <p:ph type="sldNum" sz="quarter" idx="11"/>
          </p:nvPr>
        </p:nvSpPr>
        <p:spPr/>
        <p:txBody>
          <a:bodyPr/>
          <a:lstStyle>
            <a:lvl1pPr>
              <a:defRPr/>
            </a:lvl1pPr>
          </a:lstStyle>
          <a:p>
            <a:pPr>
              <a:defRPr/>
            </a:pPr>
            <a:fld id="{F0961FE9-AB0C-4203-BA23-B34E07584630}" type="slidenum">
              <a:rPr lang="en-US"/>
              <a:pPr>
                <a:defRPr/>
              </a:pPr>
              <a:t>‹#›</a:t>
            </a:fld>
            <a:endParaRPr lang="en-US" dirty="0"/>
          </a:p>
        </p:txBody>
      </p:sp>
    </p:spTree>
    <p:extLst>
      <p:ext uri="{BB962C8B-B14F-4D97-AF65-F5344CB8AC3E}">
        <p14:creationId xmlns:p14="http://schemas.microsoft.com/office/powerpoint/2010/main" val="4043426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B8A5B2-A846-4BE7-B918-D097327ACB30}" type="slidenum">
              <a:rPr lang="en-US"/>
              <a:pPr>
                <a:defRPr/>
              </a:pPr>
              <a:t>‹#›</a:t>
            </a:fld>
            <a:endParaRPr lang="en-US"/>
          </a:p>
        </p:txBody>
      </p:sp>
    </p:spTree>
    <p:extLst>
      <p:ext uri="{BB962C8B-B14F-4D97-AF65-F5344CB8AC3E}">
        <p14:creationId xmlns:p14="http://schemas.microsoft.com/office/powerpoint/2010/main" val="41310513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lgn="l">
              <a:defRPr/>
            </a:lvl1pPr>
          </a:lstStyle>
          <a:p>
            <a:pPr>
              <a:defRPr/>
            </a:pPr>
            <a:endParaRPr lang="en-US"/>
          </a:p>
        </p:txBody>
      </p:sp>
      <p:sp>
        <p:nvSpPr>
          <p:cNvPr id="3" name="Rectangle 6"/>
          <p:cNvSpPr>
            <a:spLocks noGrp="1" noChangeArrowheads="1"/>
          </p:cNvSpPr>
          <p:nvPr>
            <p:ph type="sldNum" sz="quarter" idx="11"/>
          </p:nvPr>
        </p:nvSpPr>
        <p:spPr/>
        <p:txBody>
          <a:bodyPr/>
          <a:lstStyle>
            <a:lvl1pPr>
              <a:defRPr/>
            </a:lvl1pPr>
          </a:lstStyle>
          <a:p>
            <a:pPr>
              <a:defRPr/>
            </a:pPr>
            <a:fld id="{F22358CF-58A0-4C76-983E-C5FD0F920F3C}" type="slidenum">
              <a:rPr lang="en-US"/>
              <a:pPr>
                <a:defRPr/>
              </a:pPr>
              <a:t>‹#›</a:t>
            </a:fld>
            <a:endParaRPr lang="en-US" dirty="0"/>
          </a:p>
        </p:txBody>
      </p:sp>
    </p:spTree>
    <p:extLst>
      <p:ext uri="{BB962C8B-B14F-4D97-AF65-F5344CB8AC3E}">
        <p14:creationId xmlns:p14="http://schemas.microsoft.com/office/powerpoint/2010/main" val="13349017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1A1AF03-46FD-44DE-BA60-3BBF4B6A4BA8}" type="slidenum">
              <a:rPr lang="en-US"/>
              <a:pPr>
                <a:defRPr/>
              </a:pPr>
              <a:t>‹#›</a:t>
            </a:fld>
            <a:endParaRPr lang="en-US" dirty="0"/>
          </a:p>
        </p:txBody>
      </p:sp>
    </p:spTree>
    <p:extLst>
      <p:ext uri="{BB962C8B-B14F-4D97-AF65-F5344CB8AC3E}">
        <p14:creationId xmlns:p14="http://schemas.microsoft.com/office/powerpoint/2010/main" val="1003201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ED284790-14A2-4D47-9184-FF0C86D5BB93}" type="slidenum">
              <a:rPr lang="en-US"/>
              <a:pPr>
                <a:defRPr/>
              </a:pPr>
              <a:t>‹#›</a:t>
            </a:fld>
            <a:endParaRPr lang="en-US" dirty="0"/>
          </a:p>
        </p:txBody>
      </p:sp>
    </p:spTree>
    <p:extLst>
      <p:ext uri="{BB962C8B-B14F-4D97-AF65-F5344CB8AC3E}">
        <p14:creationId xmlns:p14="http://schemas.microsoft.com/office/powerpoint/2010/main" val="27715284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A46665D5-6778-4DF8-8172-77AD18446B4F}" type="slidenum">
              <a:rPr lang="en-US"/>
              <a:pPr>
                <a:defRPr/>
              </a:pPr>
              <a:t>‹#›</a:t>
            </a:fld>
            <a:endParaRPr lang="en-US" dirty="0"/>
          </a:p>
        </p:txBody>
      </p:sp>
    </p:spTree>
    <p:extLst>
      <p:ext uri="{BB962C8B-B14F-4D97-AF65-F5344CB8AC3E}">
        <p14:creationId xmlns:p14="http://schemas.microsoft.com/office/powerpoint/2010/main" val="16082473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77E5610D-2A42-4FC3-AD8A-7069417099F9}" type="slidenum">
              <a:rPr lang="en-US"/>
              <a:pPr>
                <a:defRPr/>
              </a:pPr>
              <a:t>‹#›</a:t>
            </a:fld>
            <a:endParaRPr lang="en-US" dirty="0"/>
          </a:p>
        </p:txBody>
      </p:sp>
    </p:spTree>
    <p:extLst>
      <p:ext uri="{BB962C8B-B14F-4D97-AF65-F5344CB8AC3E}">
        <p14:creationId xmlns:p14="http://schemas.microsoft.com/office/powerpoint/2010/main" val="41669006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6E938D11-F4B7-463A-B8CF-526656877D8E}" type="slidenum">
              <a:rPr lang="en-US"/>
              <a:pPr>
                <a:defRPr/>
              </a:pPr>
              <a:t>‹#›</a:t>
            </a:fld>
            <a:endParaRPr lang="en-US" dirty="0"/>
          </a:p>
        </p:txBody>
      </p:sp>
    </p:spTree>
    <p:extLst>
      <p:ext uri="{BB962C8B-B14F-4D97-AF65-F5344CB8AC3E}">
        <p14:creationId xmlns:p14="http://schemas.microsoft.com/office/powerpoint/2010/main" val="32939963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A85006CB-F6C2-4855-B7B2-23D4A700B9EF}" type="slidenum">
              <a:rPr lang="en-US"/>
              <a:pPr>
                <a:defRPr/>
              </a:pPr>
              <a:t>‹#›</a:t>
            </a:fld>
            <a:endParaRPr lang="en-US" dirty="0"/>
          </a:p>
        </p:txBody>
      </p:sp>
    </p:spTree>
    <p:extLst>
      <p:ext uri="{BB962C8B-B14F-4D97-AF65-F5344CB8AC3E}">
        <p14:creationId xmlns:p14="http://schemas.microsoft.com/office/powerpoint/2010/main" val="35408938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4478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3BDC17B2-681E-47AE-A7A3-98111A316035}" type="slidenum">
              <a:rPr lang="en-US"/>
              <a:pPr>
                <a:defRPr/>
              </a:pPr>
              <a:t>‹#›</a:t>
            </a:fld>
            <a:endParaRPr lang="en-US" dirty="0"/>
          </a:p>
        </p:txBody>
      </p:sp>
    </p:spTree>
    <p:extLst>
      <p:ext uri="{BB962C8B-B14F-4D97-AF65-F5344CB8AC3E}">
        <p14:creationId xmlns:p14="http://schemas.microsoft.com/office/powerpoint/2010/main" val="10125938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FA1DA14B-0E80-4934-871F-F97A2864525F}" type="slidenum">
              <a:rPr lang="en-US"/>
              <a:pPr>
                <a:defRPr/>
              </a:pPr>
              <a:t>‹#›</a:t>
            </a:fld>
            <a:endParaRPr lang="en-US" dirty="0"/>
          </a:p>
        </p:txBody>
      </p:sp>
    </p:spTree>
    <p:extLst>
      <p:ext uri="{BB962C8B-B14F-4D97-AF65-F5344CB8AC3E}">
        <p14:creationId xmlns:p14="http://schemas.microsoft.com/office/powerpoint/2010/main" val="22190712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6"/>
          <p:cNvSpPr>
            <a:spLocks noGrp="1"/>
          </p:cNvSpPr>
          <p:nvPr>
            <p:ph type="ftr" sz="quarter" idx="10"/>
          </p:nvPr>
        </p:nvSpPr>
        <p:spPr/>
        <p:txBody>
          <a:bodyPr/>
          <a:lstStyle>
            <a:lvl1pPr algn="l">
              <a:defRPr/>
            </a:lvl1pPr>
          </a:lstStyle>
          <a:p>
            <a:pPr>
              <a:defRPr/>
            </a:pPr>
            <a:endParaRPr lang="en-US"/>
          </a:p>
        </p:txBody>
      </p:sp>
      <p:sp>
        <p:nvSpPr>
          <p:cNvPr id="7" name="Slide Number Placeholder 7"/>
          <p:cNvSpPr>
            <a:spLocks noGrp="1"/>
          </p:cNvSpPr>
          <p:nvPr>
            <p:ph type="sldNum" sz="quarter" idx="11"/>
          </p:nvPr>
        </p:nvSpPr>
        <p:spPr>
          <a:xfrm>
            <a:off x="28575" y="6381750"/>
            <a:ext cx="2133600" cy="476250"/>
          </a:xfrm>
        </p:spPr>
        <p:txBody>
          <a:bodyPr/>
          <a:lstStyle>
            <a:lvl1pPr>
              <a:defRPr>
                <a:solidFill>
                  <a:srgbClr val="FFFFFF">
                    <a:lumMod val="50000"/>
                  </a:srgbClr>
                </a:solidFill>
              </a:defRPr>
            </a:lvl1pPr>
          </a:lstStyle>
          <a:p>
            <a:pPr>
              <a:defRPr/>
            </a:pPr>
            <a:fld id="{007FD8B9-F07C-4E4C-9E60-59E5D042E0F6}" type="slidenum">
              <a:rPr lang="en-US"/>
              <a:pPr>
                <a:defRPr/>
              </a:pPr>
              <a:t>‹#›</a:t>
            </a:fld>
            <a:endParaRPr lang="en-US" dirty="0"/>
          </a:p>
        </p:txBody>
      </p:sp>
    </p:spTree>
    <p:extLst>
      <p:ext uri="{BB962C8B-B14F-4D97-AF65-F5344CB8AC3E}">
        <p14:creationId xmlns:p14="http://schemas.microsoft.com/office/powerpoint/2010/main" val="3474969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6E73FA-D9C5-4C58-B2B0-C2737E865A65}" type="slidenum">
              <a:rPr lang="en-US"/>
              <a:pPr>
                <a:defRPr/>
              </a:pPr>
              <a:t>‹#›</a:t>
            </a:fld>
            <a:endParaRPr lang="en-US"/>
          </a:p>
        </p:txBody>
      </p:sp>
    </p:spTree>
    <p:extLst>
      <p:ext uri="{BB962C8B-B14F-4D97-AF65-F5344CB8AC3E}">
        <p14:creationId xmlns:p14="http://schemas.microsoft.com/office/powerpoint/2010/main" val="35946336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p:txBody>
          <a:bodyPr/>
          <a:lstStyle>
            <a:lvl1pPr>
              <a:defRPr>
                <a:solidFill>
                  <a:srgbClr val="FFFFFF">
                    <a:lumMod val="50000"/>
                  </a:srgbClr>
                </a:solidFill>
              </a:defRPr>
            </a:lvl1pPr>
          </a:lstStyle>
          <a:p>
            <a:pPr>
              <a:defRPr/>
            </a:pPr>
            <a:fld id="{14DA4EB8-B4D2-4DDD-97C0-3C46B7CEEF35}" type="slidenum">
              <a:rPr lang="en-US"/>
              <a:pPr>
                <a:defRPr/>
              </a:pPr>
              <a:t>‹#›</a:t>
            </a:fld>
            <a:endParaRPr lang="en-US" dirty="0"/>
          </a:p>
        </p:txBody>
      </p:sp>
    </p:spTree>
    <p:extLst>
      <p:ext uri="{BB962C8B-B14F-4D97-AF65-F5344CB8AC3E}">
        <p14:creationId xmlns:p14="http://schemas.microsoft.com/office/powerpoint/2010/main" val="34563438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767AFE1B-4177-41E7-A16E-446E0E097B29}" type="slidenum">
              <a:rPr lang="en-US"/>
              <a:pPr>
                <a:defRPr/>
              </a:pPr>
              <a:t>‹#›</a:t>
            </a:fld>
            <a:endParaRPr lang="en-US" dirty="0"/>
          </a:p>
        </p:txBody>
      </p:sp>
    </p:spTree>
    <p:extLst>
      <p:ext uri="{BB962C8B-B14F-4D97-AF65-F5344CB8AC3E}">
        <p14:creationId xmlns:p14="http://schemas.microsoft.com/office/powerpoint/2010/main" val="31620089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6E2EF676-4523-4D52-A801-5AE906C67964}" type="slidenum">
              <a:rPr lang="en-US"/>
              <a:pPr>
                <a:defRPr/>
              </a:pPr>
              <a:t>‹#›</a:t>
            </a:fld>
            <a:endParaRPr lang="en-US" dirty="0"/>
          </a:p>
        </p:txBody>
      </p:sp>
    </p:spTree>
    <p:extLst>
      <p:ext uri="{BB962C8B-B14F-4D97-AF65-F5344CB8AC3E}">
        <p14:creationId xmlns:p14="http://schemas.microsoft.com/office/powerpoint/2010/main" val="27141874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262EB95B-474A-4F0E-8982-1C4C45FBE0E2}" type="slidenum">
              <a:rPr lang="en-US"/>
              <a:pPr>
                <a:defRPr/>
              </a:pPr>
              <a:t>‹#›</a:t>
            </a:fld>
            <a:endParaRPr lang="en-US" dirty="0"/>
          </a:p>
        </p:txBody>
      </p:sp>
    </p:spTree>
    <p:extLst>
      <p:ext uri="{BB962C8B-B14F-4D97-AF65-F5344CB8AC3E}">
        <p14:creationId xmlns:p14="http://schemas.microsoft.com/office/powerpoint/2010/main" val="2738005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p:txBody>
          <a:bodyPr/>
          <a:lstStyle>
            <a:lvl1pPr algn="l">
              <a:defRPr/>
            </a:lvl1pPr>
          </a:lstStyle>
          <a:p>
            <a:pPr>
              <a:defRPr/>
            </a:pPr>
            <a:endParaRPr lang="en-US"/>
          </a:p>
        </p:txBody>
      </p:sp>
      <p:sp>
        <p:nvSpPr>
          <p:cNvPr id="8" name="Rectangle 6"/>
          <p:cNvSpPr>
            <a:spLocks noGrp="1" noChangeArrowheads="1"/>
          </p:cNvSpPr>
          <p:nvPr>
            <p:ph type="sldNum" sz="quarter" idx="11"/>
          </p:nvPr>
        </p:nvSpPr>
        <p:spPr/>
        <p:txBody>
          <a:bodyPr/>
          <a:lstStyle>
            <a:lvl1pPr>
              <a:defRPr/>
            </a:lvl1pPr>
          </a:lstStyle>
          <a:p>
            <a:pPr>
              <a:defRPr/>
            </a:pPr>
            <a:fld id="{827AB190-4CFF-43D3-A619-DABB54952EA0}" type="slidenum">
              <a:rPr lang="en-US"/>
              <a:pPr>
                <a:defRPr/>
              </a:pPr>
              <a:t>‹#›</a:t>
            </a:fld>
            <a:endParaRPr lang="en-US" dirty="0"/>
          </a:p>
        </p:txBody>
      </p:sp>
    </p:spTree>
    <p:extLst>
      <p:ext uri="{BB962C8B-B14F-4D97-AF65-F5344CB8AC3E}">
        <p14:creationId xmlns:p14="http://schemas.microsoft.com/office/powerpoint/2010/main" val="25395854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p:txBody>
          <a:bodyPr/>
          <a:lstStyle>
            <a:lvl1pPr algn="l">
              <a:defRPr/>
            </a:lvl1pPr>
          </a:lstStyle>
          <a:p>
            <a:pPr>
              <a:defRPr/>
            </a:pPr>
            <a:endParaRPr lang="en-US"/>
          </a:p>
        </p:txBody>
      </p:sp>
      <p:sp>
        <p:nvSpPr>
          <p:cNvPr id="4" name="Rectangle 6"/>
          <p:cNvSpPr>
            <a:spLocks noGrp="1" noChangeArrowheads="1"/>
          </p:cNvSpPr>
          <p:nvPr>
            <p:ph type="sldNum" sz="quarter" idx="11"/>
          </p:nvPr>
        </p:nvSpPr>
        <p:spPr/>
        <p:txBody>
          <a:bodyPr/>
          <a:lstStyle>
            <a:lvl1pPr>
              <a:defRPr/>
            </a:lvl1pPr>
          </a:lstStyle>
          <a:p>
            <a:pPr>
              <a:defRPr/>
            </a:pPr>
            <a:fld id="{93DFDFB4-054F-4591-AE2F-6E8210C2DDB1}" type="slidenum">
              <a:rPr lang="en-US"/>
              <a:pPr>
                <a:defRPr/>
              </a:pPr>
              <a:t>‹#›</a:t>
            </a:fld>
            <a:endParaRPr lang="en-US" dirty="0"/>
          </a:p>
        </p:txBody>
      </p:sp>
    </p:spTree>
    <p:extLst>
      <p:ext uri="{BB962C8B-B14F-4D97-AF65-F5344CB8AC3E}">
        <p14:creationId xmlns:p14="http://schemas.microsoft.com/office/powerpoint/2010/main" val="33817461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lgn="l">
              <a:defRPr/>
            </a:lvl1pPr>
          </a:lstStyle>
          <a:p>
            <a:pPr>
              <a:defRPr/>
            </a:pPr>
            <a:endParaRPr lang="en-US"/>
          </a:p>
        </p:txBody>
      </p:sp>
      <p:sp>
        <p:nvSpPr>
          <p:cNvPr id="3" name="Rectangle 6"/>
          <p:cNvSpPr>
            <a:spLocks noGrp="1" noChangeArrowheads="1"/>
          </p:cNvSpPr>
          <p:nvPr>
            <p:ph type="sldNum" sz="quarter" idx="11"/>
          </p:nvPr>
        </p:nvSpPr>
        <p:spPr/>
        <p:txBody>
          <a:bodyPr/>
          <a:lstStyle>
            <a:lvl1pPr>
              <a:defRPr/>
            </a:lvl1pPr>
          </a:lstStyle>
          <a:p>
            <a:pPr>
              <a:defRPr/>
            </a:pPr>
            <a:fld id="{E2ADB021-8D24-4CDD-9A88-79B087A0065B}" type="slidenum">
              <a:rPr lang="en-US"/>
              <a:pPr>
                <a:defRPr/>
              </a:pPr>
              <a:t>‹#›</a:t>
            </a:fld>
            <a:endParaRPr lang="en-US" dirty="0"/>
          </a:p>
        </p:txBody>
      </p:sp>
    </p:spTree>
    <p:extLst>
      <p:ext uri="{BB962C8B-B14F-4D97-AF65-F5344CB8AC3E}">
        <p14:creationId xmlns:p14="http://schemas.microsoft.com/office/powerpoint/2010/main" val="15163742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1AFAFEF3-05A8-4111-A11E-E2C1EEDC892D}" type="slidenum">
              <a:rPr lang="en-US"/>
              <a:pPr>
                <a:defRPr/>
              </a:pPr>
              <a:t>‹#›</a:t>
            </a:fld>
            <a:endParaRPr lang="en-US" dirty="0"/>
          </a:p>
        </p:txBody>
      </p:sp>
    </p:spTree>
    <p:extLst>
      <p:ext uri="{BB962C8B-B14F-4D97-AF65-F5344CB8AC3E}">
        <p14:creationId xmlns:p14="http://schemas.microsoft.com/office/powerpoint/2010/main" val="1679244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87851C29-E77A-4876-9B9F-F6707A3A3BF8}" type="slidenum">
              <a:rPr lang="en-US"/>
              <a:pPr>
                <a:defRPr/>
              </a:pPr>
              <a:t>‹#›</a:t>
            </a:fld>
            <a:endParaRPr lang="en-US" dirty="0"/>
          </a:p>
        </p:txBody>
      </p:sp>
    </p:spTree>
    <p:extLst>
      <p:ext uri="{BB962C8B-B14F-4D97-AF65-F5344CB8AC3E}">
        <p14:creationId xmlns:p14="http://schemas.microsoft.com/office/powerpoint/2010/main" val="28136839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D326768B-47CA-45E8-A3FE-DABC5306CFE2}" type="slidenum">
              <a:rPr lang="en-US"/>
              <a:pPr>
                <a:defRPr/>
              </a:pPr>
              <a:t>‹#›</a:t>
            </a:fld>
            <a:endParaRPr lang="en-US" dirty="0"/>
          </a:p>
        </p:txBody>
      </p:sp>
    </p:spTree>
    <p:extLst>
      <p:ext uri="{BB962C8B-B14F-4D97-AF65-F5344CB8AC3E}">
        <p14:creationId xmlns:p14="http://schemas.microsoft.com/office/powerpoint/2010/main" val="3698740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169F23-BAB8-4E26-A23B-45D3EEFE587E}" type="slidenum">
              <a:rPr lang="en-US"/>
              <a:pPr>
                <a:defRPr/>
              </a:pPr>
              <a:t>‹#›</a:t>
            </a:fld>
            <a:endParaRPr lang="en-US"/>
          </a:p>
        </p:txBody>
      </p:sp>
    </p:spTree>
    <p:extLst>
      <p:ext uri="{BB962C8B-B14F-4D97-AF65-F5344CB8AC3E}">
        <p14:creationId xmlns:p14="http://schemas.microsoft.com/office/powerpoint/2010/main" val="19699985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A04A5BA3-4335-4739-88B1-B5B8D7E6843B}" type="slidenum">
              <a:rPr lang="en-US"/>
              <a:pPr>
                <a:defRPr/>
              </a:pPr>
              <a:t>‹#›</a:t>
            </a:fld>
            <a:endParaRPr lang="en-US" dirty="0"/>
          </a:p>
        </p:txBody>
      </p:sp>
    </p:spTree>
    <p:extLst>
      <p:ext uri="{BB962C8B-B14F-4D97-AF65-F5344CB8AC3E}">
        <p14:creationId xmlns:p14="http://schemas.microsoft.com/office/powerpoint/2010/main" val="39857398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0AF55D5E-0844-48FD-89A2-1D259DD1EE30}" type="slidenum">
              <a:rPr lang="en-US"/>
              <a:pPr>
                <a:defRPr/>
              </a:pPr>
              <a:t>‹#›</a:t>
            </a:fld>
            <a:endParaRPr lang="en-US" dirty="0"/>
          </a:p>
        </p:txBody>
      </p:sp>
    </p:spTree>
    <p:extLst>
      <p:ext uri="{BB962C8B-B14F-4D97-AF65-F5344CB8AC3E}">
        <p14:creationId xmlns:p14="http://schemas.microsoft.com/office/powerpoint/2010/main" val="6456622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A9DAA95-DA33-4685-BF1D-A2118A977EE3}" type="slidenum">
              <a:rPr lang="en-US"/>
              <a:pPr>
                <a:defRPr/>
              </a:pPr>
              <a:t>‹#›</a:t>
            </a:fld>
            <a:endParaRPr lang="en-US" dirty="0"/>
          </a:p>
        </p:txBody>
      </p:sp>
    </p:spTree>
    <p:extLst>
      <p:ext uri="{BB962C8B-B14F-4D97-AF65-F5344CB8AC3E}">
        <p14:creationId xmlns:p14="http://schemas.microsoft.com/office/powerpoint/2010/main" val="9965193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4478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672D4098-2D13-49DA-92F3-98DEC71720C8}" type="slidenum">
              <a:rPr lang="en-US"/>
              <a:pPr>
                <a:defRPr/>
              </a:pPr>
              <a:t>‹#›</a:t>
            </a:fld>
            <a:endParaRPr lang="en-US" dirty="0"/>
          </a:p>
        </p:txBody>
      </p:sp>
    </p:spTree>
    <p:extLst>
      <p:ext uri="{BB962C8B-B14F-4D97-AF65-F5344CB8AC3E}">
        <p14:creationId xmlns:p14="http://schemas.microsoft.com/office/powerpoint/2010/main" val="14241013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552D9E53-F99F-4E3B-B910-37CEFD4EB050}" type="slidenum">
              <a:rPr lang="en-US"/>
              <a:pPr>
                <a:defRPr/>
              </a:pPr>
              <a:t>‹#›</a:t>
            </a:fld>
            <a:endParaRPr lang="en-US" dirty="0"/>
          </a:p>
        </p:txBody>
      </p:sp>
    </p:spTree>
    <p:extLst>
      <p:ext uri="{BB962C8B-B14F-4D97-AF65-F5344CB8AC3E}">
        <p14:creationId xmlns:p14="http://schemas.microsoft.com/office/powerpoint/2010/main" val="7170606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6"/>
          <p:cNvSpPr>
            <a:spLocks noGrp="1"/>
          </p:cNvSpPr>
          <p:nvPr>
            <p:ph type="ftr" sz="quarter" idx="10"/>
          </p:nvPr>
        </p:nvSpPr>
        <p:spPr/>
        <p:txBody>
          <a:bodyPr/>
          <a:lstStyle>
            <a:lvl1pPr algn="l">
              <a:defRPr/>
            </a:lvl1pPr>
          </a:lstStyle>
          <a:p>
            <a:pPr>
              <a:defRPr/>
            </a:pPr>
            <a:endParaRPr lang="en-US"/>
          </a:p>
        </p:txBody>
      </p:sp>
      <p:sp>
        <p:nvSpPr>
          <p:cNvPr id="7" name="Slide Number Placeholder 7"/>
          <p:cNvSpPr>
            <a:spLocks noGrp="1"/>
          </p:cNvSpPr>
          <p:nvPr>
            <p:ph type="sldNum" sz="quarter" idx="11"/>
          </p:nvPr>
        </p:nvSpPr>
        <p:spPr>
          <a:xfrm>
            <a:off x="28575" y="6381750"/>
            <a:ext cx="2133600" cy="476250"/>
          </a:xfrm>
        </p:spPr>
        <p:txBody>
          <a:bodyPr/>
          <a:lstStyle>
            <a:lvl1pPr>
              <a:defRPr>
                <a:solidFill>
                  <a:srgbClr val="FFFFFF">
                    <a:lumMod val="50000"/>
                  </a:srgbClr>
                </a:solidFill>
              </a:defRPr>
            </a:lvl1pPr>
          </a:lstStyle>
          <a:p>
            <a:pPr>
              <a:defRPr/>
            </a:pPr>
            <a:fld id="{80170D73-13D0-43B8-A9CE-D0DEFEBF0B8E}" type="slidenum">
              <a:rPr lang="en-US"/>
              <a:pPr>
                <a:defRPr/>
              </a:pPr>
              <a:t>‹#›</a:t>
            </a:fld>
            <a:endParaRPr lang="en-US" dirty="0"/>
          </a:p>
        </p:txBody>
      </p:sp>
    </p:spTree>
    <p:extLst>
      <p:ext uri="{BB962C8B-B14F-4D97-AF65-F5344CB8AC3E}">
        <p14:creationId xmlns:p14="http://schemas.microsoft.com/office/powerpoint/2010/main" val="22314006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p:txBody>
          <a:bodyPr/>
          <a:lstStyle>
            <a:lvl1pPr>
              <a:defRPr>
                <a:solidFill>
                  <a:srgbClr val="FFFFFF">
                    <a:lumMod val="50000"/>
                  </a:srgbClr>
                </a:solidFill>
              </a:defRPr>
            </a:lvl1pPr>
          </a:lstStyle>
          <a:p>
            <a:pPr>
              <a:defRPr/>
            </a:pPr>
            <a:fld id="{C37F1874-0EBB-4212-BB49-F9EABD259D22}" type="slidenum">
              <a:rPr lang="en-US"/>
              <a:pPr>
                <a:defRPr/>
              </a:pPr>
              <a:t>‹#›</a:t>
            </a:fld>
            <a:endParaRPr lang="en-US" dirty="0"/>
          </a:p>
        </p:txBody>
      </p:sp>
    </p:spTree>
    <p:extLst>
      <p:ext uri="{BB962C8B-B14F-4D97-AF65-F5344CB8AC3E}">
        <p14:creationId xmlns:p14="http://schemas.microsoft.com/office/powerpoint/2010/main" val="8329428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CD77495C-33C9-425D-91E6-93C516AACC48}" type="slidenum">
              <a:rPr lang="en-US"/>
              <a:pPr>
                <a:defRPr/>
              </a:pPr>
              <a:t>‹#›</a:t>
            </a:fld>
            <a:endParaRPr lang="en-US" dirty="0"/>
          </a:p>
        </p:txBody>
      </p:sp>
    </p:spTree>
    <p:extLst>
      <p:ext uri="{BB962C8B-B14F-4D97-AF65-F5344CB8AC3E}">
        <p14:creationId xmlns:p14="http://schemas.microsoft.com/office/powerpoint/2010/main" val="17254915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F5C8740A-73DF-4D02-A000-6174D64B3B15}" type="slidenum">
              <a:rPr lang="en-US"/>
              <a:pPr>
                <a:defRPr/>
              </a:pPr>
              <a:t>‹#›</a:t>
            </a:fld>
            <a:endParaRPr lang="en-US" dirty="0"/>
          </a:p>
        </p:txBody>
      </p:sp>
    </p:spTree>
    <p:extLst>
      <p:ext uri="{BB962C8B-B14F-4D97-AF65-F5344CB8AC3E}">
        <p14:creationId xmlns:p14="http://schemas.microsoft.com/office/powerpoint/2010/main" val="21100064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6DA14B1-39C8-48CA-86A6-CF889ADB3FC3}" type="slidenum">
              <a:rPr lang="en-US"/>
              <a:pPr>
                <a:defRPr/>
              </a:pPr>
              <a:t>‹#›</a:t>
            </a:fld>
            <a:endParaRPr lang="en-US" dirty="0"/>
          </a:p>
        </p:txBody>
      </p:sp>
    </p:spTree>
    <p:extLst>
      <p:ext uri="{BB962C8B-B14F-4D97-AF65-F5344CB8AC3E}">
        <p14:creationId xmlns:p14="http://schemas.microsoft.com/office/powerpoint/2010/main" val="3001935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8988BB-E2F1-4642-AC67-F1B70B131DB5}" type="slidenum">
              <a:rPr lang="en-US"/>
              <a:pPr>
                <a:defRPr/>
              </a:pPr>
              <a:t>‹#›</a:t>
            </a:fld>
            <a:endParaRPr lang="en-US"/>
          </a:p>
        </p:txBody>
      </p:sp>
    </p:spTree>
    <p:extLst>
      <p:ext uri="{BB962C8B-B14F-4D97-AF65-F5344CB8AC3E}">
        <p14:creationId xmlns:p14="http://schemas.microsoft.com/office/powerpoint/2010/main" val="29921185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p:txBody>
          <a:bodyPr/>
          <a:lstStyle>
            <a:lvl1pPr algn="l">
              <a:defRPr/>
            </a:lvl1pPr>
          </a:lstStyle>
          <a:p>
            <a:pPr>
              <a:defRPr/>
            </a:pPr>
            <a:endParaRPr lang="en-US"/>
          </a:p>
        </p:txBody>
      </p:sp>
      <p:sp>
        <p:nvSpPr>
          <p:cNvPr id="8" name="Rectangle 6"/>
          <p:cNvSpPr>
            <a:spLocks noGrp="1" noChangeArrowheads="1"/>
          </p:cNvSpPr>
          <p:nvPr>
            <p:ph type="sldNum" sz="quarter" idx="11"/>
          </p:nvPr>
        </p:nvSpPr>
        <p:spPr/>
        <p:txBody>
          <a:bodyPr/>
          <a:lstStyle>
            <a:lvl1pPr>
              <a:defRPr/>
            </a:lvl1pPr>
          </a:lstStyle>
          <a:p>
            <a:pPr>
              <a:defRPr/>
            </a:pPr>
            <a:fld id="{BA9842E8-326E-47A8-A03A-28C1886D76BE}" type="slidenum">
              <a:rPr lang="en-US"/>
              <a:pPr>
                <a:defRPr/>
              </a:pPr>
              <a:t>‹#›</a:t>
            </a:fld>
            <a:endParaRPr lang="en-US" dirty="0"/>
          </a:p>
        </p:txBody>
      </p:sp>
    </p:spTree>
    <p:extLst>
      <p:ext uri="{BB962C8B-B14F-4D97-AF65-F5344CB8AC3E}">
        <p14:creationId xmlns:p14="http://schemas.microsoft.com/office/powerpoint/2010/main" val="14100077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p:txBody>
          <a:bodyPr/>
          <a:lstStyle>
            <a:lvl1pPr algn="l">
              <a:defRPr/>
            </a:lvl1pPr>
          </a:lstStyle>
          <a:p>
            <a:pPr>
              <a:defRPr/>
            </a:pPr>
            <a:endParaRPr lang="en-US"/>
          </a:p>
        </p:txBody>
      </p:sp>
      <p:sp>
        <p:nvSpPr>
          <p:cNvPr id="4" name="Rectangle 6"/>
          <p:cNvSpPr>
            <a:spLocks noGrp="1" noChangeArrowheads="1"/>
          </p:cNvSpPr>
          <p:nvPr>
            <p:ph type="sldNum" sz="quarter" idx="11"/>
          </p:nvPr>
        </p:nvSpPr>
        <p:spPr/>
        <p:txBody>
          <a:bodyPr/>
          <a:lstStyle>
            <a:lvl1pPr>
              <a:defRPr/>
            </a:lvl1pPr>
          </a:lstStyle>
          <a:p>
            <a:pPr>
              <a:defRPr/>
            </a:pPr>
            <a:fld id="{92F33976-C3B3-4F30-9C42-275A293D9926}" type="slidenum">
              <a:rPr lang="en-US"/>
              <a:pPr>
                <a:defRPr/>
              </a:pPr>
              <a:t>‹#›</a:t>
            </a:fld>
            <a:endParaRPr lang="en-US" dirty="0"/>
          </a:p>
        </p:txBody>
      </p:sp>
    </p:spTree>
    <p:extLst>
      <p:ext uri="{BB962C8B-B14F-4D97-AF65-F5344CB8AC3E}">
        <p14:creationId xmlns:p14="http://schemas.microsoft.com/office/powerpoint/2010/main" val="13891639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lgn="l">
              <a:defRPr/>
            </a:lvl1pPr>
          </a:lstStyle>
          <a:p>
            <a:pPr>
              <a:defRPr/>
            </a:pPr>
            <a:endParaRPr lang="en-US"/>
          </a:p>
        </p:txBody>
      </p:sp>
      <p:sp>
        <p:nvSpPr>
          <p:cNvPr id="3" name="Rectangle 6"/>
          <p:cNvSpPr>
            <a:spLocks noGrp="1" noChangeArrowheads="1"/>
          </p:cNvSpPr>
          <p:nvPr>
            <p:ph type="sldNum" sz="quarter" idx="11"/>
          </p:nvPr>
        </p:nvSpPr>
        <p:spPr/>
        <p:txBody>
          <a:bodyPr/>
          <a:lstStyle>
            <a:lvl1pPr>
              <a:defRPr/>
            </a:lvl1pPr>
          </a:lstStyle>
          <a:p>
            <a:pPr>
              <a:defRPr/>
            </a:pPr>
            <a:fld id="{CB671455-CF8D-46A9-9C37-427AD02608DA}" type="slidenum">
              <a:rPr lang="en-US"/>
              <a:pPr>
                <a:defRPr/>
              </a:pPr>
              <a:t>‹#›</a:t>
            </a:fld>
            <a:endParaRPr lang="en-US" dirty="0"/>
          </a:p>
        </p:txBody>
      </p:sp>
    </p:spTree>
    <p:extLst>
      <p:ext uri="{BB962C8B-B14F-4D97-AF65-F5344CB8AC3E}">
        <p14:creationId xmlns:p14="http://schemas.microsoft.com/office/powerpoint/2010/main" val="25552507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F0700BF5-ACC8-4693-85CF-0998B0F358F1}" type="slidenum">
              <a:rPr lang="en-US"/>
              <a:pPr>
                <a:defRPr/>
              </a:pPr>
              <a:t>‹#›</a:t>
            </a:fld>
            <a:endParaRPr lang="en-US" dirty="0"/>
          </a:p>
        </p:txBody>
      </p:sp>
    </p:spTree>
    <p:extLst>
      <p:ext uri="{BB962C8B-B14F-4D97-AF65-F5344CB8AC3E}">
        <p14:creationId xmlns:p14="http://schemas.microsoft.com/office/powerpoint/2010/main" val="37129808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C538363D-6DC0-4A57-A032-0AADAA637322}" type="slidenum">
              <a:rPr lang="en-US"/>
              <a:pPr>
                <a:defRPr/>
              </a:pPr>
              <a:t>‹#›</a:t>
            </a:fld>
            <a:endParaRPr lang="en-US" dirty="0"/>
          </a:p>
        </p:txBody>
      </p:sp>
    </p:spTree>
    <p:extLst>
      <p:ext uri="{BB962C8B-B14F-4D97-AF65-F5344CB8AC3E}">
        <p14:creationId xmlns:p14="http://schemas.microsoft.com/office/powerpoint/2010/main" val="11816712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9BB60FD6-D9DD-4403-BA2F-96324AE19917}" type="slidenum">
              <a:rPr lang="en-US"/>
              <a:pPr>
                <a:defRPr/>
              </a:pPr>
              <a:t>‹#›</a:t>
            </a:fld>
            <a:endParaRPr lang="en-US" dirty="0"/>
          </a:p>
        </p:txBody>
      </p:sp>
    </p:spTree>
    <p:extLst>
      <p:ext uri="{BB962C8B-B14F-4D97-AF65-F5344CB8AC3E}">
        <p14:creationId xmlns:p14="http://schemas.microsoft.com/office/powerpoint/2010/main" val="41174023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lgn="l">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pPr>
              <a:defRPr/>
            </a:pPr>
            <a:fld id="{935FECB1-ED5E-4415-A612-44D5FD975ECD}" type="slidenum">
              <a:rPr lang="en-US"/>
              <a:pPr>
                <a:defRPr/>
              </a:pPr>
              <a:t>‹#›</a:t>
            </a:fld>
            <a:endParaRPr lang="en-US" dirty="0"/>
          </a:p>
        </p:txBody>
      </p:sp>
    </p:spTree>
    <p:extLst>
      <p:ext uri="{BB962C8B-B14F-4D97-AF65-F5344CB8AC3E}">
        <p14:creationId xmlns:p14="http://schemas.microsoft.com/office/powerpoint/2010/main" val="698229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E42CDD3B-76EE-4156-BB6D-6CB8AA004784}" type="slidenum">
              <a:rPr lang="en-US"/>
              <a:pPr>
                <a:defRPr/>
              </a:pPr>
              <a:t>‹#›</a:t>
            </a:fld>
            <a:endParaRPr lang="en-US" dirty="0"/>
          </a:p>
        </p:txBody>
      </p:sp>
    </p:spTree>
    <p:extLst>
      <p:ext uri="{BB962C8B-B14F-4D97-AF65-F5344CB8AC3E}">
        <p14:creationId xmlns:p14="http://schemas.microsoft.com/office/powerpoint/2010/main" val="25092461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C6C68EDE-7210-4417-A87E-DA69943A9617}" type="slidenum">
              <a:rPr lang="en-US"/>
              <a:pPr>
                <a:defRPr/>
              </a:pPr>
              <a:t>‹#›</a:t>
            </a:fld>
            <a:endParaRPr lang="en-US" dirty="0"/>
          </a:p>
        </p:txBody>
      </p:sp>
    </p:spTree>
    <p:extLst>
      <p:ext uri="{BB962C8B-B14F-4D97-AF65-F5344CB8AC3E}">
        <p14:creationId xmlns:p14="http://schemas.microsoft.com/office/powerpoint/2010/main" val="34931402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4478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1CC69EE3-6936-4C60-8C9F-3261B907B459}" type="slidenum">
              <a:rPr lang="en-US"/>
              <a:pPr>
                <a:defRPr/>
              </a:pPr>
              <a:t>‹#›</a:t>
            </a:fld>
            <a:endParaRPr lang="en-US" dirty="0"/>
          </a:p>
        </p:txBody>
      </p:sp>
    </p:spTree>
    <p:extLst>
      <p:ext uri="{BB962C8B-B14F-4D97-AF65-F5344CB8AC3E}">
        <p14:creationId xmlns:p14="http://schemas.microsoft.com/office/powerpoint/2010/main" val="3682516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51035FC6-929D-4CDE-BDEB-CBE0316677C9}" type="slidenum">
              <a:rPr lang="en-US"/>
              <a:pPr>
                <a:defRPr/>
              </a:pPr>
              <a:t>‹#›</a:t>
            </a:fld>
            <a:endParaRPr lang="en-US"/>
          </a:p>
        </p:txBody>
      </p:sp>
    </p:spTree>
    <p:extLst>
      <p:ext uri="{BB962C8B-B14F-4D97-AF65-F5344CB8AC3E}">
        <p14:creationId xmlns:p14="http://schemas.microsoft.com/office/powerpoint/2010/main" val="1823347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5"/>
          <p:cNvSpPr>
            <a:spLocks noGrp="1" noChangeArrowheads="1"/>
          </p:cNvSpPr>
          <p:nvPr>
            <p:ph type="ftr" sz="quarter" idx="10"/>
          </p:nvPr>
        </p:nvSpPr>
        <p:spPr/>
        <p:txBody>
          <a:bodyPr/>
          <a:lstStyle>
            <a:lvl1pPr algn="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54C6E96D-E2F0-4BFF-BFAA-97115FD01AD4}" type="slidenum">
              <a:rPr lang="en-US"/>
              <a:pPr>
                <a:defRPr/>
              </a:pPr>
              <a:t>‹#›</a:t>
            </a:fld>
            <a:endParaRPr lang="en-US" dirty="0"/>
          </a:p>
        </p:txBody>
      </p:sp>
    </p:spTree>
    <p:extLst>
      <p:ext uri="{BB962C8B-B14F-4D97-AF65-F5344CB8AC3E}">
        <p14:creationId xmlns:p14="http://schemas.microsoft.com/office/powerpoint/2010/main" val="28359223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6"/>
          <p:cNvSpPr>
            <a:spLocks noGrp="1"/>
          </p:cNvSpPr>
          <p:nvPr>
            <p:ph type="ftr" sz="quarter" idx="10"/>
          </p:nvPr>
        </p:nvSpPr>
        <p:spPr/>
        <p:txBody>
          <a:bodyPr/>
          <a:lstStyle>
            <a:lvl1pPr algn="l">
              <a:defRPr/>
            </a:lvl1pPr>
          </a:lstStyle>
          <a:p>
            <a:pPr>
              <a:defRPr/>
            </a:pPr>
            <a:endParaRPr lang="en-US"/>
          </a:p>
        </p:txBody>
      </p:sp>
      <p:sp>
        <p:nvSpPr>
          <p:cNvPr id="7" name="Slide Number Placeholder 7"/>
          <p:cNvSpPr>
            <a:spLocks noGrp="1"/>
          </p:cNvSpPr>
          <p:nvPr>
            <p:ph type="sldNum" sz="quarter" idx="11"/>
          </p:nvPr>
        </p:nvSpPr>
        <p:spPr>
          <a:xfrm>
            <a:off x="28575" y="6381750"/>
            <a:ext cx="2133600" cy="476250"/>
          </a:xfrm>
        </p:spPr>
        <p:txBody>
          <a:bodyPr/>
          <a:lstStyle>
            <a:lvl1pPr>
              <a:defRPr>
                <a:solidFill>
                  <a:srgbClr val="FFFFFF">
                    <a:lumMod val="50000"/>
                  </a:srgbClr>
                </a:solidFill>
              </a:defRPr>
            </a:lvl1pPr>
          </a:lstStyle>
          <a:p>
            <a:pPr>
              <a:defRPr/>
            </a:pPr>
            <a:fld id="{D004644C-D44B-4A14-8121-50E21838EFF6}" type="slidenum">
              <a:rPr lang="en-US"/>
              <a:pPr>
                <a:defRPr/>
              </a:pPr>
              <a:t>‹#›</a:t>
            </a:fld>
            <a:endParaRPr lang="en-US" dirty="0"/>
          </a:p>
        </p:txBody>
      </p:sp>
    </p:spTree>
    <p:extLst>
      <p:ext uri="{BB962C8B-B14F-4D97-AF65-F5344CB8AC3E}">
        <p14:creationId xmlns:p14="http://schemas.microsoft.com/office/powerpoint/2010/main" val="13507778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p:txBody>
          <a:bodyPr/>
          <a:lstStyle>
            <a:lvl1pPr>
              <a:defRPr>
                <a:solidFill>
                  <a:schemeClr val="bg2">
                    <a:lumMod val="50000"/>
                  </a:schemeClr>
                </a:solidFill>
              </a:defRPr>
            </a:lvl1pPr>
          </a:lstStyle>
          <a:p>
            <a:pPr>
              <a:defRPr/>
            </a:pPr>
            <a:fld id="{923A5FA8-CBB0-406E-B33A-FCF9677F02C2}"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0678551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40960D5-7B61-4062-9269-4A31644F2062}"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9392705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A1DAAFC-6AC8-4ED1-AF45-C4222A7F0C76}"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0321046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55E4D9F-BC7A-4238-9B72-F5CF2D9EB64F}"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7086678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010892F8-BCFE-406E-88BA-86E38A28D9D1}"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8523032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E3EDDDBB-5C9A-4C94-BC85-33A8875F5AE3}"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40474427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5F26D8C2-DF59-4E3B-878F-DADAE073131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0231523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DC27829A-66DB-4EC6-A5AF-83F4960D043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4063159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7D7C33B1-BCCF-45B9-943C-FF5A666C2476}" type="slidenum">
              <a:rPr lang="en-US"/>
              <a:pPr>
                <a:defRPr/>
              </a:pPr>
              <a:t>‹#›</a:t>
            </a:fld>
            <a:endParaRPr lang="en-US"/>
          </a:p>
        </p:txBody>
      </p:sp>
    </p:spTree>
    <p:extLst>
      <p:ext uri="{BB962C8B-B14F-4D97-AF65-F5344CB8AC3E}">
        <p14:creationId xmlns:p14="http://schemas.microsoft.com/office/powerpoint/2010/main" val="277931607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E4FC6121-82D4-40F6-B78D-1C10A6B0A71B}"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848959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9C670BE-A4C9-4B59-BC47-0EBBEEAA7A1F}"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91265363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84B079E-85D8-4B82-AA50-D485085FCFBC}"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0871419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11F23DAA-69BE-4BF6-9103-CE6B87028C8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4370895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A4DC5B6-96EF-4903-AB0C-7E166830B156}"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4699248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4478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E9AC37B-F91A-4831-9772-B94A6A4CAA7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8194969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7A335A6-6F07-4E6B-989D-478F4F5BEBBB}"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7663459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6"/>
          <p:cNvSpPr>
            <a:spLocks noGrp="1"/>
          </p:cNvSpPr>
          <p:nvPr>
            <p:ph type="ftr" sz="quarter" idx="10"/>
          </p:nvPr>
        </p:nvSpPr>
        <p:spPr/>
        <p:txBody>
          <a:bodyPr/>
          <a:lstStyle>
            <a:lvl1pPr>
              <a:defRPr/>
            </a:lvl1pPr>
          </a:lstStyle>
          <a:p>
            <a:pPr>
              <a:defRPr/>
            </a:pPr>
            <a:endParaRPr lang="en-US">
              <a:solidFill>
                <a:srgbClr val="000000"/>
              </a:solidFill>
            </a:endParaRPr>
          </a:p>
        </p:txBody>
      </p:sp>
      <p:sp>
        <p:nvSpPr>
          <p:cNvPr id="7" name="Slide Number Placeholder 7"/>
          <p:cNvSpPr>
            <a:spLocks noGrp="1"/>
          </p:cNvSpPr>
          <p:nvPr>
            <p:ph type="sldNum" sz="quarter" idx="11"/>
          </p:nvPr>
        </p:nvSpPr>
        <p:spPr>
          <a:xfrm>
            <a:off x="28575" y="6381750"/>
            <a:ext cx="2133600" cy="476250"/>
          </a:xfrm>
        </p:spPr>
        <p:txBody>
          <a:bodyPr/>
          <a:lstStyle>
            <a:lvl1pPr>
              <a:defRPr>
                <a:solidFill>
                  <a:schemeClr val="bg2">
                    <a:lumMod val="50000"/>
                  </a:schemeClr>
                </a:solidFill>
              </a:defRPr>
            </a:lvl1pPr>
          </a:lstStyle>
          <a:p>
            <a:pPr>
              <a:defRPr/>
            </a:pPr>
            <a:fld id="{1CD840CC-7122-4572-8998-60DC9357B822}"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0667307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p:txBody>
          <a:bodyPr/>
          <a:lstStyle>
            <a:lvl1pPr>
              <a:defRPr>
                <a:solidFill>
                  <a:schemeClr val="bg2">
                    <a:lumMod val="50000"/>
                  </a:schemeClr>
                </a:solidFill>
              </a:defRPr>
            </a:lvl1pPr>
          </a:lstStyle>
          <a:p>
            <a:pPr>
              <a:defRPr/>
            </a:pPr>
            <a:fld id="{923A5FA8-CBB0-406E-B33A-FCF9677F02C2}"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7719010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40960D5-7B61-4062-9269-4A31644F2062}"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045110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EDE82A8E-D392-4269-8C65-5045A4D0BF6D}" type="slidenum">
              <a:rPr lang="en-US"/>
              <a:pPr>
                <a:defRPr/>
              </a:pPr>
              <a:t>‹#›</a:t>
            </a:fld>
            <a:endParaRPr lang="en-US"/>
          </a:p>
        </p:txBody>
      </p:sp>
    </p:spTree>
    <p:extLst>
      <p:ext uri="{BB962C8B-B14F-4D97-AF65-F5344CB8AC3E}">
        <p14:creationId xmlns:p14="http://schemas.microsoft.com/office/powerpoint/2010/main" val="193135643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A1DAAFC-6AC8-4ED1-AF45-C4222A7F0C76}"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858767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55E4D9F-BC7A-4238-9B72-F5CF2D9EB64F}"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2051285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010892F8-BCFE-406E-88BA-86E38A28D9D1}"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7521973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E3EDDDBB-5C9A-4C94-BC85-33A8875F5AE3}"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2662676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5F26D8C2-DF59-4E3B-878F-DADAE073131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1713958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DC27829A-66DB-4EC6-A5AF-83F4960D043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8059129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E4FC6121-82D4-40F6-B78D-1C10A6B0A71B}"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2735460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9C670BE-A4C9-4B59-BC47-0EBBEEAA7A1F}"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8049175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84B079E-85D8-4B82-AA50-D485085FCFBC}"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0080139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11F23DAA-69BE-4BF6-9103-CE6B87028C8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62074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245243-A206-477A-8EFE-383419F37DF3}" type="slidenum">
              <a:rPr lang="en-US"/>
              <a:pPr>
                <a:defRPr/>
              </a:pPr>
              <a:t>‹#›</a:t>
            </a:fld>
            <a:endParaRPr lang="en-US"/>
          </a:p>
        </p:txBody>
      </p:sp>
    </p:spTree>
    <p:extLst>
      <p:ext uri="{BB962C8B-B14F-4D97-AF65-F5344CB8AC3E}">
        <p14:creationId xmlns:p14="http://schemas.microsoft.com/office/powerpoint/2010/main" val="104264950"/>
      </p:ext>
    </p:extLst>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41C1DE0-820F-4685-97B6-D61503600300}" type="slidenum">
              <a:rPr lang="en-US"/>
              <a:pPr>
                <a:defRPr/>
              </a:pPr>
              <a:t>‹#›</a:t>
            </a:fld>
            <a:endParaRPr lang="en-US"/>
          </a:p>
        </p:txBody>
      </p:sp>
    </p:spTree>
    <p:extLst>
      <p:ext uri="{BB962C8B-B14F-4D97-AF65-F5344CB8AC3E}">
        <p14:creationId xmlns:p14="http://schemas.microsoft.com/office/powerpoint/2010/main" val="1747958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A4DC5B6-96EF-4903-AB0C-7E166830B156}"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0796376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4478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E9AC37B-F91A-4831-9772-B94A6A4CAA7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3193211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7A335A6-6F07-4E6B-989D-478F4F5BEBBB}"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85734951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6"/>
          <p:cNvSpPr>
            <a:spLocks noGrp="1"/>
          </p:cNvSpPr>
          <p:nvPr>
            <p:ph type="ftr" sz="quarter" idx="10"/>
          </p:nvPr>
        </p:nvSpPr>
        <p:spPr/>
        <p:txBody>
          <a:bodyPr/>
          <a:lstStyle>
            <a:lvl1pPr>
              <a:defRPr/>
            </a:lvl1pPr>
          </a:lstStyle>
          <a:p>
            <a:pPr>
              <a:defRPr/>
            </a:pPr>
            <a:endParaRPr lang="en-US">
              <a:solidFill>
                <a:srgbClr val="000000"/>
              </a:solidFill>
            </a:endParaRPr>
          </a:p>
        </p:txBody>
      </p:sp>
      <p:sp>
        <p:nvSpPr>
          <p:cNvPr id="7" name="Slide Number Placeholder 7"/>
          <p:cNvSpPr>
            <a:spLocks noGrp="1"/>
          </p:cNvSpPr>
          <p:nvPr>
            <p:ph type="sldNum" sz="quarter" idx="11"/>
          </p:nvPr>
        </p:nvSpPr>
        <p:spPr>
          <a:xfrm>
            <a:off x="28575" y="6381750"/>
            <a:ext cx="2133600" cy="476250"/>
          </a:xfrm>
        </p:spPr>
        <p:txBody>
          <a:bodyPr/>
          <a:lstStyle>
            <a:lvl1pPr>
              <a:defRPr>
                <a:solidFill>
                  <a:schemeClr val="bg2">
                    <a:lumMod val="50000"/>
                  </a:schemeClr>
                </a:solidFill>
              </a:defRPr>
            </a:lvl1pPr>
          </a:lstStyle>
          <a:p>
            <a:pPr>
              <a:defRPr/>
            </a:pPr>
            <a:fld id="{1CD840CC-7122-4572-8998-60DC9357B822}"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110385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p:txBody>
          <a:bodyPr/>
          <a:lstStyle>
            <a:lvl1pPr>
              <a:defRPr>
                <a:solidFill>
                  <a:schemeClr val="bg2">
                    <a:lumMod val="50000"/>
                  </a:schemeClr>
                </a:solidFill>
              </a:defRPr>
            </a:lvl1pPr>
          </a:lstStyle>
          <a:p>
            <a:pPr>
              <a:defRPr/>
            </a:pPr>
            <a:fld id="{923A5FA8-CBB0-406E-B33A-FCF9677F02C2}"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67857765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40960D5-7B61-4062-9269-4A31644F2062}"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4852738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A1DAAFC-6AC8-4ED1-AF45-C4222A7F0C76}"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6357275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55E4D9F-BC7A-4238-9B72-F5CF2D9EB64F}"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6161779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010892F8-BCFE-406E-88BA-86E38A28D9D1}"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9482693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E3EDDDBB-5C9A-4C94-BC85-33A8875F5AE3}"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352314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p:txBody>
          <a:bodyPr/>
          <a:lstStyle>
            <a:lvl1pPr algn="l">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BF4629AD-99D4-4D77-A1B8-CD37C22B5ADA}" type="slidenum">
              <a:rPr lang="en-US"/>
              <a:pPr>
                <a:defRPr/>
              </a:pPr>
              <a:t>‹#›</a:t>
            </a:fld>
            <a:endParaRPr lang="en-US"/>
          </a:p>
        </p:txBody>
      </p:sp>
    </p:spTree>
    <p:extLst>
      <p:ext uri="{BB962C8B-B14F-4D97-AF65-F5344CB8AC3E}">
        <p14:creationId xmlns:p14="http://schemas.microsoft.com/office/powerpoint/2010/main" val="58634712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5F26D8C2-DF59-4E3B-878F-DADAE073131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68928193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DC27829A-66DB-4EC6-A5AF-83F4960D043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2260508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E4FC6121-82D4-40F6-B78D-1C10A6B0A71B}"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4162695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9C670BE-A4C9-4B59-BC47-0EBBEEAA7A1F}"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8824871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84B079E-85D8-4B82-AA50-D485085FCFBC}"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6172825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11F23DAA-69BE-4BF6-9103-CE6B87028C8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4870655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A4DC5B6-96EF-4903-AB0C-7E166830B156}"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7365429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4478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E9AC37B-F91A-4831-9772-B94A6A4CAA7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9040207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7A335A6-6F07-4E6B-989D-478F4F5BEBBB}"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9011697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6"/>
          <p:cNvSpPr>
            <a:spLocks noGrp="1"/>
          </p:cNvSpPr>
          <p:nvPr>
            <p:ph type="ftr" sz="quarter" idx="10"/>
          </p:nvPr>
        </p:nvSpPr>
        <p:spPr/>
        <p:txBody>
          <a:bodyPr/>
          <a:lstStyle>
            <a:lvl1pPr>
              <a:defRPr/>
            </a:lvl1pPr>
          </a:lstStyle>
          <a:p>
            <a:pPr>
              <a:defRPr/>
            </a:pPr>
            <a:endParaRPr lang="en-US">
              <a:solidFill>
                <a:srgbClr val="000000"/>
              </a:solidFill>
            </a:endParaRPr>
          </a:p>
        </p:txBody>
      </p:sp>
      <p:sp>
        <p:nvSpPr>
          <p:cNvPr id="7" name="Slide Number Placeholder 7"/>
          <p:cNvSpPr>
            <a:spLocks noGrp="1"/>
          </p:cNvSpPr>
          <p:nvPr>
            <p:ph type="sldNum" sz="quarter" idx="11"/>
          </p:nvPr>
        </p:nvSpPr>
        <p:spPr>
          <a:xfrm>
            <a:off x="28575" y="6381750"/>
            <a:ext cx="2133600" cy="476250"/>
          </a:xfrm>
        </p:spPr>
        <p:txBody>
          <a:bodyPr/>
          <a:lstStyle>
            <a:lvl1pPr>
              <a:defRPr>
                <a:solidFill>
                  <a:schemeClr val="bg2">
                    <a:lumMod val="50000"/>
                  </a:schemeClr>
                </a:solidFill>
              </a:defRPr>
            </a:lvl1pPr>
          </a:lstStyle>
          <a:p>
            <a:pPr>
              <a:defRPr/>
            </a:pPr>
            <a:fld id="{1CD840CC-7122-4572-8998-60DC9357B822}"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909365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p:txBody>
          <a:bodyPr/>
          <a:lstStyle>
            <a:lvl1pPr algn="l">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514F9BD7-EA8D-49D4-9764-4D14058C437B}" type="slidenum">
              <a:rPr lang="en-US"/>
              <a:pPr>
                <a:defRPr/>
              </a:pPr>
              <a:t>‹#›</a:t>
            </a:fld>
            <a:endParaRPr lang="en-US"/>
          </a:p>
        </p:txBody>
      </p:sp>
    </p:spTree>
    <p:extLst>
      <p:ext uri="{BB962C8B-B14F-4D97-AF65-F5344CB8AC3E}">
        <p14:creationId xmlns:p14="http://schemas.microsoft.com/office/powerpoint/2010/main" val="29498806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nvSpPr>
        <p:spPr bwMode="auto">
          <a:xfrm>
            <a:off x="276225" y="3032125"/>
            <a:ext cx="8556625" cy="1158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nvGrpSpPr>
          <p:cNvPr id="5" name="Group 47"/>
          <p:cNvGrpSpPr>
            <a:grpSpLocks/>
          </p:cNvGrpSpPr>
          <p:nvPr/>
        </p:nvGrpSpPr>
        <p:grpSpPr bwMode="auto">
          <a:xfrm>
            <a:off x="0" y="-317500"/>
            <a:ext cx="9144000" cy="1049338"/>
            <a:chOff x="0" y="-200"/>
            <a:chExt cx="5760" cy="661"/>
          </a:xfrm>
        </p:grpSpPr>
        <p:sp>
          <p:nvSpPr>
            <p:cNvPr id="6" name="Rectangle 33"/>
            <p:cNvSpPr>
              <a:spLocks noChangeArrowheads="1"/>
            </p:cNvSpPr>
            <p:nvPr userDrawn="1"/>
          </p:nvSpPr>
          <p:spPr bwMode="auto">
            <a:xfrm>
              <a:off x="1548" y="1"/>
              <a:ext cx="4212" cy="458"/>
            </a:xfrm>
            <a:prstGeom prst="rect">
              <a:avLst/>
            </a:prstGeom>
            <a:gradFill rotWithShape="1">
              <a:gsLst>
                <a:gs pos="0">
                  <a:schemeClr val="tx1"/>
                </a:gs>
                <a:gs pos="100000">
                  <a:srgbClr val="969696"/>
                </a:gs>
              </a:gsLst>
              <a:lin ang="0" scaled="1"/>
            </a:gra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7" name="Rectangle 32"/>
            <p:cNvSpPr>
              <a:spLocks noChangeArrowheads="1"/>
            </p:cNvSpPr>
            <p:nvPr userDrawn="1"/>
          </p:nvSpPr>
          <p:spPr bwMode="auto">
            <a:xfrm>
              <a:off x="0" y="1"/>
              <a:ext cx="2309" cy="460"/>
            </a:xfrm>
            <a:prstGeom prst="rect">
              <a:avLst/>
            </a:prstGeom>
            <a:solidFill>
              <a:schemeClr val="tx1"/>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pic>
          <p:nvPicPr>
            <p:cNvPr id="8" name="Picture 43" descr="ExtBann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 y="-200"/>
              <a:ext cx="2014"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8"/>
            <p:cNvSpPr>
              <a:spLocks noChangeArrowheads="1"/>
            </p:cNvSpPr>
            <p:nvPr userDrawn="1"/>
          </p:nvSpPr>
          <p:spPr bwMode="auto">
            <a:xfrm>
              <a:off x="0" y="0"/>
              <a:ext cx="3689" cy="39"/>
            </a:xfrm>
            <a:prstGeom prst="rect">
              <a:avLst/>
            </a:prstGeom>
            <a:solidFill>
              <a:srgbClr val="FF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Text Box 39"/>
            <p:cNvSpPr txBox="1">
              <a:spLocks noChangeArrowheads="1"/>
            </p:cNvSpPr>
            <p:nvPr userDrawn="1"/>
          </p:nvSpPr>
          <p:spPr bwMode="auto">
            <a:xfrm>
              <a:off x="1876" y="16"/>
              <a:ext cx="2731" cy="365"/>
            </a:xfrm>
            <a:prstGeom prst="rect">
              <a:avLst/>
            </a:prstGeom>
            <a:noFill/>
            <a:ln w="6350" algn="ctr">
              <a:noFill/>
              <a:miter lim="800000"/>
              <a:headEnd/>
              <a:tailEnd/>
            </a:ln>
            <a:effectLst/>
          </p:spPr>
          <p:txBody>
            <a:bodyPr wrap="none">
              <a:spAutoFit/>
            </a:bodyPr>
            <a:lstStyle/>
            <a:p>
              <a:pPr>
                <a:defRPr/>
              </a:pPr>
              <a:r>
                <a:rPr lang="en-US" sz="3200">
                  <a:solidFill>
                    <a:srgbClr val="FFFFFF"/>
                  </a:solidFill>
                </a:rPr>
                <a:t>Know how. Know</a:t>
              </a:r>
              <a:r>
                <a:rPr lang="en-US" sz="3200">
                  <a:solidFill>
                    <a:srgbClr val="FFFFFF"/>
                  </a:solidFill>
                  <a:effectLst>
                    <a:outerShdw blurRad="38100" dist="38100" dir="2700000" algn="tl">
                      <a:srgbClr val="C0C0C0"/>
                    </a:outerShdw>
                  </a:effectLst>
                </a:rPr>
                <a:t> </a:t>
              </a:r>
              <a:r>
                <a:rPr lang="en-US" sz="3200" b="1">
                  <a:solidFill>
                    <a:srgbClr val="FF0000"/>
                  </a:solidFill>
                </a:rPr>
                <a:t>now.</a:t>
              </a:r>
              <a:endParaRPr lang="en-US" sz="3200" b="1">
                <a:solidFill>
                  <a:srgbClr val="FF0000"/>
                </a:solidFill>
                <a:effectLst>
                  <a:outerShdw blurRad="38100" dist="38100" dir="2700000" algn="tl">
                    <a:srgbClr val="C0C0C0"/>
                  </a:outerShdw>
                </a:effectLst>
              </a:endParaRPr>
            </a:p>
          </p:txBody>
        </p:sp>
        <p:sp>
          <p:nvSpPr>
            <p:cNvPr id="11" name="Rectangle 40"/>
            <p:cNvSpPr>
              <a:spLocks noChangeArrowheads="1"/>
            </p:cNvSpPr>
            <p:nvPr userDrawn="1"/>
          </p:nvSpPr>
          <p:spPr bwMode="auto">
            <a:xfrm>
              <a:off x="936" y="394"/>
              <a:ext cx="4824" cy="67"/>
            </a:xfrm>
            <a:prstGeom prst="rect">
              <a:avLst/>
            </a:prstGeom>
            <a:solidFill>
              <a:srgbClr val="FF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grpSp>
      <p:pic>
        <p:nvPicPr>
          <p:cNvPr id="12" name="Picture 48" descr="IANR_4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713" y="5967413"/>
            <a:ext cx="4333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ctrTitle"/>
          </p:nvPr>
        </p:nvSpPr>
        <p:spPr>
          <a:xfrm>
            <a:off x="685800" y="914400"/>
            <a:ext cx="7772400" cy="1955800"/>
          </a:xfrm>
        </p:spPr>
        <p:txBody>
          <a:bodyPr anchor="b"/>
          <a:lstStyle>
            <a:lvl1pPr algn="ctr">
              <a:defRPr/>
            </a:lvl1pPr>
          </a:lstStyle>
          <a:p>
            <a:r>
              <a:rPr lang="en-US"/>
              <a:t>Click to edit Master title style</a:t>
            </a:r>
          </a:p>
        </p:txBody>
      </p:sp>
      <p:sp>
        <p:nvSpPr>
          <p:cNvPr id="57347"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2600"/>
            </a:lvl1pPr>
          </a:lstStyle>
          <a:p>
            <a:r>
              <a:rPr lang="en-US"/>
              <a:t>Click to edit Master subtitle style</a:t>
            </a:r>
          </a:p>
        </p:txBody>
      </p:sp>
      <p:sp>
        <p:nvSpPr>
          <p:cNvPr id="13"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14"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 name="Rectangle 6"/>
          <p:cNvSpPr>
            <a:spLocks noGrp="1" noChangeArrowheads="1"/>
          </p:cNvSpPr>
          <p:nvPr>
            <p:ph type="sldNum" sz="quarter" idx="12"/>
          </p:nvPr>
        </p:nvSpPr>
        <p:spPr/>
        <p:txBody>
          <a:bodyPr/>
          <a:lstStyle>
            <a:lvl1pPr>
              <a:defRPr/>
            </a:lvl1pPr>
          </a:lstStyle>
          <a:p>
            <a:pPr>
              <a:defRPr/>
            </a:pPr>
            <a:fld id="{CBB26407-B15A-4F00-BD00-2D33E75C99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7955843"/>
      </p:ext>
    </p:extLst>
  </p:cSld>
  <p:clrMapOvr>
    <a:masterClrMapping/>
  </p:clrMapOvr>
  <p:transition>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45243-A206-477A-8EFE-383419F37D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5108271"/>
      </p:ext>
    </p:extLst>
  </p:cSld>
  <p:clrMapOvr>
    <a:masterClrMapping/>
  </p:clrMapOvr>
  <p:transition>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61717D-F0D7-4638-B8FE-71229707D1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7838935"/>
      </p:ext>
    </p:extLst>
  </p:cSld>
  <p:clrMapOvr>
    <a:masterClrMapping/>
  </p:clrMapOvr>
  <p:transition>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7642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7642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1CBE08-7931-4B12-B6D8-CFD74BC4D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0000644"/>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EAB8F0-6B61-47CD-9681-0498C390D8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3769246"/>
      </p:ext>
    </p:extLst>
  </p:cSld>
  <p:clrMapOvr>
    <a:masterClrMapping/>
  </p:clrMapOvr>
  <p:transition>
    <p:fade thruBlk="1"/>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CC488C-5774-4295-A0C2-06422377B6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3534071"/>
      </p:ext>
    </p:extLst>
  </p:cSld>
  <p:clrMapOvr>
    <a:masterClrMapping/>
  </p:clrMapOvr>
  <p:transition>
    <p:fade thruBlk="1"/>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1D2296-5620-46BD-9119-A51A92686D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4047092"/>
      </p:ext>
    </p:extLst>
  </p:cSld>
  <p:clrMapOvr>
    <a:masterClrMapping/>
  </p:clrMapOvr>
  <p:transition>
    <p:fade thruBlk="1"/>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4EFA2C-0F3C-4F5E-819E-43D824721E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8837363"/>
      </p:ext>
    </p:extLst>
  </p:cSld>
  <p:clrMapOvr>
    <a:masterClrMapping/>
  </p:clrMapOvr>
  <p:transition>
    <p:fade thruBlk="1"/>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061E4-8F9D-4378-991C-866446F68A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3324500"/>
      </p:ext>
    </p:extLst>
  </p:cSld>
  <p:clrMapOvr>
    <a:masterClrMapping/>
  </p:clrMapOvr>
  <p:transition>
    <p:fade thruBlk="1"/>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F47C86-7963-40A4-A8FA-C409D56C6D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9259809"/>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ftr" sz="quarter" idx="10"/>
          </p:nvPr>
        </p:nvSpPr>
        <p:spPr/>
        <p:txBody>
          <a:bodyPr/>
          <a:lstStyle>
            <a:lvl1pPr algn="l">
              <a:defRPr/>
            </a:lvl1pPr>
          </a:lstStyle>
          <a:p>
            <a:pPr>
              <a:defRPr/>
            </a:pPr>
            <a:endParaRPr lang="en-US"/>
          </a:p>
        </p:txBody>
      </p:sp>
      <p:sp>
        <p:nvSpPr>
          <p:cNvPr id="3" name="Rectangle 2"/>
          <p:cNvSpPr>
            <a:spLocks noGrp="1" noChangeArrowheads="1"/>
          </p:cNvSpPr>
          <p:nvPr>
            <p:ph type="sldNum" sz="quarter" idx="11"/>
          </p:nvPr>
        </p:nvSpPr>
        <p:spPr/>
        <p:txBody>
          <a:bodyPr/>
          <a:lstStyle>
            <a:lvl1pPr>
              <a:defRPr/>
            </a:lvl1pPr>
          </a:lstStyle>
          <a:p>
            <a:pPr>
              <a:defRPr/>
            </a:pPr>
            <a:fld id="{C21CF6F2-3A94-4FC1-A273-FD4C1A7C883D}" type="slidenum">
              <a:rPr lang="en-US"/>
              <a:pPr>
                <a:defRPr/>
              </a:pPr>
              <a:t>‹#›</a:t>
            </a:fld>
            <a:endParaRPr lang="en-US"/>
          </a:p>
        </p:txBody>
      </p:sp>
    </p:spTree>
    <p:extLst>
      <p:ext uri="{BB962C8B-B14F-4D97-AF65-F5344CB8AC3E}">
        <p14:creationId xmlns:p14="http://schemas.microsoft.com/office/powerpoint/2010/main" val="410720783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55638"/>
            <a:ext cx="2057400" cy="5751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55638"/>
            <a:ext cx="6019800" cy="5751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7504CE-8A15-423F-893C-FEA336E3C1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3125460"/>
      </p:ext>
    </p:extLst>
  </p:cSld>
  <p:clrMapOvr>
    <a:masterClrMapping/>
  </p:clrMapOvr>
  <p:transition>
    <p:fade thruBlk="1"/>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AD8537-616B-48DF-8478-B53443C885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78068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B8A5B2-A846-4BE7-B918-D097327ACB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719062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6E73FA-D9C5-4C58-B2B0-C2737E865A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511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169F23-BAB8-4E26-A23B-45D3EEFE5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58520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8988BB-E2F1-4642-AC67-F1B70B131D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041920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p:txBody>
          <a:bodyPr/>
          <a:lstStyle>
            <a:lvl1pPr>
              <a:defRPr>
                <a:solidFill>
                  <a:schemeClr val="bg2">
                    <a:lumMod val="50000"/>
                  </a:schemeClr>
                </a:solidFill>
              </a:defRPr>
            </a:lvl1pPr>
          </a:lstStyle>
          <a:p>
            <a:pPr>
              <a:defRPr/>
            </a:pPr>
            <a:fld id="{923A5FA8-CBB0-406E-B33A-FCF9677F02C2}"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0424481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40960D5-7B61-4062-9269-4A31644F2062}"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1345652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A1DAAFC-6AC8-4ED1-AF45-C4222A7F0C76}"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2611261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55E4D9F-BC7A-4238-9B72-F5CF2D9EB64F}"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613366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2517CB31-571E-4F7A-BDF1-31C9E8A9EFA0}" type="slidenum">
              <a:rPr lang="en-US"/>
              <a:pPr>
                <a:defRPr/>
              </a:pPr>
              <a:t>‹#›</a:t>
            </a:fld>
            <a:endParaRPr lang="en-US"/>
          </a:p>
        </p:txBody>
      </p:sp>
    </p:spTree>
    <p:extLst>
      <p:ext uri="{BB962C8B-B14F-4D97-AF65-F5344CB8AC3E}">
        <p14:creationId xmlns:p14="http://schemas.microsoft.com/office/powerpoint/2010/main" val="32460479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010892F8-BCFE-406E-88BA-86E38A28D9D1}"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0298556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E3EDDDBB-5C9A-4C94-BC85-33A8875F5AE3}"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40842430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5F26D8C2-DF59-4E3B-878F-DADAE073131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8450135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DC27829A-66DB-4EC6-A5AF-83F4960D043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1993905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E4FC6121-82D4-40F6-B78D-1C10A6B0A71B}"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8792400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9C670BE-A4C9-4B59-BC47-0EBBEEAA7A1F}"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8808586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84B079E-85D8-4B82-AA50-D485085FCFBC}"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6776647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11F23DAA-69BE-4BF6-9103-CE6B87028C87}"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9493762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A4DC5B6-96EF-4903-AB0C-7E166830B156}"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221224358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lgn="ctr">
              <a:defRPr/>
            </a:pPr>
            <a:endParaRPr lang="en-US" sz="3600" b="1">
              <a:solidFill>
                <a:srgbClr val="FF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CF09011-2660-403D-A103-CA31F8A3B07B}" type="slidenum">
              <a:rPr lang="en-US">
                <a:solidFill>
                  <a:srgbClr val="FFFFFF">
                    <a:lumMod val="50000"/>
                  </a:srgbClr>
                </a:solidFill>
              </a:rPr>
              <a:pPr>
                <a:defRPr/>
              </a:pPr>
              <a:t>‹#›</a:t>
            </a:fld>
            <a:endParaRPr lang="en-US">
              <a:solidFill>
                <a:srgbClr val="FFFFFF">
                  <a:lumMod val="50000"/>
                </a:srgbClr>
              </a:solidFill>
            </a:endParaRPr>
          </a:p>
        </p:txBody>
      </p:sp>
    </p:spTree>
    <p:extLst>
      <p:ext uri="{BB962C8B-B14F-4D97-AF65-F5344CB8AC3E}">
        <p14:creationId xmlns:p14="http://schemas.microsoft.com/office/powerpoint/2010/main" val="34203850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747C9957-D10C-4CBC-9B07-F9339578BCEF}" type="slidenum">
              <a:rPr lang="en-US"/>
              <a:pPr>
                <a:defRPr/>
              </a:pPr>
              <a:t>‹#›</a:t>
            </a:fld>
            <a:endParaRPr lang="en-US"/>
          </a:p>
        </p:txBody>
      </p:sp>
    </p:spTree>
    <p:extLst>
      <p:ext uri="{BB962C8B-B14F-4D97-AF65-F5344CB8AC3E}">
        <p14:creationId xmlns:p14="http://schemas.microsoft.com/office/powerpoint/2010/main" val="308190772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lgn="ctr">
              <a:defRPr/>
            </a:pPr>
            <a:endParaRPr lang="en-US" sz="3600" b="1">
              <a:solidFill>
                <a:srgbClr val="FF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751CAC-895D-4DF7-8437-36961722E072}" type="slidenum">
              <a:rPr lang="en-US">
                <a:solidFill>
                  <a:srgbClr val="FFFFFF">
                    <a:lumMod val="50000"/>
                  </a:srgbClr>
                </a:solidFill>
              </a:rPr>
              <a:pPr>
                <a:defRPr/>
              </a:pPr>
              <a:t>‹#›</a:t>
            </a:fld>
            <a:endParaRPr lang="en-US">
              <a:solidFill>
                <a:srgbClr val="FFFFFF">
                  <a:lumMod val="50000"/>
                </a:srgbClr>
              </a:solidFill>
            </a:endParaRPr>
          </a:p>
        </p:txBody>
      </p:sp>
    </p:spTree>
    <p:extLst>
      <p:ext uri="{BB962C8B-B14F-4D97-AF65-F5344CB8AC3E}">
        <p14:creationId xmlns:p14="http://schemas.microsoft.com/office/powerpoint/2010/main" val="344976386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70BE347A-492C-4712-8A5C-41B3B72E1165}" type="slidenum">
              <a:rPr lang="en-US"/>
              <a:pPr>
                <a:defRPr/>
              </a:pPr>
              <a:t>‹#›</a:t>
            </a:fld>
            <a:endParaRPr lang="en-US"/>
          </a:p>
        </p:txBody>
      </p:sp>
    </p:spTree>
    <p:extLst>
      <p:ext uri="{BB962C8B-B14F-4D97-AF65-F5344CB8AC3E}">
        <p14:creationId xmlns:p14="http://schemas.microsoft.com/office/powerpoint/2010/main" val="2932662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B2F09A68-0637-4F83-8FEE-BDF6BBA2E327}" type="slidenum">
              <a:rPr lang="en-US"/>
              <a:pPr>
                <a:defRPr/>
              </a:pPr>
              <a:t>‹#›</a:t>
            </a:fld>
            <a:endParaRPr lang="en-US"/>
          </a:p>
        </p:txBody>
      </p:sp>
    </p:spTree>
    <p:extLst>
      <p:ext uri="{BB962C8B-B14F-4D97-AF65-F5344CB8AC3E}">
        <p14:creationId xmlns:p14="http://schemas.microsoft.com/office/powerpoint/2010/main" val="1815513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E969AD89-EE13-4827-AD9A-6E7BFC8DD6EE}" type="slidenum">
              <a:rPr lang="en-US"/>
              <a:pPr>
                <a:defRPr/>
              </a:pPr>
              <a:t>‹#›</a:t>
            </a:fld>
            <a:endParaRPr lang="en-US"/>
          </a:p>
        </p:txBody>
      </p:sp>
    </p:spTree>
    <p:extLst>
      <p:ext uri="{BB962C8B-B14F-4D97-AF65-F5344CB8AC3E}">
        <p14:creationId xmlns:p14="http://schemas.microsoft.com/office/powerpoint/2010/main" val="865849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C1116FF3-4300-48AC-B277-B2982D2557F1}" type="slidenum">
              <a:rPr lang="en-US"/>
              <a:pPr>
                <a:defRPr/>
              </a:pPr>
              <a:t>‹#›</a:t>
            </a:fld>
            <a:endParaRPr lang="en-US"/>
          </a:p>
        </p:txBody>
      </p:sp>
    </p:spTree>
    <p:extLst>
      <p:ext uri="{BB962C8B-B14F-4D97-AF65-F5344CB8AC3E}">
        <p14:creationId xmlns:p14="http://schemas.microsoft.com/office/powerpoint/2010/main" val="95090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61717D-F0D7-4638-B8FE-71229707D161}" type="slidenum">
              <a:rPr lang="en-US"/>
              <a:pPr>
                <a:defRPr/>
              </a:pPr>
              <a:t>‹#›</a:t>
            </a:fld>
            <a:endParaRPr lang="en-US"/>
          </a:p>
        </p:txBody>
      </p:sp>
    </p:spTree>
    <p:extLst>
      <p:ext uri="{BB962C8B-B14F-4D97-AF65-F5344CB8AC3E}">
        <p14:creationId xmlns:p14="http://schemas.microsoft.com/office/powerpoint/2010/main" val="2741618511"/>
      </p:ext>
    </p:extLst>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nvSpPr>
        <p:spPr bwMode="auto">
          <a:xfrm>
            <a:off x="276225" y="3032125"/>
            <a:ext cx="8556625" cy="1158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nvGrpSpPr>
          <p:cNvPr id="5" name="Group 47"/>
          <p:cNvGrpSpPr>
            <a:grpSpLocks/>
          </p:cNvGrpSpPr>
          <p:nvPr/>
        </p:nvGrpSpPr>
        <p:grpSpPr bwMode="auto">
          <a:xfrm>
            <a:off x="0" y="-317500"/>
            <a:ext cx="9144000" cy="1049338"/>
            <a:chOff x="0" y="-200"/>
            <a:chExt cx="5760" cy="661"/>
          </a:xfrm>
        </p:grpSpPr>
        <p:sp>
          <p:nvSpPr>
            <p:cNvPr id="6" name="Rectangle 33"/>
            <p:cNvSpPr>
              <a:spLocks noChangeArrowheads="1"/>
            </p:cNvSpPr>
            <p:nvPr userDrawn="1"/>
          </p:nvSpPr>
          <p:spPr bwMode="auto">
            <a:xfrm>
              <a:off x="1548" y="1"/>
              <a:ext cx="4212" cy="458"/>
            </a:xfrm>
            <a:prstGeom prst="rect">
              <a:avLst/>
            </a:prstGeom>
            <a:gradFill rotWithShape="1">
              <a:gsLst>
                <a:gs pos="0">
                  <a:schemeClr val="tx1"/>
                </a:gs>
                <a:gs pos="100000">
                  <a:srgbClr val="969696"/>
                </a:gs>
              </a:gsLst>
              <a:lin ang="0" scaled="1"/>
            </a:gra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7" name="Rectangle 32"/>
            <p:cNvSpPr>
              <a:spLocks noChangeArrowheads="1"/>
            </p:cNvSpPr>
            <p:nvPr userDrawn="1"/>
          </p:nvSpPr>
          <p:spPr bwMode="auto">
            <a:xfrm>
              <a:off x="0" y="1"/>
              <a:ext cx="2309" cy="460"/>
            </a:xfrm>
            <a:prstGeom prst="rect">
              <a:avLst/>
            </a:prstGeom>
            <a:solidFill>
              <a:schemeClr val="tx1"/>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pic>
          <p:nvPicPr>
            <p:cNvPr id="8" name="Picture 43" descr="ExtBann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 y="-200"/>
              <a:ext cx="2014"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8"/>
            <p:cNvSpPr>
              <a:spLocks noChangeArrowheads="1"/>
            </p:cNvSpPr>
            <p:nvPr userDrawn="1"/>
          </p:nvSpPr>
          <p:spPr bwMode="auto">
            <a:xfrm>
              <a:off x="0" y="0"/>
              <a:ext cx="3689" cy="39"/>
            </a:xfrm>
            <a:prstGeom prst="rect">
              <a:avLst/>
            </a:prstGeom>
            <a:solidFill>
              <a:srgbClr val="FF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Text Box 39"/>
            <p:cNvSpPr txBox="1">
              <a:spLocks noChangeArrowheads="1"/>
            </p:cNvSpPr>
            <p:nvPr userDrawn="1"/>
          </p:nvSpPr>
          <p:spPr bwMode="auto">
            <a:xfrm>
              <a:off x="1876" y="16"/>
              <a:ext cx="2731" cy="365"/>
            </a:xfrm>
            <a:prstGeom prst="rect">
              <a:avLst/>
            </a:prstGeom>
            <a:noFill/>
            <a:ln w="6350" algn="ctr">
              <a:noFill/>
              <a:miter lim="800000"/>
              <a:headEnd/>
              <a:tailEnd/>
            </a:ln>
            <a:effectLst/>
          </p:spPr>
          <p:txBody>
            <a:bodyPr wrap="none">
              <a:spAutoFit/>
            </a:bodyPr>
            <a:lstStyle/>
            <a:p>
              <a:pPr>
                <a:defRPr/>
              </a:pPr>
              <a:r>
                <a:rPr lang="en-US" sz="3200">
                  <a:solidFill>
                    <a:srgbClr val="FFFFFF"/>
                  </a:solidFill>
                </a:rPr>
                <a:t>Know how. Know</a:t>
              </a:r>
              <a:r>
                <a:rPr lang="en-US" sz="3200">
                  <a:solidFill>
                    <a:srgbClr val="FFFFFF"/>
                  </a:solidFill>
                  <a:effectLst>
                    <a:outerShdw blurRad="38100" dist="38100" dir="2700000" algn="tl">
                      <a:srgbClr val="C0C0C0"/>
                    </a:outerShdw>
                  </a:effectLst>
                </a:rPr>
                <a:t> </a:t>
              </a:r>
              <a:r>
                <a:rPr lang="en-US" sz="3200" b="1">
                  <a:solidFill>
                    <a:srgbClr val="FF0000"/>
                  </a:solidFill>
                </a:rPr>
                <a:t>now.</a:t>
              </a:r>
              <a:endParaRPr lang="en-US" sz="3200" b="1">
                <a:solidFill>
                  <a:srgbClr val="FF0000"/>
                </a:solidFill>
                <a:effectLst>
                  <a:outerShdw blurRad="38100" dist="38100" dir="2700000" algn="tl">
                    <a:srgbClr val="C0C0C0"/>
                  </a:outerShdw>
                </a:effectLst>
              </a:endParaRPr>
            </a:p>
          </p:txBody>
        </p:sp>
        <p:sp>
          <p:nvSpPr>
            <p:cNvPr id="11" name="Rectangle 40"/>
            <p:cNvSpPr>
              <a:spLocks noChangeArrowheads="1"/>
            </p:cNvSpPr>
            <p:nvPr userDrawn="1"/>
          </p:nvSpPr>
          <p:spPr bwMode="auto">
            <a:xfrm>
              <a:off x="936" y="394"/>
              <a:ext cx="4824" cy="67"/>
            </a:xfrm>
            <a:prstGeom prst="rect">
              <a:avLst/>
            </a:prstGeom>
            <a:solidFill>
              <a:srgbClr val="FF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grpSp>
      <p:pic>
        <p:nvPicPr>
          <p:cNvPr id="12" name="Picture 48" descr="IANR_4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713" y="5967413"/>
            <a:ext cx="4333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ctrTitle"/>
          </p:nvPr>
        </p:nvSpPr>
        <p:spPr>
          <a:xfrm>
            <a:off x="685800" y="914400"/>
            <a:ext cx="7772400" cy="1955800"/>
          </a:xfrm>
        </p:spPr>
        <p:txBody>
          <a:bodyPr anchor="b"/>
          <a:lstStyle>
            <a:lvl1pPr algn="ctr">
              <a:defRPr/>
            </a:lvl1pPr>
          </a:lstStyle>
          <a:p>
            <a:r>
              <a:rPr lang="en-US"/>
              <a:t>Click to edit Master title style</a:t>
            </a:r>
          </a:p>
        </p:txBody>
      </p:sp>
      <p:sp>
        <p:nvSpPr>
          <p:cNvPr id="57347"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2600"/>
            </a:lvl1pPr>
          </a:lstStyle>
          <a:p>
            <a:r>
              <a:rPr lang="en-US"/>
              <a:t>Click to edit Master subtitle style</a:t>
            </a:r>
          </a:p>
        </p:txBody>
      </p:sp>
      <p:sp>
        <p:nvSpPr>
          <p:cNvPr id="13" name="Rectangle 4"/>
          <p:cNvSpPr>
            <a:spLocks noGrp="1" noChangeArrowheads="1"/>
          </p:cNvSpPr>
          <p:nvPr>
            <p:ph type="dt" sz="half" idx="10"/>
          </p:nvPr>
        </p:nvSpPr>
        <p:spPr/>
        <p:txBody>
          <a:bodyPr/>
          <a:lstStyle>
            <a:lvl1pPr>
              <a:defRPr/>
            </a:lvl1pPr>
          </a:lstStyle>
          <a:p>
            <a:pPr>
              <a:defRPr/>
            </a:pPr>
            <a:endParaRPr lang="en-US"/>
          </a:p>
        </p:txBody>
      </p:sp>
      <p:sp>
        <p:nvSpPr>
          <p:cNvPr id="14" name="Rectangle 5"/>
          <p:cNvSpPr>
            <a:spLocks noGrp="1" noChangeArrowheads="1"/>
          </p:cNvSpPr>
          <p:nvPr>
            <p:ph type="ftr" sz="quarter" idx="11"/>
          </p:nvPr>
        </p:nvSpPr>
        <p:spPr/>
        <p:txBody>
          <a:bodyPr/>
          <a:lstStyle>
            <a:lvl1pPr>
              <a:defRPr/>
            </a:lvl1pPr>
          </a:lstStyle>
          <a:p>
            <a:pPr>
              <a:defRPr/>
            </a:pPr>
            <a:endParaRPr lang="en-US"/>
          </a:p>
        </p:txBody>
      </p:sp>
      <p:sp>
        <p:nvSpPr>
          <p:cNvPr id="15" name="Rectangle 6"/>
          <p:cNvSpPr>
            <a:spLocks noGrp="1" noChangeArrowheads="1"/>
          </p:cNvSpPr>
          <p:nvPr>
            <p:ph type="sldNum" sz="quarter" idx="12"/>
          </p:nvPr>
        </p:nvSpPr>
        <p:spPr/>
        <p:txBody>
          <a:bodyPr/>
          <a:lstStyle>
            <a:lvl1pPr>
              <a:defRPr/>
            </a:lvl1pPr>
          </a:lstStyle>
          <a:p>
            <a:pPr>
              <a:defRPr/>
            </a:pPr>
            <a:fld id="{FF34B548-6F24-477D-A0D7-394374A48C3A}" type="slidenum">
              <a:rPr lang="en-US"/>
              <a:pPr>
                <a:defRPr/>
              </a:pPr>
              <a:t>‹#›</a:t>
            </a:fld>
            <a:endParaRPr lang="en-US"/>
          </a:p>
        </p:txBody>
      </p:sp>
    </p:spTree>
    <p:extLst>
      <p:ext uri="{BB962C8B-B14F-4D97-AF65-F5344CB8AC3E}">
        <p14:creationId xmlns:p14="http://schemas.microsoft.com/office/powerpoint/2010/main" val="3724177286"/>
      </p:ext>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D14CF1-EBAC-4A2B-94A0-1481BED044D2}" type="slidenum">
              <a:rPr lang="en-US"/>
              <a:pPr>
                <a:defRPr/>
              </a:pPr>
              <a:t>‹#›</a:t>
            </a:fld>
            <a:endParaRPr lang="en-US"/>
          </a:p>
        </p:txBody>
      </p:sp>
    </p:spTree>
    <p:extLst>
      <p:ext uri="{BB962C8B-B14F-4D97-AF65-F5344CB8AC3E}">
        <p14:creationId xmlns:p14="http://schemas.microsoft.com/office/powerpoint/2010/main" val="1762443705"/>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3C2DAE-2198-4197-8929-005C541DC736}" type="slidenum">
              <a:rPr lang="en-US"/>
              <a:pPr>
                <a:defRPr/>
              </a:pPr>
              <a:t>‹#›</a:t>
            </a:fld>
            <a:endParaRPr lang="en-US"/>
          </a:p>
        </p:txBody>
      </p:sp>
    </p:spTree>
    <p:extLst>
      <p:ext uri="{BB962C8B-B14F-4D97-AF65-F5344CB8AC3E}">
        <p14:creationId xmlns:p14="http://schemas.microsoft.com/office/powerpoint/2010/main" val="2611566034"/>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7642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7642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059A8D-F359-4BCD-ADBD-F1AD36EB07D4}" type="slidenum">
              <a:rPr lang="en-US"/>
              <a:pPr>
                <a:defRPr/>
              </a:pPr>
              <a:t>‹#›</a:t>
            </a:fld>
            <a:endParaRPr lang="en-US"/>
          </a:p>
        </p:txBody>
      </p:sp>
    </p:spTree>
    <p:extLst>
      <p:ext uri="{BB962C8B-B14F-4D97-AF65-F5344CB8AC3E}">
        <p14:creationId xmlns:p14="http://schemas.microsoft.com/office/powerpoint/2010/main" val="3260873412"/>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61DB21-B541-4D93-BD33-D16FC4A73856}" type="slidenum">
              <a:rPr lang="en-US"/>
              <a:pPr>
                <a:defRPr/>
              </a:pPr>
              <a:t>‹#›</a:t>
            </a:fld>
            <a:endParaRPr lang="en-US"/>
          </a:p>
        </p:txBody>
      </p:sp>
    </p:spTree>
    <p:extLst>
      <p:ext uri="{BB962C8B-B14F-4D97-AF65-F5344CB8AC3E}">
        <p14:creationId xmlns:p14="http://schemas.microsoft.com/office/powerpoint/2010/main" val="3801477514"/>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AD3E68-CAA3-48FA-8647-596FEBD97ED0}" type="slidenum">
              <a:rPr lang="en-US"/>
              <a:pPr>
                <a:defRPr/>
              </a:pPr>
              <a:t>‹#›</a:t>
            </a:fld>
            <a:endParaRPr lang="en-US"/>
          </a:p>
        </p:txBody>
      </p:sp>
    </p:spTree>
    <p:extLst>
      <p:ext uri="{BB962C8B-B14F-4D97-AF65-F5344CB8AC3E}">
        <p14:creationId xmlns:p14="http://schemas.microsoft.com/office/powerpoint/2010/main" val="3263291907"/>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931450F-FF42-42DE-AB81-572560D98A1E}" type="slidenum">
              <a:rPr lang="en-US"/>
              <a:pPr>
                <a:defRPr/>
              </a:pPr>
              <a:t>‹#›</a:t>
            </a:fld>
            <a:endParaRPr lang="en-US"/>
          </a:p>
        </p:txBody>
      </p:sp>
    </p:spTree>
    <p:extLst>
      <p:ext uri="{BB962C8B-B14F-4D97-AF65-F5344CB8AC3E}">
        <p14:creationId xmlns:p14="http://schemas.microsoft.com/office/powerpoint/2010/main" val="3497911040"/>
      </p:ext>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B77BC5-35B6-4226-9FE3-88F528CBB65F}" type="slidenum">
              <a:rPr lang="en-US"/>
              <a:pPr>
                <a:defRPr/>
              </a:pPr>
              <a:t>‹#›</a:t>
            </a:fld>
            <a:endParaRPr lang="en-US"/>
          </a:p>
        </p:txBody>
      </p:sp>
    </p:spTree>
    <p:extLst>
      <p:ext uri="{BB962C8B-B14F-4D97-AF65-F5344CB8AC3E}">
        <p14:creationId xmlns:p14="http://schemas.microsoft.com/office/powerpoint/2010/main" val="3639151382"/>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28C23-DC3F-45F2-869C-1BAE6B1FB23A}" type="slidenum">
              <a:rPr lang="en-US"/>
              <a:pPr>
                <a:defRPr/>
              </a:pPr>
              <a:t>‹#›</a:t>
            </a:fld>
            <a:endParaRPr lang="en-US"/>
          </a:p>
        </p:txBody>
      </p:sp>
    </p:spTree>
    <p:extLst>
      <p:ext uri="{BB962C8B-B14F-4D97-AF65-F5344CB8AC3E}">
        <p14:creationId xmlns:p14="http://schemas.microsoft.com/office/powerpoint/2010/main" val="3353057379"/>
      </p:ext>
    </p:extLst>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3DE410-8A26-4C1D-A2BC-91561924E993}" type="slidenum">
              <a:rPr lang="en-US"/>
              <a:pPr>
                <a:defRPr/>
              </a:pPr>
              <a:t>‹#›</a:t>
            </a:fld>
            <a:endParaRPr lang="en-US"/>
          </a:p>
        </p:txBody>
      </p:sp>
    </p:spTree>
    <p:extLst>
      <p:ext uri="{BB962C8B-B14F-4D97-AF65-F5344CB8AC3E}">
        <p14:creationId xmlns:p14="http://schemas.microsoft.com/office/powerpoint/2010/main" val="1515450824"/>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7642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7642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1CBE08-7931-4B12-B6D8-CFD74BC4DF51}" type="slidenum">
              <a:rPr lang="en-US"/>
              <a:pPr>
                <a:defRPr/>
              </a:pPr>
              <a:t>‹#›</a:t>
            </a:fld>
            <a:endParaRPr lang="en-US"/>
          </a:p>
        </p:txBody>
      </p:sp>
    </p:spTree>
    <p:extLst>
      <p:ext uri="{BB962C8B-B14F-4D97-AF65-F5344CB8AC3E}">
        <p14:creationId xmlns:p14="http://schemas.microsoft.com/office/powerpoint/2010/main" val="4152846615"/>
      </p:ext>
    </p:extLst>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55638"/>
            <a:ext cx="2057400" cy="5751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55638"/>
            <a:ext cx="6019800" cy="5751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17763-FDE3-483A-93CD-1D08D9A6C2B6}" type="slidenum">
              <a:rPr lang="en-US"/>
              <a:pPr>
                <a:defRPr/>
              </a:pPr>
              <a:t>‹#›</a:t>
            </a:fld>
            <a:endParaRPr lang="en-US"/>
          </a:p>
        </p:txBody>
      </p:sp>
    </p:spTree>
    <p:extLst>
      <p:ext uri="{BB962C8B-B14F-4D97-AF65-F5344CB8AC3E}">
        <p14:creationId xmlns:p14="http://schemas.microsoft.com/office/powerpoint/2010/main" val="4119323992"/>
      </p:ext>
    </p:extLst>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132CDD-9D8A-4E22-9DE5-4B3D7FB8EE9B}" type="slidenum">
              <a:rPr lang="en-US"/>
              <a:pPr>
                <a:defRPr/>
              </a:pPr>
              <a:t>‹#›</a:t>
            </a:fld>
            <a:endParaRPr lang="en-US"/>
          </a:p>
        </p:txBody>
      </p:sp>
    </p:spTree>
    <p:extLst>
      <p:ext uri="{BB962C8B-B14F-4D97-AF65-F5344CB8AC3E}">
        <p14:creationId xmlns:p14="http://schemas.microsoft.com/office/powerpoint/2010/main" val="2632522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F47770-CA30-4AB7-8BEE-6CBBE4478D79}" type="slidenum">
              <a:rPr lang="en-US"/>
              <a:pPr>
                <a:defRPr/>
              </a:pPr>
              <a:t>‹#›</a:t>
            </a:fld>
            <a:endParaRPr lang="en-US"/>
          </a:p>
        </p:txBody>
      </p:sp>
    </p:spTree>
    <p:extLst>
      <p:ext uri="{BB962C8B-B14F-4D97-AF65-F5344CB8AC3E}">
        <p14:creationId xmlns:p14="http://schemas.microsoft.com/office/powerpoint/2010/main" val="37465776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623746-2581-4E86-8C67-2A8F10848C94}" type="slidenum">
              <a:rPr lang="en-US"/>
              <a:pPr>
                <a:defRPr/>
              </a:pPr>
              <a:t>‹#›</a:t>
            </a:fld>
            <a:endParaRPr lang="en-US"/>
          </a:p>
        </p:txBody>
      </p:sp>
    </p:spTree>
    <p:extLst>
      <p:ext uri="{BB962C8B-B14F-4D97-AF65-F5344CB8AC3E}">
        <p14:creationId xmlns:p14="http://schemas.microsoft.com/office/powerpoint/2010/main" val="2728364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40AC5C8-E96E-4B80-B47D-73B789316F6B}" type="slidenum">
              <a:rPr lang="en-US"/>
              <a:pPr>
                <a:defRPr/>
              </a:pPr>
              <a:t>‹#›</a:t>
            </a:fld>
            <a:endParaRPr lang="en-US"/>
          </a:p>
        </p:txBody>
      </p:sp>
    </p:spTree>
    <p:extLst>
      <p:ext uri="{BB962C8B-B14F-4D97-AF65-F5344CB8AC3E}">
        <p14:creationId xmlns:p14="http://schemas.microsoft.com/office/powerpoint/2010/main" val="801784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F2209A-D8D6-49D1-8CB4-7C42F7331ED9}" type="slidenum">
              <a:rPr lang="en-US"/>
              <a:pPr>
                <a:defRPr/>
              </a:pPr>
              <a:t>‹#›</a:t>
            </a:fld>
            <a:endParaRPr lang="en-US"/>
          </a:p>
        </p:txBody>
      </p:sp>
    </p:spTree>
    <p:extLst>
      <p:ext uri="{BB962C8B-B14F-4D97-AF65-F5344CB8AC3E}">
        <p14:creationId xmlns:p14="http://schemas.microsoft.com/office/powerpoint/2010/main" val="134933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04D3A35-BF82-42BE-9B21-8179E72F612E}" type="slidenum">
              <a:rPr lang="en-US"/>
              <a:pPr>
                <a:defRPr/>
              </a:pPr>
              <a:t>‹#›</a:t>
            </a:fld>
            <a:endParaRPr lang="en-US"/>
          </a:p>
        </p:txBody>
      </p:sp>
    </p:spTree>
    <p:extLst>
      <p:ext uri="{BB962C8B-B14F-4D97-AF65-F5344CB8AC3E}">
        <p14:creationId xmlns:p14="http://schemas.microsoft.com/office/powerpoint/2010/main" val="2149954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D4B3B61-5290-44A0-B97D-DC88619BB82C}" type="slidenum">
              <a:rPr lang="en-US"/>
              <a:pPr>
                <a:defRPr/>
              </a:pPr>
              <a:t>‹#›</a:t>
            </a:fld>
            <a:endParaRPr lang="en-US"/>
          </a:p>
        </p:txBody>
      </p:sp>
    </p:spTree>
    <p:extLst>
      <p:ext uri="{BB962C8B-B14F-4D97-AF65-F5344CB8AC3E}">
        <p14:creationId xmlns:p14="http://schemas.microsoft.com/office/powerpoint/2010/main" val="2714397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B336EB-6E1E-4370-A5A6-E1DE14426D75}" type="slidenum">
              <a:rPr lang="en-US"/>
              <a:pPr>
                <a:defRPr/>
              </a:pPr>
              <a:t>‹#›</a:t>
            </a:fld>
            <a:endParaRPr lang="en-US"/>
          </a:p>
        </p:txBody>
      </p:sp>
    </p:spTree>
    <p:extLst>
      <p:ext uri="{BB962C8B-B14F-4D97-AF65-F5344CB8AC3E}">
        <p14:creationId xmlns:p14="http://schemas.microsoft.com/office/powerpoint/2010/main" val="5085668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ftr" sz="quarter" idx="10"/>
          </p:nvPr>
        </p:nvSpPr>
        <p:spPr/>
        <p:txBody>
          <a:bodyPr/>
          <a:lstStyle>
            <a:lvl1pPr algn="l">
              <a:defRPr>
                <a:latin typeface="Arial" charset="0"/>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atin typeface="Arial" charset="0"/>
              </a:defRPr>
            </a:lvl1pPr>
          </a:lstStyle>
          <a:p>
            <a:pPr>
              <a:defRPr/>
            </a:pPr>
            <a:fld id="{EB914049-91AD-4B3F-ACA6-97C22C1D89CB}" type="slidenum">
              <a:rPr lang="en-US"/>
              <a:pPr>
                <a:defRPr/>
              </a:pPr>
              <a:t>‹#›</a:t>
            </a:fld>
            <a:endParaRPr lang="en-US"/>
          </a:p>
        </p:txBody>
      </p:sp>
    </p:spTree>
    <p:extLst>
      <p:ext uri="{BB962C8B-B14F-4D97-AF65-F5344CB8AC3E}">
        <p14:creationId xmlns:p14="http://schemas.microsoft.com/office/powerpoint/2010/main" val="957995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2EAB8F0-6B61-47CD-9681-0498C390D84F}" type="slidenum">
              <a:rPr lang="en-US"/>
              <a:pPr>
                <a:defRPr/>
              </a:pPr>
              <a:t>‹#›</a:t>
            </a:fld>
            <a:endParaRPr lang="en-US"/>
          </a:p>
        </p:txBody>
      </p:sp>
    </p:spTree>
    <p:extLst>
      <p:ext uri="{BB962C8B-B14F-4D97-AF65-F5344CB8AC3E}">
        <p14:creationId xmlns:p14="http://schemas.microsoft.com/office/powerpoint/2010/main" val="3398917821"/>
      </p:ext>
    </p:extLst>
  </p:cSld>
  <p:clrMapOvr>
    <a:masterClrMapping/>
  </p:clrMapOvr>
  <p:transition>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atin typeface="Arial" charset="0"/>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atin typeface="Arial" charset="0"/>
              </a:defRPr>
            </a:lvl1pPr>
          </a:lstStyle>
          <a:p>
            <a:pPr>
              <a:defRPr/>
            </a:pPr>
            <a:fld id="{F7B6DDE8-73CD-4DA2-B1C3-61CFA844EA44}" type="slidenum">
              <a:rPr lang="en-US"/>
              <a:pPr>
                <a:defRPr/>
              </a:pPr>
              <a:t>‹#›</a:t>
            </a:fld>
            <a:endParaRPr lang="en-US"/>
          </a:p>
        </p:txBody>
      </p:sp>
    </p:spTree>
    <p:extLst>
      <p:ext uri="{BB962C8B-B14F-4D97-AF65-F5344CB8AC3E}">
        <p14:creationId xmlns:p14="http://schemas.microsoft.com/office/powerpoint/2010/main" val="33634954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ftr" sz="quarter" idx="10"/>
          </p:nvPr>
        </p:nvSpPr>
        <p:spPr/>
        <p:txBody>
          <a:bodyPr/>
          <a:lstStyle>
            <a:lvl1pPr algn="l">
              <a:defRPr>
                <a:latin typeface="Arial" charset="0"/>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atin typeface="Arial" charset="0"/>
              </a:defRPr>
            </a:lvl1pPr>
          </a:lstStyle>
          <a:p>
            <a:pPr>
              <a:defRPr/>
            </a:pPr>
            <a:fld id="{CD157740-C04F-4755-8AC2-54D79F4BECF9}" type="slidenum">
              <a:rPr lang="en-US"/>
              <a:pPr>
                <a:defRPr/>
              </a:pPr>
              <a:t>‹#›</a:t>
            </a:fld>
            <a:endParaRPr lang="en-US"/>
          </a:p>
        </p:txBody>
      </p:sp>
    </p:spTree>
    <p:extLst>
      <p:ext uri="{BB962C8B-B14F-4D97-AF65-F5344CB8AC3E}">
        <p14:creationId xmlns:p14="http://schemas.microsoft.com/office/powerpoint/2010/main" val="28012784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atin typeface="Arial" charset="0"/>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atin typeface="Arial" charset="0"/>
              </a:defRPr>
            </a:lvl1pPr>
          </a:lstStyle>
          <a:p>
            <a:pPr>
              <a:defRPr/>
            </a:pPr>
            <a:fld id="{9C49C6A8-7BCD-4A72-AFF2-B9DA27C47B19}" type="slidenum">
              <a:rPr lang="en-US"/>
              <a:pPr>
                <a:defRPr/>
              </a:pPr>
              <a:t>‹#›</a:t>
            </a:fld>
            <a:endParaRPr lang="en-US"/>
          </a:p>
        </p:txBody>
      </p:sp>
    </p:spTree>
    <p:extLst>
      <p:ext uri="{BB962C8B-B14F-4D97-AF65-F5344CB8AC3E}">
        <p14:creationId xmlns:p14="http://schemas.microsoft.com/office/powerpoint/2010/main" val="353840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p:txBody>
          <a:bodyPr/>
          <a:lstStyle>
            <a:lvl1pPr algn="l">
              <a:defRPr>
                <a:latin typeface="Arial"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atin typeface="Arial" charset="0"/>
              </a:defRPr>
            </a:lvl1pPr>
          </a:lstStyle>
          <a:p>
            <a:pPr>
              <a:defRPr/>
            </a:pPr>
            <a:fld id="{E891EBF4-4EE8-4F0D-A061-84D592EAF7BE}" type="slidenum">
              <a:rPr lang="en-US"/>
              <a:pPr>
                <a:defRPr/>
              </a:pPr>
              <a:t>‹#›</a:t>
            </a:fld>
            <a:endParaRPr lang="en-US"/>
          </a:p>
        </p:txBody>
      </p:sp>
    </p:spTree>
    <p:extLst>
      <p:ext uri="{BB962C8B-B14F-4D97-AF65-F5344CB8AC3E}">
        <p14:creationId xmlns:p14="http://schemas.microsoft.com/office/powerpoint/2010/main" val="3554773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p:txBody>
          <a:bodyPr/>
          <a:lstStyle>
            <a:lvl1pPr algn="l">
              <a:defRPr>
                <a:latin typeface="Arial" charset="0"/>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atin typeface="Arial" charset="0"/>
              </a:defRPr>
            </a:lvl1pPr>
          </a:lstStyle>
          <a:p>
            <a:pPr>
              <a:defRPr/>
            </a:pPr>
            <a:fld id="{EA85B2A1-D8C6-407C-8D93-5018F070DC7D}" type="slidenum">
              <a:rPr lang="en-US"/>
              <a:pPr>
                <a:defRPr/>
              </a:pPr>
              <a:t>‹#›</a:t>
            </a:fld>
            <a:endParaRPr lang="en-US"/>
          </a:p>
        </p:txBody>
      </p:sp>
    </p:spTree>
    <p:extLst>
      <p:ext uri="{BB962C8B-B14F-4D97-AF65-F5344CB8AC3E}">
        <p14:creationId xmlns:p14="http://schemas.microsoft.com/office/powerpoint/2010/main" val="2473477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ftr" sz="quarter" idx="10"/>
          </p:nvPr>
        </p:nvSpPr>
        <p:spPr/>
        <p:txBody>
          <a:bodyPr/>
          <a:lstStyle>
            <a:lvl1pPr algn="l">
              <a:defRPr>
                <a:latin typeface="Arial" charset="0"/>
              </a:defRPr>
            </a:lvl1pPr>
          </a:lstStyle>
          <a:p>
            <a:pPr>
              <a:defRPr/>
            </a:pPr>
            <a:endParaRPr lang="en-US"/>
          </a:p>
        </p:txBody>
      </p:sp>
      <p:sp>
        <p:nvSpPr>
          <p:cNvPr id="3" name="Rectangle 2"/>
          <p:cNvSpPr>
            <a:spLocks noGrp="1" noChangeArrowheads="1"/>
          </p:cNvSpPr>
          <p:nvPr>
            <p:ph type="sldNum" sz="quarter" idx="11"/>
          </p:nvPr>
        </p:nvSpPr>
        <p:spPr/>
        <p:txBody>
          <a:bodyPr/>
          <a:lstStyle>
            <a:lvl1pPr>
              <a:defRPr>
                <a:latin typeface="Arial" charset="0"/>
              </a:defRPr>
            </a:lvl1pPr>
          </a:lstStyle>
          <a:p>
            <a:pPr>
              <a:defRPr/>
            </a:pPr>
            <a:fld id="{E4BB9998-9D9A-418F-8E40-BD68698D93D1}" type="slidenum">
              <a:rPr lang="en-US"/>
              <a:pPr>
                <a:defRPr/>
              </a:pPr>
              <a:t>‹#›</a:t>
            </a:fld>
            <a:endParaRPr lang="en-US"/>
          </a:p>
        </p:txBody>
      </p:sp>
    </p:spTree>
    <p:extLst>
      <p:ext uri="{BB962C8B-B14F-4D97-AF65-F5344CB8AC3E}">
        <p14:creationId xmlns:p14="http://schemas.microsoft.com/office/powerpoint/2010/main" val="8414418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lgn="l">
              <a:defRPr>
                <a:latin typeface="Arial" charset="0"/>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atin typeface="Arial" charset="0"/>
              </a:defRPr>
            </a:lvl1pPr>
          </a:lstStyle>
          <a:p>
            <a:pPr>
              <a:defRPr/>
            </a:pPr>
            <a:fld id="{7D9876B9-75FA-409E-9234-A3866FEE8DA5}" type="slidenum">
              <a:rPr lang="en-US"/>
              <a:pPr>
                <a:defRPr/>
              </a:pPr>
              <a:t>‹#›</a:t>
            </a:fld>
            <a:endParaRPr lang="en-US"/>
          </a:p>
        </p:txBody>
      </p:sp>
    </p:spTree>
    <p:extLst>
      <p:ext uri="{BB962C8B-B14F-4D97-AF65-F5344CB8AC3E}">
        <p14:creationId xmlns:p14="http://schemas.microsoft.com/office/powerpoint/2010/main" val="1635778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lgn="l">
              <a:defRPr>
                <a:latin typeface="Arial" charset="0"/>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atin typeface="Arial" charset="0"/>
              </a:defRPr>
            </a:lvl1pPr>
          </a:lstStyle>
          <a:p>
            <a:pPr>
              <a:defRPr/>
            </a:pPr>
            <a:fld id="{53115069-BCE6-407A-9762-96B2EB72BEC8}" type="slidenum">
              <a:rPr lang="en-US"/>
              <a:pPr>
                <a:defRPr/>
              </a:pPr>
              <a:t>‹#›</a:t>
            </a:fld>
            <a:endParaRPr lang="en-US"/>
          </a:p>
        </p:txBody>
      </p:sp>
    </p:spTree>
    <p:extLst>
      <p:ext uri="{BB962C8B-B14F-4D97-AF65-F5344CB8AC3E}">
        <p14:creationId xmlns:p14="http://schemas.microsoft.com/office/powerpoint/2010/main" val="3458556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atin typeface="Arial" charset="0"/>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atin typeface="Arial" charset="0"/>
              </a:defRPr>
            </a:lvl1pPr>
          </a:lstStyle>
          <a:p>
            <a:pPr>
              <a:defRPr/>
            </a:pPr>
            <a:fld id="{3AD5102A-27F8-4DC1-8CD6-2AE3A0EAA92C}" type="slidenum">
              <a:rPr lang="en-US"/>
              <a:pPr>
                <a:defRPr/>
              </a:pPr>
              <a:t>‹#›</a:t>
            </a:fld>
            <a:endParaRPr lang="en-US"/>
          </a:p>
        </p:txBody>
      </p:sp>
    </p:spTree>
    <p:extLst>
      <p:ext uri="{BB962C8B-B14F-4D97-AF65-F5344CB8AC3E}">
        <p14:creationId xmlns:p14="http://schemas.microsoft.com/office/powerpoint/2010/main" val="16529622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atin typeface="Arial" charset="0"/>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atin typeface="Arial" charset="0"/>
              </a:defRPr>
            </a:lvl1pPr>
          </a:lstStyle>
          <a:p>
            <a:pPr>
              <a:defRPr/>
            </a:pPr>
            <a:fld id="{89782731-A59B-4207-B8AD-E2DA4E785A7D}" type="slidenum">
              <a:rPr lang="en-US"/>
              <a:pPr>
                <a:defRPr/>
              </a:pPr>
              <a:t>‹#›</a:t>
            </a:fld>
            <a:endParaRPr lang="en-US"/>
          </a:p>
        </p:txBody>
      </p:sp>
    </p:spTree>
    <p:extLst>
      <p:ext uri="{BB962C8B-B14F-4D97-AF65-F5344CB8AC3E}">
        <p14:creationId xmlns:p14="http://schemas.microsoft.com/office/powerpoint/2010/main" val="819262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CC488C-5774-4295-A0C2-06422377B6E2}" type="slidenum">
              <a:rPr lang="en-US"/>
              <a:pPr>
                <a:defRPr/>
              </a:pPr>
              <a:t>‹#›</a:t>
            </a:fld>
            <a:endParaRPr lang="en-US"/>
          </a:p>
        </p:txBody>
      </p:sp>
    </p:spTree>
    <p:extLst>
      <p:ext uri="{BB962C8B-B14F-4D97-AF65-F5344CB8AC3E}">
        <p14:creationId xmlns:p14="http://schemas.microsoft.com/office/powerpoint/2010/main" val="2357108538"/>
      </p:ext>
    </p:extLst>
  </p:cSld>
  <p:clrMapOvr>
    <a:masterClrMapping/>
  </p:clrMapOvr>
  <p:transition>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atin typeface="Arial" charset="0"/>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atin typeface="Arial" charset="0"/>
              </a:defRPr>
            </a:lvl1pPr>
          </a:lstStyle>
          <a:p>
            <a:pPr>
              <a:defRPr/>
            </a:pPr>
            <a:fld id="{4BC7774E-CE83-4FA4-8D54-70209DFE54B8}" type="slidenum">
              <a:rPr lang="en-US"/>
              <a:pPr>
                <a:defRPr/>
              </a:pPr>
              <a:t>‹#›</a:t>
            </a:fld>
            <a:endParaRPr lang="en-US"/>
          </a:p>
        </p:txBody>
      </p:sp>
    </p:spTree>
    <p:extLst>
      <p:ext uri="{BB962C8B-B14F-4D97-AF65-F5344CB8AC3E}">
        <p14:creationId xmlns:p14="http://schemas.microsoft.com/office/powerpoint/2010/main" val="2577742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atin typeface="Arial" charset="0"/>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atin typeface="Arial" charset="0"/>
              </a:defRPr>
            </a:lvl1pPr>
          </a:lstStyle>
          <a:p>
            <a:pPr>
              <a:defRPr/>
            </a:pPr>
            <a:fld id="{AAEF1288-4B12-491F-A868-A3191118A4C8}" type="slidenum">
              <a:rPr lang="en-US"/>
              <a:pPr>
                <a:defRPr/>
              </a:pPr>
              <a:t>‹#›</a:t>
            </a:fld>
            <a:endParaRPr lang="en-US"/>
          </a:p>
        </p:txBody>
      </p:sp>
    </p:spTree>
    <p:extLst>
      <p:ext uri="{BB962C8B-B14F-4D97-AF65-F5344CB8AC3E}">
        <p14:creationId xmlns:p14="http://schemas.microsoft.com/office/powerpoint/2010/main" val="3110678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sz="1800">
                <a:solidFill>
                  <a:srgbClr val="000000"/>
                </a:solidFill>
                <a:latin typeface="Aria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lgn="l">
              <a:defRPr>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charset="0"/>
              </a:defRPr>
            </a:lvl1pPr>
          </a:lstStyle>
          <a:p>
            <a:pPr>
              <a:defRPr/>
            </a:pPr>
            <a:fld id="{842BCF87-4E23-4F3B-80F6-8C662423A68A}" type="slidenum">
              <a:rPr lang="en-US"/>
              <a:pPr>
                <a:defRPr/>
              </a:pPr>
              <a:t>‹#›</a:t>
            </a:fld>
            <a:endParaRPr lang="en-US"/>
          </a:p>
        </p:txBody>
      </p:sp>
    </p:spTree>
    <p:extLst>
      <p:ext uri="{BB962C8B-B14F-4D97-AF65-F5344CB8AC3E}">
        <p14:creationId xmlns:p14="http://schemas.microsoft.com/office/powerpoint/2010/main" val="35746069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F3E6F277-B1FD-4C15-95BF-1A9D707F75F6}" type="slidenum">
              <a:rPr lang="en-US"/>
              <a:pPr>
                <a:defRPr/>
              </a:pPr>
              <a:t>‹#›</a:t>
            </a:fld>
            <a:endParaRPr lang="en-US"/>
          </a:p>
        </p:txBody>
      </p:sp>
    </p:spTree>
    <p:extLst>
      <p:ext uri="{BB962C8B-B14F-4D97-AF65-F5344CB8AC3E}">
        <p14:creationId xmlns:p14="http://schemas.microsoft.com/office/powerpoint/2010/main" val="27254882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3801B9D7-5F70-4087-A012-B4085CA628E9}" type="slidenum">
              <a:rPr lang="en-US"/>
              <a:pPr>
                <a:defRPr/>
              </a:pPr>
              <a:t>‹#›</a:t>
            </a:fld>
            <a:endParaRPr lang="en-US"/>
          </a:p>
        </p:txBody>
      </p:sp>
    </p:spTree>
    <p:extLst>
      <p:ext uri="{BB962C8B-B14F-4D97-AF65-F5344CB8AC3E}">
        <p14:creationId xmlns:p14="http://schemas.microsoft.com/office/powerpoint/2010/main" val="3799239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D885F928-A7A6-4996-8EDF-FEAC2B2EF4E9}" type="slidenum">
              <a:rPr lang="en-US"/>
              <a:pPr>
                <a:defRPr/>
              </a:pPr>
              <a:t>‹#›</a:t>
            </a:fld>
            <a:endParaRPr lang="en-US"/>
          </a:p>
        </p:txBody>
      </p:sp>
    </p:spTree>
    <p:extLst>
      <p:ext uri="{BB962C8B-B14F-4D97-AF65-F5344CB8AC3E}">
        <p14:creationId xmlns:p14="http://schemas.microsoft.com/office/powerpoint/2010/main" val="26188587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0BEEA5A-0D71-47B6-BF1B-0535B9708E29}" type="slidenum">
              <a:rPr lang="en-US"/>
              <a:pPr>
                <a:defRPr/>
              </a:pPr>
              <a:t>‹#›</a:t>
            </a:fld>
            <a:endParaRPr lang="en-US"/>
          </a:p>
        </p:txBody>
      </p:sp>
    </p:spTree>
    <p:extLst>
      <p:ext uri="{BB962C8B-B14F-4D97-AF65-F5344CB8AC3E}">
        <p14:creationId xmlns:p14="http://schemas.microsoft.com/office/powerpoint/2010/main" val="860007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p:txBody>
          <a:bodyPr/>
          <a:lstStyle>
            <a:lvl1pPr algn="l">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7599A64B-68F3-4CBF-92DC-20B9FFC56207}" type="slidenum">
              <a:rPr lang="en-US"/>
              <a:pPr>
                <a:defRPr/>
              </a:pPr>
              <a:t>‹#›</a:t>
            </a:fld>
            <a:endParaRPr lang="en-US"/>
          </a:p>
        </p:txBody>
      </p:sp>
    </p:spTree>
    <p:extLst>
      <p:ext uri="{BB962C8B-B14F-4D97-AF65-F5344CB8AC3E}">
        <p14:creationId xmlns:p14="http://schemas.microsoft.com/office/powerpoint/2010/main" val="20216461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p:txBody>
          <a:bodyPr/>
          <a:lstStyle>
            <a:lvl1pPr algn="l">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A90DF8B6-389E-44A8-B3B8-0AA289B90E6D}" type="slidenum">
              <a:rPr lang="en-US"/>
              <a:pPr>
                <a:defRPr/>
              </a:pPr>
              <a:t>‹#›</a:t>
            </a:fld>
            <a:endParaRPr lang="en-US"/>
          </a:p>
        </p:txBody>
      </p:sp>
    </p:spTree>
    <p:extLst>
      <p:ext uri="{BB962C8B-B14F-4D97-AF65-F5344CB8AC3E}">
        <p14:creationId xmlns:p14="http://schemas.microsoft.com/office/powerpoint/2010/main" val="1550250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ftr" sz="quarter" idx="10"/>
          </p:nvPr>
        </p:nvSpPr>
        <p:spPr/>
        <p:txBody>
          <a:bodyPr/>
          <a:lstStyle>
            <a:lvl1pPr algn="l">
              <a:defRPr/>
            </a:lvl1pPr>
          </a:lstStyle>
          <a:p>
            <a:pPr>
              <a:defRPr/>
            </a:pPr>
            <a:endParaRPr lang="en-US"/>
          </a:p>
        </p:txBody>
      </p:sp>
      <p:sp>
        <p:nvSpPr>
          <p:cNvPr id="3" name="Rectangle 2"/>
          <p:cNvSpPr>
            <a:spLocks noGrp="1" noChangeArrowheads="1"/>
          </p:cNvSpPr>
          <p:nvPr>
            <p:ph type="sldNum" sz="quarter" idx="11"/>
          </p:nvPr>
        </p:nvSpPr>
        <p:spPr/>
        <p:txBody>
          <a:bodyPr/>
          <a:lstStyle>
            <a:lvl1pPr>
              <a:defRPr/>
            </a:lvl1pPr>
          </a:lstStyle>
          <a:p>
            <a:pPr>
              <a:defRPr/>
            </a:pPr>
            <a:fld id="{8525426E-A1FD-4FB6-A105-572E0A07114C}" type="slidenum">
              <a:rPr lang="en-US"/>
              <a:pPr>
                <a:defRPr/>
              </a:pPr>
              <a:t>‹#›</a:t>
            </a:fld>
            <a:endParaRPr lang="en-US"/>
          </a:p>
        </p:txBody>
      </p:sp>
    </p:spTree>
    <p:extLst>
      <p:ext uri="{BB962C8B-B14F-4D97-AF65-F5344CB8AC3E}">
        <p14:creationId xmlns:p14="http://schemas.microsoft.com/office/powerpoint/2010/main" val="3978356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1D2296-5620-46BD-9119-A51A92686D1D}" type="slidenum">
              <a:rPr lang="en-US"/>
              <a:pPr>
                <a:defRPr/>
              </a:pPr>
              <a:t>‹#›</a:t>
            </a:fld>
            <a:endParaRPr lang="en-US"/>
          </a:p>
        </p:txBody>
      </p:sp>
    </p:spTree>
    <p:extLst>
      <p:ext uri="{BB962C8B-B14F-4D97-AF65-F5344CB8AC3E}">
        <p14:creationId xmlns:p14="http://schemas.microsoft.com/office/powerpoint/2010/main" val="3710997236"/>
      </p:ext>
    </p:extLst>
  </p:cSld>
  <p:clrMapOvr>
    <a:masterClrMapping/>
  </p:clrMapOvr>
  <p:transition>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767AC14-4C7F-41EA-AC45-9E2AF686495E}" type="slidenum">
              <a:rPr lang="en-US"/>
              <a:pPr>
                <a:defRPr/>
              </a:pPr>
              <a:t>‹#›</a:t>
            </a:fld>
            <a:endParaRPr lang="en-US"/>
          </a:p>
        </p:txBody>
      </p:sp>
    </p:spTree>
    <p:extLst>
      <p:ext uri="{BB962C8B-B14F-4D97-AF65-F5344CB8AC3E}">
        <p14:creationId xmlns:p14="http://schemas.microsoft.com/office/powerpoint/2010/main" val="706551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5DBFF43-6E69-4AD1-953E-7D20BD74C080}" type="slidenum">
              <a:rPr lang="en-US"/>
              <a:pPr>
                <a:defRPr/>
              </a:pPr>
              <a:t>‹#›</a:t>
            </a:fld>
            <a:endParaRPr lang="en-US"/>
          </a:p>
        </p:txBody>
      </p:sp>
    </p:spTree>
    <p:extLst>
      <p:ext uri="{BB962C8B-B14F-4D97-AF65-F5344CB8AC3E}">
        <p14:creationId xmlns:p14="http://schemas.microsoft.com/office/powerpoint/2010/main" val="35518923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C7B87A80-6965-4F76-8161-CEF0D5B83C21}" type="slidenum">
              <a:rPr lang="en-US"/>
              <a:pPr>
                <a:defRPr/>
              </a:pPr>
              <a:t>‹#›</a:t>
            </a:fld>
            <a:endParaRPr lang="en-US"/>
          </a:p>
        </p:txBody>
      </p:sp>
    </p:spTree>
    <p:extLst>
      <p:ext uri="{BB962C8B-B14F-4D97-AF65-F5344CB8AC3E}">
        <p14:creationId xmlns:p14="http://schemas.microsoft.com/office/powerpoint/2010/main" val="12792835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80FD8E25-83B8-4AF7-B085-2C5D7F82FF4C}" type="slidenum">
              <a:rPr lang="en-US"/>
              <a:pPr>
                <a:defRPr/>
              </a:pPr>
              <a:t>‹#›</a:t>
            </a:fld>
            <a:endParaRPr lang="en-US"/>
          </a:p>
        </p:txBody>
      </p:sp>
    </p:spTree>
    <p:extLst>
      <p:ext uri="{BB962C8B-B14F-4D97-AF65-F5344CB8AC3E}">
        <p14:creationId xmlns:p14="http://schemas.microsoft.com/office/powerpoint/2010/main" val="21107177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3D93C50C-A583-4B89-86D0-21AB1D61240B}" type="slidenum">
              <a:rPr lang="en-US"/>
              <a:pPr>
                <a:defRPr/>
              </a:pPr>
              <a:t>‹#›</a:t>
            </a:fld>
            <a:endParaRPr lang="en-US"/>
          </a:p>
        </p:txBody>
      </p:sp>
    </p:spTree>
    <p:extLst>
      <p:ext uri="{BB962C8B-B14F-4D97-AF65-F5344CB8AC3E}">
        <p14:creationId xmlns:p14="http://schemas.microsoft.com/office/powerpoint/2010/main" val="28544458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3E29795-A0D2-48EE-B008-EE773D2B4B6D}" type="slidenum">
              <a:rPr lang="en-US"/>
              <a:pPr>
                <a:defRPr/>
              </a:pPr>
              <a:t>‹#›</a:t>
            </a:fld>
            <a:endParaRPr lang="en-US"/>
          </a:p>
        </p:txBody>
      </p:sp>
    </p:spTree>
    <p:extLst>
      <p:ext uri="{BB962C8B-B14F-4D97-AF65-F5344CB8AC3E}">
        <p14:creationId xmlns:p14="http://schemas.microsoft.com/office/powerpoint/2010/main" val="19959974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p:txBody>
          <a:bodyPr/>
          <a:lstStyle>
            <a:lvl1pPr>
              <a:defRPr>
                <a:solidFill>
                  <a:srgbClr val="FFFFFF">
                    <a:lumMod val="50000"/>
                  </a:srgbClr>
                </a:solidFill>
              </a:defRPr>
            </a:lvl1pPr>
          </a:lstStyle>
          <a:p>
            <a:pPr>
              <a:defRPr/>
            </a:pPr>
            <a:fld id="{A8B5DF26-3AC7-4DEC-8D26-553270DBD679}" type="slidenum">
              <a:rPr lang="en-US"/>
              <a:pPr>
                <a:defRPr/>
              </a:pPr>
              <a:t>‹#›</a:t>
            </a:fld>
            <a:endParaRPr lang="en-US" dirty="0"/>
          </a:p>
        </p:txBody>
      </p:sp>
    </p:spTree>
    <p:extLst>
      <p:ext uri="{BB962C8B-B14F-4D97-AF65-F5344CB8AC3E}">
        <p14:creationId xmlns:p14="http://schemas.microsoft.com/office/powerpoint/2010/main" val="10152187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8774A8CA-610B-42AD-A0C4-CB1EF82D3070}" type="slidenum">
              <a:rPr lang="en-US"/>
              <a:pPr>
                <a:defRPr/>
              </a:pPr>
              <a:t>‹#›</a:t>
            </a:fld>
            <a:endParaRPr lang="en-US" dirty="0"/>
          </a:p>
        </p:txBody>
      </p:sp>
    </p:spTree>
    <p:extLst>
      <p:ext uri="{BB962C8B-B14F-4D97-AF65-F5344CB8AC3E}">
        <p14:creationId xmlns:p14="http://schemas.microsoft.com/office/powerpoint/2010/main" val="20292844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600FC498-BC60-4945-B048-144E903B7D81}" type="slidenum">
              <a:rPr lang="en-US"/>
              <a:pPr>
                <a:defRPr/>
              </a:pPr>
              <a:t>‹#›</a:t>
            </a:fld>
            <a:endParaRPr lang="en-US" dirty="0"/>
          </a:p>
        </p:txBody>
      </p:sp>
    </p:spTree>
    <p:extLst>
      <p:ext uri="{BB962C8B-B14F-4D97-AF65-F5344CB8AC3E}">
        <p14:creationId xmlns:p14="http://schemas.microsoft.com/office/powerpoint/2010/main" val="11147743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F873F7D-9855-46EC-89E2-15F438C34A29}" type="slidenum">
              <a:rPr lang="en-US"/>
              <a:pPr>
                <a:defRPr/>
              </a:pPr>
              <a:t>‹#›</a:t>
            </a:fld>
            <a:endParaRPr lang="en-US" dirty="0"/>
          </a:p>
        </p:txBody>
      </p:sp>
    </p:spTree>
    <p:extLst>
      <p:ext uri="{BB962C8B-B14F-4D97-AF65-F5344CB8AC3E}">
        <p14:creationId xmlns:p14="http://schemas.microsoft.com/office/powerpoint/2010/main" val="588603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4EFA2C-0F3C-4F5E-819E-43D824721E5E}" type="slidenum">
              <a:rPr lang="en-US"/>
              <a:pPr>
                <a:defRPr/>
              </a:pPr>
              <a:t>‹#›</a:t>
            </a:fld>
            <a:endParaRPr lang="en-US"/>
          </a:p>
        </p:txBody>
      </p:sp>
    </p:spTree>
    <p:extLst>
      <p:ext uri="{BB962C8B-B14F-4D97-AF65-F5344CB8AC3E}">
        <p14:creationId xmlns:p14="http://schemas.microsoft.com/office/powerpoint/2010/main" val="725479740"/>
      </p:ext>
    </p:extLst>
  </p:cSld>
  <p:clrMapOvr>
    <a:masterClrMapping/>
  </p:clrMapOvr>
  <p:transition>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p:txBody>
          <a:bodyPr/>
          <a:lstStyle>
            <a:lvl1pPr algn="l">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4C69DF3D-CDFF-4B4B-B302-1B175A6EAC14}" type="slidenum">
              <a:rPr lang="en-US"/>
              <a:pPr>
                <a:defRPr/>
              </a:pPr>
              <a:t>‹#›</a:t>
            </a:fld>
            <a:endParaRPr lang="en-US" dirty="0"/>
          </a:p>
        </p:txBody>
      </p:sp>
    </p:spTree>
    <p:extLst>
      <p:ext uri="{BB962C8B-B14F-4D97-AF65-F5344CB8AC3E}">
        <p14:creationId xmlns:p14="http://schemas.microsoft.com/office/powerpoint/2010/main" val="18669471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p:txBody>
          <a:bodyPr/>
          <a:lstStyle>
            <a:lvl1pPr algn="l">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C08B1D86-9815-4A22-BFDA-46398D61FA48}" type="slidenum">
              <a:rPr lang="en-US"/>
              <a:pPr>
                <a:defRPr/>
              </a:pPr>
              <a:t>‹#›</a:t>
            </a:fld>
            <a:endParaRPr lang="en-US" dirty="0"/>
          </a:p>
        </p:txBody>
      </p:sp>
    </p:spTree>
    <p:extLst>
      <p:ext uri="{BB962C8B-B14F-4D97-AF65-F5344CB8AC3E}">
        <p14:creationId xmlns:p14="http://schemas.microsoft.com/office/powerpoint/2010/main" val="42674809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ftr" sz="quarter" idx="10"/>
          </p:nvPr>
        </p:nvSpPr>
        <p:spPr/>
        <p:txBody>
          <a:bodyPr/>
          <a:lstStyle>
            <a:lvl1pPr algn="l">
              <a:defRPr/>
            </a:lvl1pPr>
          </a:lstStyle>
          <a:p>
            <a:pPr>
              <a:defRPr/>
            </a:pPr>
            <a:endParaRPr lang="en-US"/>
          </a:p>
        </p:txBody>
      </p:sp>
      <p:sp>
        <p:nvSpPr>
          <p:cNvPr id="3" name="Rectangle 2"/>
          <p:cNvSpPr>
            <a:spLocks noGrp="1" noChangeArrowheads="1"/>
          </p:cNvSpPr>
          <p:nvPr>
            <p:ph type="sldNum" sz="quarter" idx="11"/>
          </p:nvPr>
        </p:nvSpPr>
        <p:spPr/>
        <p:txBody>
          <a:bodyPr/>
          <a:lstStyle>
            <a:lvl1pPr>
              <a:defRPr/>
            </a:lvl1pPr>
          </a:lstStyle>
          <a:p>
            <a:pPr>
              <a:defRPr/>
            </a:pPr>
            <a:fld id="{3339AA5D-2405-4C43-A292-43EEDAADF23C}" type="slidenum">
              <a:rPr lang="en-US"/>
              <a:pPr>
                <a:defRPr/>
              </a:pPr>
              <a:t>‹#›</a:t>
            </a:fld>
            <a:endParaRPr lang="en-US" dirty="0"/>
          </a:p>
        </p:txBody>
      </p:sp>
    </p:spTree>
    <p:extLst>
      <p:ext uri="{BB962C8B-B14F-4D97-AF65-F5344CB8AC3E}">
        <p14:creationId xmlns:p14="http://schemas.microsoft.com/office/powerpoint/2010/main" val="38690324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DB62867B-B774-42DE-8F58-1E3717502724}" type="slidenum">
              <a:rPr lang="en-US"/>
              <a:pPr>
                <a:defRPr/>
              </a:pPr>
              <a:t>‹#›</a:t>
            </a:fld>
            <a:endParaRPr lang="en-US" dirty="0"/>
          </a:p>
        </p:txBody>
      </p:sp>
    </p:spTree>
    <p:extLst>
      <p:ext uri="{BB962C8B-B14F-4D97-AF65-F5344CB8AC3E}">
        <p14:creationId xmlns:p14="http://schemas.microsoft.com/office/powerpoint/2010/main" val="4891800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22AF505-A879-4081-AFEA-FD3700983C18}" type="slidenum">
              <a:rPr lang="en-US"/>
              <a:pPr>
                <a:defRPr/>
              </a:pPr>
              <a:t>‹#›</a:t>
            </a:fld>
            <a:endParaRPr lang="en-US" dirty="0"/>
          </a:p>
        </p:txBody>
      </p:sp>
    </p:spTree>
    <p:extLst>
      <p:ext uri="{BB962C8B-B14F-4D97-AF65-F5344CB8AC3E}">
        <p14:creationId xmlns:p14="http://schemas.microsoft.com/office/powerpoint/2010/main" val="42408261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BCBAD55E-BF50-4A9F-BACB-6079D61B1FE7}" type="slidenum">
              <a:rPr lang="en-US"/>
              <a:pPr>
                <a:defRPr/>
              </a:pPr>
              <a:t>‹#›</a:t>
            </a:fld>
            <a:endParaRPr lang="en-US" dirty="0"/>
          </a:p>
        </p:txBody>
      </p:sp>
    </p:spTree>
    <p:extLst>
      <p:ext uri="{BB962C8B-B14F-4D97-AF65-F5344CB8AC3E}">
        <p14:creationId xmlns:p14="http://schemas.microsoft.com/office/powerpoint/2010/main" val="29286393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CA83AE6F-D8A9-4D4D-9649-65B3F964F5AE}" type="slidenum">
              <a:rPr lang="en-US"/>
              <a:pPr>
                <a:defRPr/>
              </a:pPr>
              <a:t>‹#›</a:t>
            </a:fld>
            <a:endParaRPr lang="en-US" dirty="0"/>
          </a:p>
        </p:txBody>
      </p:sp>
    </p:spTree>
    <p:extLst>
      <p:ext uri="{BB962C8B-B14F-4D97-AF65-F5344CB8AC3E}">
        <p14:creationId xmlns:p14="http://schemas.microsoft.com/office/powerpoint/2010/main" val="35417615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D46D4C82-CE66-49E4-B5D6-2452B07823AC}" type="slidenum">
              <a:rPr lang="en-US"/>
              <a:pPr>
                <a:defRPr/>
              </a:pPr>
              <a:t>‹#›</a:t>
            </a:fld>
            <a:endParaRPr lang="en-US" dirty="0"/>
          </a:p>
        </p:txBody>
      </p:sp>
    </p:spTree>
    <p:extLst>
      <p:ext uri="{BB962C8B-B14F-4D97-AF65-F5344CB8AC3E}">
        <p14:creationId xmlns:p14="http://schemas.microsoft.com/office/powerpoint/2010/main" val="35547864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7678B968-67D5-49F3-AC9D-6CCF50C82E4E}" type="slidenum">
              <a:rPr lang="en-US"/>
              <a:pPr>
                <a:defRPr/>
              </a:pPr>
              <a:t>‹#›</a:t>
            </a:fld>
            <a:endParaRPr lang="en-US" dirty="0"/>
          </a:p>
        </p:txBody>
      </p:sp>
    </p:spTree>
    <p:extLst>
      <p:ext uri="{BB962C8B-B14F-4D97-AF65-F5344CB8AC3E}">
        <p14:creationId xmlns:p14="http://schemas.microsoft.com/office/powerpoint/2010/main" val="6432827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4478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8404824-80AB-42E8-B0A4-E5B804515BD9}" type="slidenum">
              <a:rPr lang="en-US"/>
              <a:pPr>
                <a:defRPr/>
              </a:pPr>
              <a:t>‹#›</a:t>
            </a:fld>
            <a:endParaRPr lang="en-US" dirty="0"/>
          </a:p>
        </p:txBody>
      </p:sp>
    </p:spTree>
    <p:extLst>
      <p:ext uri="{BB962C8B-B14F-4D97-AF65-F5344CB8AC3E}">
        <p14:creationId xmlns:p14="http://schemas.microsoft.com/office/powerpoint/2010/main" val="2459184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F061E4-8F9D-4378-991C-866446F68AFA}" type="slidenum">
              <a:rPr lang="en-US"/>
              <a:pPr>
                <a:defRPr/>
              </a:pPr>
              <a:t>‹#›</a:t>
            </a:fld>
            <a:endParaRPr lang="en-US"/>
          </a:p>
        </p:txBody>
      </p:sp>
    </p:spTree>
    <p:extLst>
      <p:ext uri="{BB962C8B-B14F-4D97-AF65-F5344CB8AC3E}">
        <p14:creationId xmlns:p14="http://schemas.microsoft.com/office/powerpoint/2010/main" val="492607367"/>
      </p:ext>
    </p:extLst>
  </p:cSld>
  <p:clrMapOvr>
    <a:masterClrMapping/>
  </p:clrMapOvr>
  <p:transition>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82D9BA4-960C-4B31-AD87-0C5E90BD37AD}" type="slidenum">
              <a:rPr lang="en-US"/>
              <a:pPr>
                <a:defRPr/>
              </a:pPr>
              <a:t>‹#›</a:t>
            </a:fld>
            <a:endParaRPr lang="en-US" dirty="0"/>
          </a:p>
        </p:txBody>
      </p:sp>
    </p:spTree>
    <p:extLst>
      <p:ext uri="{BB962C8B-B14F-4D97-AF65-F5344CB8AC3E}">
        <p14:creationId xmlns:p14="http://schemas.microsoft.com/office/powerpoint/2010/main" val="34491875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6"/>
          <p:cNvSpPr>
            <a:spLocks noGrp="1"/>
          </p:cNvSpPr>
          <p:nvPr>
            <p:ph type="ftr" sz="quarter" idx="10"/>
          </p:nvPr>
        </p:nvSpPr>
        <p:spPr/>
        <p:txBody>
          <a:bodyPr/>
          <a:lstStyle>
            <a:lvl1pPr algn="l">
              <a:defRPr/>
            </a:lvl1pPr>
          </a:lstStyle>
          <a:p>
            <a:pPr>
              <a:defRPr/>
            </a:pPr>
            <a:endParaRPr lang="en-US"/>
          </a:p>
        </p:txBody>
      </p:sp>
      <p:sp>
        <p:nvSpPr>
          <p:cNvPr id="7" name="Slide Number Placeholder 7"/>
          <p:cNvSpPr>
            <a:spLocks noGrp="1"/>
          </p:cNvSpPr>
          <p:nvPr>
            <p:ph type="sldNum" sz="quarter" idx="11"/>
          </p:nvPr>
        </p:nvSpPr>
        <p:spPr>
          <a:xfrm>
            <a:off x="28575" y="6381750"/>
            <a:ext cx="2133600" cy="476250"/>
          </a:xfrm>
        </p:spPr>
        <p:txBody>
          <a:bodyPr/>
          <a:lstStyle>
            <a:lvl1pPr>
              <a:defRPr>
                <a:solidFill>
                  <a:srgbClr val="FFFFFF">
                    <a:lumMod val="50000"/>
                  </a:srgbClr>
                </a:solidFill>
              </a:defRPr>
            </a:lvl1pPr>
          </a:lstStyle>
          <a:p>
            <a:pPr>
              <a:defRPr/>
            </a:pPr>
            <a:fld id="{BE5541F1-BB34-4F09-9AD2-74DB946165BF}" type="slidenum">
              <a:rPr lang="en-US"/>
              <a:pPr>
                <a:defRPr/>
              </a:pPr>
              <a:t>‹#›</a:t>
            </a:fld>
            <a:endParaRPr lang="en-US" dirty="0"/>
          </a:p>
        </p:txBody>
      </p:sp>
    </p:spTree>
    <p:extLst>
      <p:ext uri="{BB962C8B-B14F-4D97-AF65-F5344CB8AC3E}">
        <p14:creationId xmlns:p14="http://schemas.microsoft.com/office/powerpoint/2010/main" val="23261161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p:txBody>
          <a:bodyPr/>
          <a:lstStyle>
            <a:lvl1pPr>
              <a:defRPr>
                <a:solidFill>
                  <a:srgbClr val="FFFFFF">
                    <a:lumMod val="50000"/>
                  </a:srgbClr>
                </a:solidFill>
              </a:defRPr>
            </a:lvl1pPr>
          </a:lstStyle>
          <a:p>
            <a:pPr>
              <a:defRPr/>
            </a:pPr>
            <a:fld id="{CB4C876D-C3C6-452F-9D4D-87BA9392E383}" type="slidenum">
              <a:rPr lang="en-US"/>
              <a:pPr>
                <a:defRPr/>
              </a:pPr>
              <a:t>‹#›</a:t>
            </a:fld>
            <a:endParaRPr lang="en-US" dirty="0"/>
          </a:p>
        </p:txBody>
      </p:sp>
    </p:spTree>
    <p:extLst>
      <p:ext uri="{BB962C8B-B14F-4D97-AF65-F5344CB8AC3E}">
        <p14:creationId xmlns:p14="http://schemas.microsoft.com/office/powerpoint/2010/main" val="28245211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B8E991EA-88BF-45D3-B5B9-29F989C11027}" type="slidenum">
              <a:rPr lang="en-US"/>
              <a:pPr>
                <a:defRPr/>
              </a:pPr>
              <a:t>‹#›</a:t>
            </a:fld>
            <a:endParaRPr lang="en-US" dirty="0"/>
          </a:p>
        </p:txBody>
      </p:sp>
    </p:spTree>
    <p:extLst>
      <p:ext uri="{BB962C8B-B14F-4D97-AF65-F5344CB8AC3E}">
        <p14:creationId xmlns:p14="http://schemas.microsoft.com/office/powerpoint/2010/main" val="35805527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ftr" sz="quarter" idx="10"/>
          </p:nvPr>
        </p:nvSpPr>
        <p:spPr/>
        <p:txBody>
          <a:bodyPr/>
          <a:lstStyle>
            <a:lvl1pPr algn="l">
              <a:defRPr/>
            </a:lvl1pPr>
          </a:lstStyle>
          <a:p>
            <a:pPr>
              <a:defRPr/>
            </a:pPr>
            <a:endParaRPr lang="en-US"/>
          </a:p>
        </p:txBody>
      </p:sp>
      <p:sp>
        <p:nvSpPr>
          <p:cNvPr id="5" name="Rectangle 4"/>
          <p:cNvSpPr>
            <a:spLocks noGrp="1" noChangeArrowheads="1"/>
          </p:cNvSpPr>
          <p:nvPr>
            <p:ph type="sldNum" sz="quarter" idx="11"/>
          </p:nvPr>
        </p:nvSpPr>
        <p:spPr/>
        <p:txBody>
          <a:bodyPr/>
          <a:lstStyle>
            <a:lvl1pPr>
              <a:defRPr/>
            </a:lvl1pPr>
          </a:lstStyle>
          <a:p>
            <a:pPr>
              <a:defRPr/>
            </a:pPr>
            <a:fld id="{1542AB1C-F581-472E-B47B-85D34D9C299B}" type="slidenum">
              <a:rPr lang="en-US"/>
              <a:pPr>
                <a:defRPr/>
              </a:pPr>
              <a:t>‹#›</a:t>
            </a:fld>
            <a:endParaRPr lang="en-US" dirty="0"/>
          </a:p>
        </p:txBody>
      </p:sp>
    </p:spTree>
    <p:extLst>
      <p:ext uri="{BB962C8B-B14F-4D97-AF65-F5344CB8AC3E}">
        <p14:creationId xmlns:p14="http://schemas.microsoft.com/office/powerpoint/2010/main" val="15223915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8CCA788-222F-4941-A0EC-FC29EE08DE8D}" type="slidenum">
              <a:rPr lang="en-US"/>
              <a:pPr>
                <a:defRPr/>
              </a:pPr>
              <a:t>‹#›</a:t>
            </a:fld>
            <a:endParaRPr lang="en-US" dirty="0"/>
          </a:p>
        </p:txBody>
      </p:sp>
    </p:spTree>
    <p:extLst>
      <p:ext uri="{BB962C8B-B14F-4D97-AF65-F5344CB8AC3E}">
        <p14:creationId xmlns:p14="http://schemas.microsoft.com/office/powerpoint/2010/main" val="2942149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p:txBody>
          <a:bodyPr/>
          <a:lstStyle>
            <a:lvl1pPr algn="l">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8E4D6BE3-54FB-4DCC-9660-DE34067AB027}" type="slidenum">
              <a:rPr lang="en-US"/>
              <a:pPr>
                <a:defRPr/>
              </a:pPr>
              <a:t>‹#›</a:t>
            </a:fld>
            <a:endParaRPr lang="en-US" dirty="0"/>
          </a:p>
        </p:txBody>
      </p:sp>
    </p:spTree>
    <p:extLst>
      <p:ext uri="{BB962C8B-B14F-4D97-AF65-F5344CB8AC3E}">
        <p14:creationId xmlns:p14="http://schemas.microsoft.com/office/powerpoint/2010/main" val="29084028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p:txBody>
          <a:bodyPr/>
          <a:lstStyle>
            <a:lvl1pPr algn="l">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2E9AA0FB-916C-413D-8D73-B950D122C15A}" type="slidenum">
              <a:rPr lang="en-US"/>
              <a:pPr>
                <a:defRPr/>
              </a:pPr>
              <a:t>‹#›</a:t>
            </a:fld>
            <a:endParaRPr lang="en-US" dirty="0"/>
          </a:p>
        </p:txBody>
      </p:sp>
    </p:spTree>
    <p:extLst>
      <p:ext uri="{BB962C8B-B14F-4D97-AF65-F5344CB8AC3E}">
        <p14:creationId xmlns:p14="http://schemas.microsoft.com/office/powerpoint/2010/main" val="40105317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ftr" sz="quarter" idx="10"/>
          </p:nvPr>
        </p:nvSpPr>
        <p:spPr/>
        <p:txBody>
          <a:bodyPr/>
          <a:lstStyle>
            <a:lvl1pPr algn="l">
              <a:defRPr/>
            </a:lvl1pPr>
          </a:lstStyle>
          <a:p>
            <a:pPr>
              <a:defRPr/>
            </a:pPr>
            <a:endParaRPr lang="en-US"/>
          </a:p>
        </p:txBody>
      </p:sp>
      <p:sp>
        <p:nvSpPr>
          <p:cNvPr id="3" name="Rectangle 2"/>
          <p:cNvSpPr>
            <a:spLocks noGrp="1" noChangeArrowheads="1"/>
          </p:cNvSpPr>
          <p:nvPr>
            <p:ph type="sldNum" sz="quarter" idx="11"/>
          </p:nvPr>
        </p:nvSpPr>
        <p:spPr/>
        <p:txBody>
          <a:bodyPr/>
          <a:lstStyle>
            <a:lvl1pPr>
              <a:defRPr/>
            </a:lvl1pPr>
          </a:lstStyle>
          <a:p>
            <a:pPr>
              <a:defRPr/>
            </a:pPr>
            <a:fld id="{92DDD262-3D91-442A-ADAC-21E29F29E095}" type="slidenum">
              <a:rPr lang="en-US"/>
              <a:pPr>
                <a:defRPr/>
              </a:pPr>
              <a:t>‹#›</a:t>
            </a:fld>
            <a:endParaRPr lang="en-US" dirty="0"/>
          </a:p>
        </p:txBody>
      </p:sp>
    </p:spTree>
    <p:extLst>
      <p:ext uri="{BB962C8B-B14F-4D97-AF65-F5344CB8AC3E}">
        <p14:creationId xmlns:p14="http://schemas.microsoft.com/office/powerpoint/2010/main" val="1081577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lgn="l">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49B3186B-976D-4CB7-8BB4-6AD231FEE5D0}" type="slidenum">
              <a:rPr lang="en-US"/>
              <a:pPr>
                <a:defRPr/>
              </a:pPr>
              <a:t>‹#›</a:t>
            </a:fld>
            <a:endParaRPr lang="en-US" dirty="0"/>
          </a:p>
        </p:txBody>
      </p:sp>
    </p:spTree>
    <p:extLst>
      <p:ext uri="{BB962C8B-B14F-4D97-AF65-F5344CB8AC3E}">
        <p14:creationId xmlns:p14="http://schemas.microsoft.com/office/powerpoint/2010/main" val="2798121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image" Target="../media/image3.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image" Target="../media/image3.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theme" Target="../theme/theme11.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image" Target="../media/image3.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theme" Target="../theme/theme12.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image" Target="../media/image3.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theme" Target="../theme/theme13.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image" Target="../media/image3.png"/><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theme" Target="../theme/theme14.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image" Target="../media/image1.wmf"/><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theme" Target="../theme/theme15.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19" Type="http://schemas.openxmlformats.org/officeDocument/2006/relationships/image" Target="../media/image2.png"/><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image" Target="../media/image3.png"/><Relationship Id="rId2" Type="http://schemas.openxmlformats.org/officeDocument/2006/relationships/slideLayout" Target="../slideLayouts/slideLayout237.xml"/><Relationship Id="rId16" Type="http://schemas.openxmlformats.org/officeDocument/2006/relationships/theme" Target="../theme/theme16.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1.wmf"/><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4.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image" Target="../media/image3.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image" Target="../media/image3.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0"/>
            <a:ext cx="228600" cy="6858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latin typeface="Times New Roman" pitchFamily="18" charset="0"/>
            </a:endParaRPr>
          </a:p>
        </p:txBody>
      </p:sp>
      <p:sp>
        <p:nvSpPr>
          <p:cNvPr id="1027" name="Rectangle 3"/>
          <p:cNvSpPr>
            <a:spLocks noGrp="1" noChangeArrowheads="1"/>
          </p:cNvSpPr>
          <p:nvPr>
            <p:ph type="body" idx="1"/>
          </p:nvPr>
        </p:nvSpPr>
        <p:spPr bwMode="auto">
          <a:xfrm>
            <a:off x="457200" y="1876425"/>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4"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chemeClr val="tx1"/>
                </a:solidFill>
                <a:latin typeface="Arial" pitchFamily="34" charset="0"/>
              </a:defRPr>
            </a:lvl1pPr>
          </a:lstStyle>
          <a:p>
            <a:pPr>
              <a:defRPr/>
            </a:pPr>
            <a:endParaRPr lang="en-US"/>
          </a:p>
        </p:txBody>
      </p:sp>
      <p:sp>
        <p:nvSpPr>
          <p:cNvPr id="563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chemeClr val="tx1"/>
                </a:solidFill>
                <a:latin typeface="Arial" pitchFamily="34" charset="0"/>
              </a:defRPr>
            </a:lvl1pPr>
          </a:lstStyle>
          <a:p>
            <a:pPr>
              <a:defRPr/>
            </a:pPr>
            <a:endParaRPr lang="en-US"/>
          </a:p>
        </p:txBody>
      </p:sp>
      <p:sp>
        <p:nvSpPr>
          <p:cNvPr id="56326"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chemeClr val="tx1"/>
                </a:solidFill>
                <a:latin typeface="Arial" pitchFamily="34" charset="0"/>
              </a:defRPr>
            </a:lvl1pPr>
          </a:lstStyle>
          <a:p>
            <a:pPr>
              <a:defRPr/>
            </a:pPr>
            <a:fld id="{DB68B1FB-F727-4C0B-AF55-9CE3F3FB5188}" type="slidenum">
              <a:rPr lang="en-US"/>
              <a:pPr>
                <a:defRPr/>
              </a:pPr>
              <a:t>‹#›</a:t>
            </a:fld>
            <a:endParaRPr lang="en-US"/>
          </a:p>
        </p:txBody>
      </p:sp>
      <p:sp>
        <p:nvSpPr>
          <p:cNvPr id="1031" name="Rectangle 32"/>
          <p:cNvSpPr>
            <a:spLocks noGrp="1" noChangeArrowheads="1"/>
          </p:cNvSpPr>
          <p:nvPr>
            <p:ph type="title"/>
          </p:nvPr>
        </p:nvSpPr>
        <p:spPr bwMode="auto">
          <a:xfrm>
            <a:off x="457200" y="655638"/>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422" name="Text Box 102"/>
          <p:cNvSpPr txBox="1">
            <a:spLocks noChangeArrowheads="1"/>
          </p:cNvSpPr>
          <p:nvPr/>
        </p:nvSpPr>
        <p:spPr bwMode="auto">
          <a:xfrm>
            <a:off x="352425" y="6138863"/>
            <a:ext cx="3979863" cy="701675"/>
          </a:xfrm>
          <a:prstGeom prst="rect">
            <a:avLst/>
          </a:prstGeom>
          <a:noFill/>
          <a:ln w="6350" algn="ctr">
            <a:noFill/>
            <a:miter lim="800000"/>
            <a:headEnd/>
            <a:tailEnd/>
          </a:ln>
          <a:effectLst/>
        </p:spPr>
        <p:txBody>
          <a:bodyPr wrap="none">
            <a:spAutoFit/>
          </a:bodyPr>
          <a:lstStyle/>
          <a:p>
            <a:pPr>
              <a:defRPr/>
            </a:pPr>
            <a:r>
              <a:rPr lang="en-US" sz="2000" b="1"/>
              <a:t>University of Nebraska</a:t>
            </a:r>
            <a:r>
              <a:rPr lang="en-US" sz="2000" b="1">
                <a:cs typeface="Arial" charset="0"/>
              </a:rPr>
              <a:t>–</a:t>
            </a:r>
            <a:r>
              <a:rPr lang="en-US" sz="2000" b="1"/>
              <a:t>Lincoln</a:t>
            </a:r>
          </a:p>
          <a:p>
            <a:pPr>
              <a:defRPr/>
            </a:pPr>
            <a:endParaRPr lang="en-US" sz="2000" b="1">
              <a:effectLst>
                <a:outerShdw blurRad="38100" dist="38100" dir="2700000" algn="tl">
                  <a:srgbClr val="C0C0C0"/>
                </a:outerShdw>
              </a:effectLst>
            </a:endParaRPr>
          </a:p>
        </p:txBody>
      </p:sp>
      <p:grpSp>
        <p:nvGrpSpPr>
          <p:cNvPr id="1033" name="Group 103"/>
          <p:cNvGrpSpPr>
            <a:grpSpLocks/>
          </p:cNvGrpSpPr>
          <p:nvPr/>
        </p:nvGrpSpPr>
        <p:grpSpPr bwMode="auto">
          <a:xfrm>
            <a:off x="0" y="-317500"/>
            <a:ext cx="9144000" cy="1049338"/>
            <a:chOff x="0" y="-200"/>
            <a:chExt cx="5760" cy="661"/>
          </a:xfrm>
        </p:grpSpPr>
        <p:sp>
          <p:nvSpPr>
            <p:cNvPr id="1035" name="Rectangle 104"/>
            <p:cNvSpPr>
              <a:spLocks noChangeArrowheads="1"/>
            </p:cNvSpPr>
            <p:nvPr userDrawn="1"/>
          </p:nvSpPr>
          <p:spPr bwMode="auto">
            <a:xfrm>
              <a:off x="1548" y="1"/>
              <a:ext cx="4212" cy="458"/>
            </a:xfrm>
            <a:prstGeom prst="rect">
              <a:avLst/>
            </a:prstGeom>
            <a:gradFill rotWithShape="1">
              <a:gsLst>
                <a:gs pos="0">
                  <a:schemeClr val="tx1"/>
                </a:gs>
                <a:gs pos="100000">
                  <a:srgbClr val="969696"/>
                </a:gs>
              </a:gsLst>
              <a:lin ang="0" scaled="1"/>
            </a:gra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p>
          </p:txBody>
        </p:sp>
        <p:sp>
          <p:nvSpPr>
            <p:cNvPr id="1036" name="Rectangle 105"/>
            <p:cNvSpPr>
              <a:spLocks noChangeArrowheads="1"/>
            </p:cNvSpPr>
            <p:nvPr userDrawn="1"/>
          </p:nvSpPr>
          <p:spPr bwMode="auto">
            <a:xfrm>
              <a:off x="0" y="1"/>
              <a:ext cx="2309" cy="460"/>
            </a:xfrm>
            <a:prstGeom prst="rect">
              <a:avLst/>
            </a:prstGeom>
            <a:solidFill>
              <a:schemeClr val="tx1"/>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p>
          </p:txBody>
        </p:sp>
        <p:pic>
          <p:nvPicPr>
            <p:cNvPr id="1037" name="Picture 106" descr="ExtBanner"/>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5" y="-200"/>
              <a:ext cx="2014"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07"/>
            <p:cNvSpPr>
              <a:spLocks noChangeArrowheads="1"/>
            </p:cNvSpPr>
            <p:nvPr userDrawn="1"/>
          </p:nvSpPr>
          <p:spPr bwMode="auto">
            <a:xfrm>
              <a:off x="0" y="0"/>
              <a:ext cx="3689" cy="39"/>
            </a:xfrm>
            <a:prstGeom prst="rect">
              <a:avLst/>
            </a:prstGeom>
            <a:solidFill>
              <a:srgbClr val="FF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p>
          </p:txBody>
        </p:sp>
        <p:sp>
          <p:nvSpPr>
            <p:cNvPr id="56428" name="Text Box 108"/>
            <p:cNvSpPr txBox="1">
              <a:spLocks noChangeArrowheads="1"/>
            </p:cNvSpPr>
            <p:nvPr userDrawn="1"/>
          </p:nvSpPr>
          <p:spPr bwMode="auto">
            <a:xfrm>
              <a:off x="1876" y="16"/>
              <a:ext cx="2731" cy="365"/>
            </a:xfrm>
            <a:prstGeom prst="rect">
              <a:avLst/>
            </a:prstGeom>
            <a:noFill/>
            <a:ln w="6350" algn="ctr">
              <a:noFill/>
              <a:miter lim="800000"/>
              <a:headEnd/>
              <a:tailEnd/>
            </a:ln>
            <a:effectLst/>
          </p:spPr>
          <p:txBody>
            <a:bodyPr wrap="none">
              <a:spAutoFit/>
            </a:bodyPr>
            <a:lstStyle/>
            <a:p>
              <a:pPr>
                <a:defRPr/>
              </a:pPr>
              <a:r>
                <a:rPr lang="en-US" sz="3200"/>
                <a:t>Know how. Know</a:t>
              </a:r>
              <a:r>
                <a:rPr lang="en-US" sz="3200">
                  <a:effectLst>
                    <a:outerShdw blurRad="38100" dist="38100" dir="2700000" algn="tl">
                      <a:srgbClr val="C0C0C0"/>
                    </a:outerShdw>
                  </a:effectLst>
                </a:rPr>
                <a:t> </a:t>
              </a:r>
              <a:r>
                <a:rPr lang="en-US" sz="3200" b="1">
                  <a:solidFill>
                    <a:srgbClr val="FF0000"/>
                  </a:solidFill>
                </a:rPr>
                <a:t>now.</a:t>
              </a:r>
              <a:endParaRPr lang="en-US" sz="3200" b="1">
                <a:solidFill>
                  <a:srgbClr val="FF0000"/>
                </a:solidFill>
                <a:effectLst>
                  <a:outerShdw blurRad="38100" dist="38100" dir="2700000" algn="tl">
                    <a:srgbClr val="C0C0C0"/>
                  </a:outerShdw>
                </a:effectLst>
              </a:endParaRPr>
            </a:p>
          </p:txBody>
        </p:sp>
        <p:sp>
          <p:nvSpPr>
            <p:cNvPr id="1040" name="Rectangle 109"/>
            <p:cNvSpPr>
              <a:spLocks noChangeArrowheads="1"/>
            </p:cNvSpPr>
            <p:nvPr userDrawn="1"/>
          </p:nvSpPr>
          <p:spPr bwMode="auto">
            <a:xfrm>
              <a:off x="936" y="394"/>
              <a:ext cx="4824" cy="67"/>
            </a:xfrm>
            <a:prstGeom prst="rect">
              <a:avLst/>
            </a:prstGeom>
            <a:solidFill>
              <a:srgbClr val="FF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p>
          </p:txBody>
        </p:sp>
      </p:grpSp>
      <p:pic>
        <p:nvPicPr>
          <p:cNvPr id="1034" name="Picture 111" descr="IANR_4C"/>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40713" y="5967413"/>
            <a:ext cx="4333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589" r:id="rId1"/>
    <p:sldLayoutId id="2147485538" r:id="rId2"/>
    <p:sldLayoutId id="2147485539" r:id="rId3"/>
    <p:sldLayoutId id="2147485540" r:id="rId4"/>
    <p:sldLayoutId id="2147485541" r:id="rId5"/>
    <p:sldLayoutId id="2147485542" r:id="rId6"/>
    <p:sldLayoutId id="2147485543" r:id="rId7"/>
    <p:sldLayoutId id="2147485544" r:id="rId8"/>
    <p:sldLayoutId id="2147485545" r:id="rId9"/>
    <p:sldLayoutId id="2147485546" r:id="rId10"/>
    <p:sldLayoutId id="2147485547" r:id="rId11"/>
    <p:sldLayoutId id="2147485548" r:id="rId12"/>
    <p:sldLayoutId id="2147485549" r:id="rId13"/>
    <p:sldLayoutId id="2147485550" r:id="rId14"/>
    <p:sldLayoutId id="2147485551" r:id="rId15"/>
    <p:sldLayoutId id="2147485552" r:id="rId16"/>
  </p:sldLayoutIdLst>
  <p:transition>
    <p:fade thruBlk="1"/>
  </p:transition>
  <p:hf hdr="0" ftr="0" dt="0"/>
  <p:txStyles>
    <p:titleStyle>
      <a:lvl1pPr algn="l" rtl="0" eaLnBrk="0" fontAlgn="base" hangingPunct="0">
        <a:spcBef>
          <a:spcPct val="0"/>
        </a:spcBef>
        <a:spcAft>
          <a:spcPct val="0"/>
        </a:spcAft>
        <a:defRPr sz="4000" b="1">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rial" charset="0"/>
        </a:defRPr>
      </a:lvl2pPr>
      <a:lvl3pPr algn="l" rtl="0" eaLnBrk="0" fontAlgn="base" hangingPunct="0">
        <a:spcBef>
          <a:spcPct val="0"/>
        </a:spcBef>
        <a:spcAft>
          <a:spcPct val="0"/>
        </a:spcAft>
        <a:defRPr sz="4000" b="1">
          <a:solidFill>
            <a:srgbClr val="000000"/>
          </a:solidFill>
          <a:latin typeface="Arial" charset="0"/>
        </a:defRPr>
      </a:lvl3pPr>
      <a:lvl4pPr algn="l" rtl="0" eaLnBrk="0" fontAlgn="base" hangingPunct="0">
        <a:spcBef>
          <a:spcPct val="0"/>
        </a:spcBef>
        <a:spcAft>
          <a:spcPct val="0"/>
        </a:spcAft>
        <a:defRPr sz="4000" b="1">
          <a:solidFill>
            <a:srgbClr val="000000"/>
          </a:solidFill>
          <a:latin typeface="Arial" charset="0"/>
        </a:defRPr>
      </a:lvl4pPr>
      <a:lvl5pPr algn="l" rtl="0" eaLnBrk="0" fontAlgn="base" hangingPunct="0">
        <a:spcBef>
          <a:spcPct val="0"/>
        </a:spcBef>
        <a:spcAft>
          <a:spcPct val="0"/>
        </a:spcAft>
        <a:defRPr sz="4000" b="1">
          <a:solidFill>
            <a:srgbClr val="000000"/>
          </a:solidFill>
          <a:latin typeface="Arial" charset="0"/>
        </a:defRPr>
      </a:lvl5pPr>
      <a:lvl6pPr marL="457200" algn="l" rtl="0" eaLnBrk="1" fontAlgn="base" hangingPunct="1">
        <a:spcBef>
          <a:spcPct val="0"/>
        </a:spcBef>
        <a:spcAft>
          <a:spcPct val="0"/>
        </a:spcAft>
        <a:defRPr sz="4000" b="1">
          <a:solidFill>
            <a:srgbClr val="000000"/>
          </a:solidFill>
          <a:latin typeface="Arial" charset="0"/>
        </a:defRPr>
      </a:lvl6pPr>
      <a:lvl7pPr marL="914400" algn="l" rtl="0" eaLnBrk="1" fontAlgn="base" hangingPunct="1">
        <a:spcBef>
          <a:spcPct val="0"/>
        </a:spcBef>
        <a:spcAft>
          <a:spcPct val="0"/>
        </a:spcAft>
        <a:defRPr sz="4000" b="1">
          <a:solidFill>
            <a:srgbClr val="000000"/>
          </a:solidFill>
          <a:latin typeface="Arial" charset="0"/>
        </a:defRPr>
      </a:lvl7pPr>
      <a:lvl8pPr marL="1371600" algn="l" rtl="0" eaLnBrk="1" fontAlgn="base" hangingPunct="1">
        <a:spcBef>
          <a:spcPct val="0"/>
        </a:spcBef>
        <a:spcAft>
          <a:spcPct val="0"/>
        </a:spcAft>
        <a:defRPr sz="4000" b="1">
          <a:solidFill>
            <a:srgbClr val="000000"/>
          </a:solidFill>
          <a:latin typeface="Arial" charset="0"/>
        </a:defRPr>
      </a:lvl8pPr>
      <a:lvl9pPr marL="1828800" algn="l" rtl="0" eaLnBrk="1" fontAlgn="base" hangingPunct="1">
        <a:spcBef>
          <a:spcPct val="0"/>
        </a:spcBef>
        <a:spcAft>
          <a:spcPct val="0"/>
        </a:spcAft>
        <a:defRPr sz="4000" b="1">
          <a:solidFill>
            <a:srgbClr val="000000"/>
          </a:solidFill>
          <a:latin typeface="Arial" charset="0"/>
        </a:defRPr>
      </a:lvl9pPr>
    </p:titleStyle>
    <p:bodyStyle>
      <a:lvl1pPr marL="342900" indent="-34290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ea typeface="+mn-ea"/>
          <a:cs typeface="+mn-cs"/>
        </a:defRPr>
      </a:lvl1pPr>
      <a:lvl2pPr marL="742950" indent="-28575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defRPr>
      </a:lvl2pPr>
      <a:lvl3pPr marL="1143000" indent="-22860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defRPr>
      </a:lvl3pPr>
      <a:lvl4pPr marL="1600200" indent="-22860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defRPr>
      </a:lvl4pPr>
      <a:lvl5pPr marL="2057400" indent="-22860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defRPr>
      </a:lvl5pPr>
      <a:lvl6pPr marL="2514600" indent="-228600" algn="l" rtl="0" eaLnBrk="1" fontAlgn="base" hangingPunct="1">
        <a:spcBef>
          <a:spcPct val="20000"/>
        </a:spcBef>
        <a:spcAft>
          <a:spcPct val="0"/>
        </a:spcAft>
        <a:buClr>
          <a:srgbClr val="FF0000"/>
        </a:buClr>
        <a:buSzPct val="135000"/>
        <a:buFont typeface="Wingdings" pitchFamily="2" charset="2"/>
        <a:buChar char="§"/>
        <a:defRPr sz="2400" b="1">
          <a:solidFill>
            <a:srgbClr val="000000"/>
          </a:solidFill>
          <a:latin typeface="+mn-lt"/>
        </a:defRPr>
      </a:lvl6pPr>
      <a:lvl7pPr marL="2971800" indent="-228600" algn="l" rtl="0" eaLnBrk="1" fontAlgn="base" hangingPunct="1">
        <a:spcBef>
          <a:spcPct val="20000"/>
        </a:spcBef>
        <a:spcAft>
          <a:spcPct val="0"/>
        </a:spcAft>
        <a:buClr>
          <a:srgbClr val="FF0000"/>
        </a:buClr>
        <a:buSzPct val="135000"/>
        <a:buFont typeface="Wingdings" pitchFamily="2" charset="2"/>
        <a:buChar char="§"/>
        <a:defRPr sz="2400" b="1">
          <a:solidFill>
            <a:srgbClr val="000000"/>
          </a:solidFill>
          <a:latin typeface="+mn-lt"/>
        </a:defRPr>
      </a:lvl7pPr>
      <a:lvl8pPr marL="3429000" indent="-228600" algn="l" rtl="0" eaLnBrk="1" fontAlgn="base" hangingPunct="1">
        <a:spcBef>
          <a:spcPct val="20000"/>
        </a:spcBef>
        <a:spcAft>
          <a:spcPct val="0"/>
        </a:spcAft>
        <a:buClr>
          <a:srgbClr val="FF0000"/>
        </a:buClr>
        <a:buSzPct val="135000"/>
        <a:buFont typeface="Wingdings" pitchFamily="2" charset="2"/>
        <a:buChar char="§"/>
        <a:defRPr sz="2400" b="1">
          <a:solidFill>
            <a:srgbClr val="000000"/>
          </a:solidFill>
          <a:latin typeface="+mn-lt"/>
        </a:defRPr>
      </a:lvl8pPr>
      <a:lvl9pPr marL="3886200" indent="-228600" algn="l" rtl="0" eaLnBrk="1" fontAlgn="base" hangingPunct="1">
        <a:spcBef>
          <a:spcPct val="20000"/>
        </a:spcBef>
        <a:spcAft>
          <a:spcPct val="0"/>
        </a:spcAft>
        <a:buClr>
          <a:srgbClr val="FF0000"/>
        </a:buClr>
        <a:buSzPct val="135000"/>
        <a:buFont typeface="Wingdings" pitchFamily="2" charset="2"/>
        <a:buChar char="§"/>
        <a:defRPr sz="24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0" y="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FFFFFF">
                    <a:lumMod val="50000"/>
                  </a:srgbClr>
                </a:solidFill>
                <a:latin typeface="Arial" charset="0"/>
              </a:defRPr>
            </a:lvl1pPr>
          </a:lstStyle>
          <a:p>
            <a:pPr>
              <a:defRPr/>
            </a:pPr>
            <a:fld id="{FA4BC9AA-B5F1-4CDC-AA2D-87EFCCC708C2}" type="slidenum">
              <a:rPr lang="en-US"/>
              <a:pPr>
                <a:defRPr/>
              </a:pPr>
              <a:t>‹#›</a:t>
            </a:fld>
            <a:endParaRPr lang="en-US" dirty="0"/>
          </a:p>
        </p:txBody>
      </p:sp>
      <p:pic>
        <p:nvPicPr>
          <p:cNvPr id="12294" name="Picture 6"/>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610600" y="6248400"/>
            <a:ext cx="433388" cy="5175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 id="2147485725" r:id="rId12"/>
    <p:sldLayoutId id="2147485726" r:id="rId13"/>
    <p:sldLayoutId id="2147485727" r:id="rId14"/>
    <p:sldLayoutId id="2147485728" r:id="rId15"/>
    <p:sldLayoutId id="2147485729" r:id="rId16"/>
  </p:sldLayoutIdLst>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FFFFFF">
                    <a:lumMod val="50000"/>
                  </a:srgbClr>
                </a:solidFill>
                <a:latin typeface="Arial" charset="0"/>
              </a:defRPr>
            </a:lvl1pPr>
          </a:lstStyle>
          <a:p>
            <a:pPr>
              <a:defRPr/>
            </a:pPr>
            <a:fld id="{407ECD35-A411-4E4F-B895-6F691378667F}" type="slidenum">
              <a:rPr lang="en-US"/>
              <a:pPr>
                <a:defRPr/>
              </a:pPr>
              <a:t>‹#›</a:t>
            </a:fld>
            <a:endParaRPr lang="en-US" dirty="0"/>
          </a:p>
        </p:txBody>
      </p:sp>
      <p:pic>
        <p:nvPicPr>
          <p:cNvPr id="13318" name="Picture 6"/>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610600" y="6248400"/>
            <a:ext cx="433388" cy="5175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5730" r:id="rId1"/>
    <p:sldLayoutId id="2147485731" r:id="rId2"/>
    <p:sldLayoutId id="2147485732" r:id="rId3"/>
    <p:sldLayoutId id="2147485733" r:id="rId4"/>
    <p:sldLayoutId id="2147485734" r:id="rId5"/>
    <p:sldLayoutId id="2147485735" r:id="rId6"/>
    <p:sldLayoutId id="2147485736" r:id="rId7"/>
    <p:sldLayoutId id="2147485737" r:id="rId8"/>
    <p:sldLayoutId id="2147485738" r:id="rId9"/>
    <p:sldLayoutId id="2147485739" r:id="rId10"/>
    <p:sldLayoutId id="2147485740" r:id="rId11"/>
    <p:sldLayoutId id="2147485741" r:id="rId12"/>
    <p:sldLayoutId id="2147485742" r:id="rId13"/>
    <p:sldLayoutId id="2147485743" r:id="rId14"/>
    <p:sldLayoutId id="2147485744" r:id="rId15"/>
    <p:sldLayoutId id="2147485745" r:id="rId16"/>
  </p:sldLayoutIdLst>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Arial" charset="0"/>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bg2">
                    <a:lumMod val="50000"/>
                  </a:schemeClr>
                </a:solidFill>
                <a:latin typeface="Arial" charset="0"/>
              </a:defRPr>
            </a:lvl1pPr>
          </a:lstStyle>
          <a:p>
            <a:pPr>
              <a:defRPr/>
            </a:pPr>
            <a:fld id="{DE83E798-CF80-40C6-BFAF-2856E9ED2B26}" type="slidenum">
              <a:rPr lang="en-US">
                <a:solidFill>
                  <a:srgbClr val="FFFFFF">
                    <a:lumMod val="50000"/>
                  </a:srgbClr>
                </a:solidFill>
              </a:rPr>
              <a:pPr>
                <a:defRPr/>
              </a:pPr>
              <a:t>‹#›</a:t>
            </a:fld>
            <a:endParaRPr lang="en-US" dirty="0">
              <a:solidFill>
                <a:srgbClr val="FFFFFF">
                  <a:lumMod val="50000"/>
                </a:srgbClr>
              </a:solidFill>
            </a:endParaRPr>
          </a:p>
        </p:txBody>
      </p:sp>
      <p:pic>
        <p:nvPicPr>
          <p:cNvPr id="2" name="Picture 6"/>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610600" y="6248400"/>
            <a:ext cx="433388" cy="5175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5148511"/>
      </p:ext>
    </p:extLst>
  </p:cSld>
  <p:clrMap bg1="lt1" tx1="dk1" bg2="lt2" tx2="dk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54" r:id="rId8"/>
    <p:sldLayoutId id="2147485755" r:id="rId9"/>
    <p:sldLayoutId id="2147485756" r:id="rId10"/>
    <p:sldLayoutId id="2147485757" r:id="rId11"/>
    <p:sldLayoutId id="2147485758" r:id="rId12"/>
    <p:sldLayoutId id="2147485759" r:id="rId13"/>
    <p:sldLayoutId id="2147485760" r:id="rId14"/>
    <p:sldLayoutId id="2147485761" r:id="rId15"/>
    <p:sldLayoutId id="2147485762" r:id="rId16"/>
  </p:sldLayoutIdLst>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Arial" charset="0"/>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bg2">
                    <a:lumMod val="50000"/>
                  </a:schemeClr>
                </a:solidFill>
                <a:latin typeface="Arial" charset="0"/>
              </a:defRPr>
            </a:lvl1pPr>
          </a:lstStyle>
          <a:p>
            <a:pPr>
              <a:defRPr/>
            </a:pPr>
            <a:fld id="{DE83E798-CF80-40C6-BFAF-2856E9ED2B26}" type="slidenum">
              <a:rPr lang="en-US">
                <a:solidFill>
                  <a:srgbClr val="FFFFFF">
                    <a:lumMod val="50000"/>
                  </a:srgbClr>
                </a:solidFill>
              </a:rPr>
              <a:pPr>
                <a:defRPr/>
              </a:pPr>
              <a:t>‹#›</a:t>
            </a:fld>
            <a:endParaRPr lang="en-US" dirty="0">
              <a:solidFill>
                <a:srgbClr val="FFFFFF">
                  <a:lumMod val="50000"/>
                </a:srgbClr>
              </a:solidFill>
            </a:endParaRPr>
          </a:p>
        </p:txBody>
      </p:sp>
      <p:pic>
        <p:nvPicPr>
          <p:cNvPr id="2" name="Picture 6"/>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610600" y="6248400"/>
            <a:ext cx="433388" cy="5175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8460985"/>
      </p:ext>
    </p:extLst>
  </p:cSld>
  <p:clrMap bg1="lt1" tx1="dk1" bg2="lt2" tx2="dk2" accent1="accent1" accent2="accent2" accent3="accent3" accent4="accent4" accent5="accent5" accent6="accent6" hlink="hlink" folHlink="folHlink"/>
  <p:sldLayoutIdLst>
    <p:sldLayoutId id="2147485764" r:id="rId1"/>
    <p:sldLayoutId id="2147485765" r:id="rId2"/>
    <p:sldLayoutId id="2147485766" r:id="rId3"/>
    <p:sldLayoutId id="2147485767" r:id="rId4"/>
    <p:sldLayoutId id="2147485768" r:id="rId5"/>
    <p:sldLayoutId id="2147485769" r:id="rId6"/>
    <p:sldLayoutId id="2147485770" r:id="rId7"/>
    <p:sldLayoutId id="2147485771" r:id="rId8"/>
    <p:sldLayoutId id="2147485772" r:id="rId9"/>
    <p:sldLayoutId id="2147485773" r:id="rId10"/>
    <p:sldLayoutId id="2147485774" r:id="rId11"/>
    <p:sldLayoutId id="2147485775" r:id="rId12"/>
    <p:sldLayoutId id="2147485776" r:id="rId13"/>
    <p:sldLayoutId id="2147485777" r:id="rId14"/>
    <p:sldLayoutId id="2147485778" r:id="rId15"/>
    <p:sldLayoutId id="2147485779" r:id="rId16"/>
  </p:sldLayoutIdLst>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Arial" charset="0"/>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bg2">
                    <a:lumMod val="50000"/>
                  </a:schemeClr>
                </a:solidFill>
                <a:latin typeface="Arial" charset="0"/>
              </a:defRPr>
            </a:lvl1pPr>
          </a:lstStyle>
          <a:p>
            <a:pPr>
              <a:defRPr/>
            </a:pPr>
            <a:fld id="{DE83E798-CF80-40C6-BFAF-2856E9ED2B26}" type="slidenum">
              <a:rPr lang="en-US">
                <a:solidFill>
                  <a:srgbClr val="FFFFFF">
                    <a:lumMod val="50000"/>
                  </a:srgbClr>
                </a:solidFill>
              </a:rPr>
              <a:pPr>
                <a:defRPr/>
              </a:pPr>
              <a:t>‹#›</a:t>
            </a:fld>
            <a:endParaRPr lang="en-US" dirty="0">
              <a:solidFill>
                <a:srgbClr val="FFFFFF">
                  <a:lumMod val="50000"/>
                </a:srgbClr>
              </a:solidFill>
            </a:endParaRPr>
          </a:p>
        </p:txBody>
      </p:sp>
      <p:pic>
        <p:nvPicPr>
          <p:cNvPr id="2" name="Picture 6"/>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610600" y="6248400"/>
            <a:ext cx="433388" cy="5175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8891079"/>
      </p:ext>
    </p:extLst>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 id="2147485792" r:id="rId12"/>
    <p:sldLayoutId id="2147485793" r:id="rId13"/>
    <p:sldLayoutId id="2147485794" r:id="rId14"/>
    <p:sldLayoutId id="2147485795" r:id="rId15"/>
    <p:sldLayoutId id="2147485796" r:id="rId16"/>
  </p:sldLayoutIdLst>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0"/>
            <a:ext cx="228600" cy="6858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FFFFF"/>
              </a:solidFill>
              <a:latin typeface="Times New Roman" pitchFamily="18" charset="0"/>
            </a:endParaRPr>
          </a:p>
        </p:txBody>
      </p:sp>
      <p:sp>
        <p:nvSpPr>
          <p:cNvPr id="1027" name="Rectangle 3"/>
          <p:cNvSpPr>
            <a:spLocks noGrp="1" noChangeArrowheads="1"/>
          </p:cNvSpPr>
          <p:nvPr>
            <p:ph type="body" idx="1"/>
          </p:nvPr>
        </p:nvSpPr>
        <p:spPr bwMode="auto">
          <a:xfrm>
            <a:off x="457200" y="1876425"/>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4"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chemeClr val="tx1"/>
                </a:solidFill>
                <a:latin typeface="Arial" pitchFamily="34" charset="0"/>
              </a:defRPr>
            </a:lvl1pPr>
          </a:lstStyle>
          <a:p>
            <a:pPr>
              <a:defRPr/>
            </a:pPr>
            <a:endParaRPr lang="en-US">
              <a:solidFill>
                <a:srgbClr val="FFFFFF"/>
              </a:solidFill>
            </a:endParaRPr>
          </a:p>
        </p:txBody>
      </p:sp>
      <p:sp>
        <p:nvSpPr>
          <p:cNvPr id="563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chemeClr val="tx1"/>
                </a:solidFill>
                <a:latin typeface="Arial" pitchFamily="34" charset="0"/>
              </a:defRPr>
            </a:lvl1pPr>
          </a:lstStyle>
          <a:p>
            <a:pPr>
              <a:defRPr/>
            </a:pPr>
            <a:endParaRPr lang="en-US">
              <a:solidFill>
                <a:srgbClr val="FFFFFF"/>
              </a:solidFill>
            </a:endParaRPr>
          </a:p>
        </p:txBody>
      </p:sp>
      <p:sp>
        <p:nvSpPr>
          <p:cNvPr id="56326"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chemeClr val="tx1"/>
                </a:solidFill>
                <a:latin typeface="Arial" pitchFamily="34" charset="0"/>
              </a:defRPr>
            </a:lvl1pPr>
          </a:lstStyle>
          <a:p>
            <a:pPr>
              <a:defRPr/>
            </a:pPr>
            <a:fld id="{DB68B1FB-F727-4C0B-AF55-9CE3F3FB5188}" type="slidenum">
              <a:rPr lang="en-US">
                <a:solidFill>
                  <a:srgbClr val="FFFFFF"/>
                </a:solidFill>
              </a:rPr>
              <a:pPr>
                <a:defRPr/>
              </a:pPr>
              <a:t>‹#›</a:t>
            </a:fld>
            <a:endParaRPr lang="en-US">
              <a:solidFill>
                <a:srgbClr val="FFFFFF"/>
              </a:solidFill>
            </a:endParaRPr>
          </a:p>
        </p:txBody>
      </p:sp>
      <p:sp>
        <p:nvSpPr>
          <p:cNvPr id="1031" name="Rectangle 32"/>
          <p:cNvSpPr>
            <a:spLocks noGrp="1" noChangeArrowheads="1"/>
          </p:cNvSpPr>
          <p:nvPr>
            <p:ph type="title"/>
          </p:nvPr>
        </p:nvSpPr>
        <p:spPr bwMode="auto">
          <a:xfrm>
            <a:off x="457200" y="655638"/>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422" name="Text Box 102"/>
          <p:cNvSpPr txBox="1">
            <a:spLocks noChangeArrowheads="1"/>
          </p:cNvSpPr>
          <p:nvPr/>
        </p:nvSpPr>
        <p:spPr bwMode="auto">
          <a:xfrm>
            <a:off x="352425" y="6138863"/>
            <a:ext cx="3979863" cy="701675"/>
          </a:xfrm>
          <a:prstGeom prst="rect">
            <a:avLst/>
          </a:prstGeom>
          <a:noFill/>
          <a:ln w="6350" algn="ctr">
            <a:noFill/>
            <a:miter lim="800000"/>
            <a:headEnd/>
            <a:tailEnd/>
          </a:ln>
          <a:effectLst/>
        </p:spPr>
        <p:txBody>
          <a:bodyPr wrap="none">
            <a:spAutoFit/>
          </a:bodyPr>
          <a:lstStyle/>
          <a:p>
            <a:pPr>
              <a:defRPr/>
            </a:pPr>
            <a:r>
              <a:rPr lang="en-US" sz="2000" b="1">
                <a:solidFill>
                  <a:srgbClr val="FFFFFF"/>
                </a:solidFill>
              </a:rPr>
              <a:t>University of Nebraska</a:t>
            </a:r>
            <a:r>
              <a:rPr lang="en-US" sz="2000" b="1">
                <a:solidFill>
                  <a:srgbClr val="FFFFFF"/>
                </a:solidFill>
                <a:cs typeface="Arial" charset="0"/>
              </a:rPr>
              <a:t>–</a:t>
            </a:r>
            <a:r>
              <a:rPr lang="en-US" sz="2000" b="1">
                <a:solidFill>
                  <a:srgbClr val="FFFFFF"/>
                </a:solidFill>
              </a:rPr>
              <a:t>Lincoln</a:t>
            </a:r>
          </a:p>
          <a:p>
            <a:pPr>
              <a:defRPr/>
            </a:pPr>
            <a:endParaRPr lang="en-US" sz="2000" b="1">
              <a:solidFill>
                <a:srgbClr val="FFFFFF"/>
              </a:solidFill>
              <a:effectLst>
                <a:outerShdw blurRad="38100" dist="38100" dir="2700000" algn="tl">
                  <a:srgbClr val="C0C0C0"/>
                </a:outerShdw>
              </a:effectLst>
            </a:endParaRPr>
          </a:p>
        </p:txBody>
      </p:sp>
      <p:grpSp>
        <p:nvGrpSpPr>
          <p:cNvPr id="1033" name="Group 103"/>
          <p:cNvGrpSpPr>
            <a:grpSpLocks/>
          </p:cNvGrpSpPr>
          <p:nvPr/>
        </p:nvGrpSpPr>
        <p:grpSpPr bwMode="auto">
          <a:xfrm>
            <a:off x="0" y="-317500"/>
            <a:ext cx="9144000" cy="1049338"/>
            <a:chOff x="0" y="-200"/>
            <a:chExt cx="5760" cy="661"/>
          </a:xfrm>
        </p:grpSpPr>
        <p:sp>
          <p:nvSpPr>
            <p:cNvPr id="1035" name="Rectangle 104"/>
            <p:cNvSpPr>
              <a:spLocks noChangeArrowheads="1"/>
            </p:cNvSpPr>
            <p:nvPr userDrawn="1"/>
          </p:nvSpPr>
          <p:spPr bwMode="auto">
            <a:xfrm>
              <a:off x="1548" y="1"/>
              <a:ext cx="4212" cy="458"/>
            </a:xfrm>
            <a:prstGeom prst="rect">
              <a:avLst/>
            </a:prstGeom>
            <a:gradFill rotWithShape="1">
              <a:gsLst>
                <a:gs pos="0">
                  <a:schemeClr val="tx1"/>
                </a:gs>
                <a:gs pos="100000">
                  <a:srgbClr val="969696"/>
                </a:gs>
              </a:gsLst>
              <a:lin ang="0" scaled="1"/>
            </a:gra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36" name="Rectangle 105"/>
            <p:cNvSpPr>
              <a:spLocks noChangeArrowheads="1"/>
            </p:cNvSpPr>
            <p:nvPr userDrawn="1"/>
          </p:nvSpPr>
          <p:spPr bwMode="auto">
            <a:xfrm>
              <a:off x="0" y="1"/>
              <a:ext cx="2309" cy="460"/>
            </a:xfrm>
            <a:prstGeom prst="rect">
              <a:avLst/>
            </a:prstGeom>
            <a:solidFill>
              <a:schemeClr val="tx1"/>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pic>
          <p:nvPicPr>
            <p:cNvPr id="1037" name="Picture 106" descr="ExtBanner"/>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5" y="-200"/>
              <a:ext cx="2014"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07"/>
            <p:cNvSpPr>
              <a:spLocks noChangeArrowheads="1"/>
            </p:cNvSpPr>
            <p:nvPr userDrawn="1"/>
          </p:nvSpPr>
          <p:spPr bwMode="auto">
            <a:xfrm>
              <a:off x="0" y="0"/>
              <a:ext cx="3689" cy="39"/>
            </a:xfrm>
            <a:prstGeom prst="rect">
              <a:avLst/>
            </a:prstGeom>
            <a:solidFill>
              <a:srgbClr val="FF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56428" name="Text Box 108"/>
            <p:cNvSpPr txBox="1">
              <a:spLocks noChangeArrowheads="1"/>
            </p:cNvSpPr>
            <p:nvPr userDrawn="1"/>
          </p:nvSpPr>
          <p:spPr bwMode="auto">
            <a:xfrm>
              <a:off x="1876" y="16"/>
              <a:ext cx="2731" cy="365"/>
            </a:xfrm>
            <a:prstGeom prst="rect">
              <a:avLst/>
            </a:prstGeom>
            <a:noFill/>
            <a:ln w="6350" algn="ctr">
              <a:noFill/>
              <a:miter lim="800000"/>
              <a:headEnd/>
              <a:tailEnd/>
            </a:ln>
            <a:effectLst/>
          </p:spPr>
          <p:txBody>
            <a:bodyPr wrap="none">
              <a:spAutoFit/>
            </a:bodyPr>
            <a:lstStyle/>
            <a:p>
              <a:pPr>
                <a:defRPr/>
              </a:pPr>
              <a:r>
                <a:rPr lang="en-US" sz="3200">
                  <a:solidFill>
                    <a:srgbClr val="FFFFFF"/>
                  </a:solidFill>
                </a:rPr>
                <a:t>Know how. Know</a:t>
              </a:r>
              <a:r>
                <a:rPr lang="en-US" sz="3200">
                  <a:solidFill>
                    <a:srgbClr val="FFFFFF"/>
                  </a:solidFill>
                  <a:effectLst>
                    <a:outerShdw blurRad="38100" dist="38100" dir="2700000" algn="tl">
                      <a:srgbClr val="C0C0C0"/>
                    </a:outerShdw>
                  </a:effectLst>
                </a:rPr>
                <a:t> </a:t>
              </a:r>
              <a:r>
                <a:rPr lang="en-US" sz="3200" b="1">
                  <a:solidFill>
                    <a:srgbClr val="FF0000"/>
                  </a:solidFill>
                </a:rPr>
                <a:t>now.</a:t>
              </a:r>
              <a:endParaRPr lang="en-US" sz="3200" b="1">
                <a:solidFill>
                  <a:srgbClr val="FF0000"/>
                </a:solidFill>
                <a:effectLst>
                  <a:outerShdw blurRad="38100" dist="38100" dir="2700000" algn="tl">
                    <a:srgbClr val="C0C0C0"/>
                  </a:outerShdw>
                </a:effectLst>
              </a:endParaRPr>
            </a:p>
          </p:txBody>
        </p:sp>
        <p:sp>
          <p:nvSpPr>
            <p:cNvPr id="1040" name="Rectangle 109"/>
            <p:cNvSpPr>
              <a:spLocks noChangeArrowheads="1"/>
            </p:cNvSpPr>
            <p:nvPr userDrawn="1"/>
          </p:nvSpPr>
          <p:spPr bwMode="auto">
            <a:xfrm>
              <a:off x="936" y="394"/>
              <a:ext cx="4824" cy="67"/>
            </a:xfrm>
            <a:prstGeom prst="rect">
              <a:avLst/>
            </a:prstGeom>
            <a:solidFill>
              <a:srgbClr val="FF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grpSp>
      <p:pic>
        <p:nvPicPr>
          <p:cNvPr id="1034" name="Picture 111" descr="IANR_4C"/>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40713" y="5967413"/>
            <a:ext cx="4333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721819"/>
      </p:ext>
    </p:extLst>
  </p:cSld>
  <p:clrMap bg1="dk2" tx1="lt1" bg2="dk1" tx2="lt2" accent1="accent1" accent2="accent2" accent3="accent3" accent4="accent4" accent5="accent5" accent6="accent6" hlink="hlink" folHlink="folHlink"/>
  <p:sldLayoutIdLst>
    <p:sldLayoutId id="2147485798" r:id="rId1"/>
    <p:sldLayoutId id="2147485799" r:id="rId2"/>
    <p:sldLayoutId id="2147485800" r:id="rId3"/>
    <p:sldLayoutId id="2147485801" r:id="rId4"/>
    <p:sldLayoutId id="2147485802" r:id="rId5"/>
    <p:sldLayoutId id="2147485803" r:id="rId6"/>
    <p:sldLayoutId id="2147485804" r:id="rId7"/>
    <p:sldLayoutId id="2147485805" r:id="rId8"/>
    <p:sldLayoutId id="2147485806" r:id="rId9"/>
    <p:sldLayoutId id="2147485807" r:id="rId10"/>
    <p:sldLayoutId id="2147485808" r:id="rId11"/>
    <p:sldLayoutId id="2147485809" r:id="rId12"/>
    <p:sldLayoutId id="2147485810" r:id="rId13"/>
    <p:sldLayoutId id="2147485811" r:id="rId14"/>
    <p:sldLayoutId id="2147485812" r:id="rId15"/>
    <p:sldLayoutId id="2147485813" r:id="rId16"/>
  </p:sldLayoutIdLst>
  <p:transition>
    <p:fade thruBlk="1"/>
  </p:transition>
  <p:hf hdr="0" ftr="0" dt="0"/>
  <p:txStyles>
    <p:titleStyle>
      <a:lvl1pPr algn="l" rtl="0" eaLnBrk="0" fontAlgn="base" hangingPunct="0">
        <a:spcBef>
          <a:spcPct val="0"/>
        </a:spcBef>
        <a:spcAft>
          <a:spcPct val="0"/>
        </a:spcAft>
        <a:defRPr sz="4000" b="1">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rial" charset="0"/>
        </a:defRPr>
      </a:lvl2pPr>
      <a:lvl3pPr algn="l" rtl="0" eaLnBrk="0" fontAlgn="base" hangingPunct="0">
        <a:spcBef>
          <a:spcPct val="0"/>
        </a:spcBef>
        <a:spcAft>
          <a:spcPct val="0"/>
        </a:spcAft>
        <a:defRPr sz="4000" b="1">
          <a:solidFill>
            <a:srgbClr val="000000"/>
          </a:solidFill>
          <a:latin typeface="Arial" charset="0"/>
        </a:defRPr>
      </a:lvl3pPr>
      <a:lvl4pPr algn="l" rtl="0" eaLnBrk="0" fontAlgn="base" hangingPunct="0">
        <a:spcBef>
          <a:spcPct val="0"/>
        </a:spcBef>
        <a:spcAft>
          <a:spcPct val="0"/>
        </a:spcAft>
        <a:defRPr sz="4000" b="1">
          <a:solidFill>
            <a:srgbClr val="000000"/>
          </a:solidFill>
          <a:latin typeface="Arial" charset="0"/>
        </a:defRPr>
      </a:lvl4pPr>
      <a:lvl5pPr algn="l" rtl="0" eaLnBrk="0" fontAlgn="base" hangingPunct="0">
        <a:spcBef>
          <a:spcPct val="0"/>
        </a:spcBef>
        <a:spcAft>
          <a:spcPct val="0"/>
        </a:spcAft>
        <a:defRPr sz="4000" b="1">
          <a:solidFill>
            <a:srgbClr val="000000"/>
          </a:solidFill>
          <a:latin typeface="Arial" charset="0"/>
        </a:defRPr>
      </a:lvl5pPr>
      <a:lvl6pPr marL="457200" algn="l" rtl="0" eaLnBrk="1" fontAlgn="base" hangingPunct="1">
        <a:spcBef>
          <a:spcPct val="0"/>
        </a:spcBef>
        <a:spcAft>
          <a:spcPct val="0"/>
        </a:spcAft>
        <a:defRPr sz="4000" b="1">
          <a:solidFill>
            <a:srgbClr val="000000"/>
          </a:solidFill>
          <a:latin typeface="Arial" charset="0"/>
        </a:defRPr>
      </a:lvl6pPr>
      <a:lvl7pPr marL="914400" algn="l" rtl="0" eaLnBrk="1" fontAlgn="base" hangingPunct="1">
        <a:spcBef>
          <a:spcPct val="0"/>
        </a:spcBef>
        <a:spcAft>
          <a:spcPct val="0"/>
        </a:spcAft>
        <a:defRPr sz="4000" b="1">
          <a:solidFill>
            <a:srgbClr val="000000"/>
          </a:solidFill>
          <a:latin typeface="Arial" charset="0"/>
        </a:defRPr>
      </a:lvl7pPr>
      <a:lvl8pPr marL="1371600" algn="l" rtl="0" eaLnBrk="1" fontAlgn="base" hangingPunct="1">
        <a:spcBef>
          <a:spcPct val="0"/>
        </a:spcBef>
        <a:spcAft>
          <a:spcPct val="0"/>
        </a:spcAft>
        <a:defRPr sz="4000" b="1">
          <a:solidFill>
            <a:srgbClr val="000000"/>
          </a:solidFill>
          <a:latin typeface="Arial" charset="0"/>
        </a:defRPr>
      </a:lvl8pPr>
      <a:lvl9pPr marL="1828800" algn="l" rtl="0" eaLnBrk="1" fontAlgn="base" hangingPunct="1">
        <a:spcBef>
          <a:spcPct val="0"/>
        </a:spcBef>
        <a:spcAft>
          <a:spcPct val="0"/>
        </a:spcAft>
        <a:defRPr sz="4000" b="1">
          <a:solidFill>
            <a:srgbClr val="000000"/>
          </a:solidFill>
          <a:latin typeface="Arial" charset="0"/>
        </a:defRPr>
      </a:lvl9pPr>
    </p:titleStyle>
    <p:bodyStyle>
      <a:lvl1pPr marL="342900" indent="-34290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ea typeface="+mn-ea"/>
          <a:cs typeface="+mn-cs"/>
        </a:defRPr>
      </a:lvl1pPr>
      <a:lvl2pPr marL="742950" indent="-28575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defRPr>
      </a:lvl2pPr>
      <a:lvl3pPr marL="1143000" indent="-22860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defRPr>
      </a:lvl3pPr>
      <a:lvl4pPr marL="1600200" indent="-22860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defRPr>
      </a:lvl4pPr>
      <a:lvl5pPr marL="2057400" indent="-22860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defRPr>
      </a:lvl5pPr>
      <a:lvl6pPr marL="2514600" indent="-228600" algn="l" rtl="0" eaLnBrk="1" fontAlgn="base" hangingPunct="1">
        <a:spcBef>
          <a:spcPct val="20000"/>
        </a:spcBef>
        <a:spcAft>
          <a:spcPct val="0"/>
        </a:spcAft>
        <a:buClr>
          <a:srgbClr val="FF0000"/>
        </a:buClr>
        <a:buSzPct val="135000"/>
        <a:buFont typeface="Wingdings" pitchFamily="2" charset="2"/>
        <a:buChar char="§"/>
        <a:defRPr sz="2400" b="1">
          <a:solidFill>
            <a:srgbClr val="000000"/>
          </a:solidFill>
          <a:latin typeface="+mn-lt"/>
        </a:defRPr>
      </a:lvl6pPr>
      <a:lvl7pPr marL="2971800" indent="-228600" algn="l" rtl="0" eaLnBrk="1" fontAlgn="base" hangingPunct="1">
        <a:spcBef>
          <a:spcPct val="20000"/>
        </a:spcBef>
        <a:spcAft>
          <a:spcPct val="0"/>
        </a:spcAft>
        <a:buClr>
          <a:srgbClr val="FF0000"/>
        </a:buClr>
        <a:buSzPct val="135000"/>
        <a:buFont typeface="Wingdings" pitchFamily="2" charset="2"/>
        <a:buChar char="§"/>
        <a:defRPr sz="2400" b="1">
          <a:solidFill>
            <a:srgbClr val="000000"/>
          </a:solidFill>
          <a:latin typeface="+mn-lt"/>
        </a:defRPr>
      </a:lvl7pPr>
      <a:lvl8pPr marL="3429000" indent="-228600" algn="l" rtl="0" eaLnBrk="1" fontAlgn="base" hangingPunct="1">
        <a:spcBef>
          <a:spcPct val="20000"/>
        </a:spcBef>
        <a:spcAft>
          <a:spcPct val="0"/>
        </a:spcAft>
        <a:buClr>
          <a:srgbClr val="FF0000"/>
        </a:buClr>
        <a:buSzPct val="135000"/>
        <a:buFont typeface="Wingdings" pitchFamily="2" charset="2"/>
        <a:buChar char="§"/>
        <a:defRPr sz="2400" b="1">
          <a:solidFill>
            <a:srgbClr val="000000"/>
          </a:solidFill>
          <a:latin typeface="+mn-lt"/>
        </a:defRPr>
      </a:lvl8pPr>
      <a:lvl9pPr marL="3886200" indent="-228600" algn="l" rtl="0" eaLnBrk="1" fontAlgn="base" hangingPunct="1">
        <a:spcBef>
          <a:spcPct val="20000"/>
        </a:spcBef>
        <a:spcAft>
          <a:spcPct val="0"/>
        </a:spcAft>
        <a:buClr>
          <a:srgbClr val="FF0000"/>
        </a:buClr>
        <a:buSzPct val="135000"/>
        <a:buFont typeface="Wingdings" pitchFamily="2" charset="2"/>
        <a:buChar char="§"/>
        <a:defRPr sz="24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3716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Arial" charset="0"/>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bg2">
                    <a:lumMod val="50000"/>
                  </a:schemeClr>
                </a:solidFill>
                <a:latin typeface="Arial" charset="0"/>
              </a:defRPr>
            </a:lvl1pPr>
          </a:lstStyle>
          <a:p>
            <a:pPr>
              <a:defRPr/>
            </a:pPr>
            <a:fld id="{DE83E798-CF80-40C6-BFAF-2856E9ED2B26}" type="slidenum">
              <a:rPr lang="en-US">
                <a:solidFill>
                  <a:srgbClr val="FFFFFF">
                    <a:lumMod val="50000"/>
                  </a:srgbClr>
                </a:solidFill>
              </a:rPr>
              <a:pPr>
                <a:defRPr/>
              </a:pPr>
              <a:t>‹#›</a:t>
            </a:fld>
            <a:endParaRPr lang="en-US" dirty="0">
              <a:solidFill>
                <a:srgbClr val="FFFFFF">
                  <a:lumMod val="50000"/>
                </a:srgbClr>
              </a:solidFill>
            </a:endParaRPr>
          </a:p>
        </p:txBody>
      </p:sp>
      <p:pic>
        <p:nvPicPr>
          <p:cNvPr id="2"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610600" y="6248400"/>
            <a:ext cx="433388" cy="5175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74587684"/>
      </p:ext>
    </p:extLst>
  </p:cSld>
  <p:clrMap bg1="lt1" tx1="dk1" bg2="lt2" tx2="dk2" accent1="accent1" accent2="accent2" accent3="accent3" accent4="accent4" accent5="accent5" accent6="accent6" hlink="hlink" folHlink="folHlink"/>
  <p:sldLayoutIdLst>
    <p:sldLayoutId id="2147485815" r:id="rId1"/>
    <p:sldLayoutId id="2147485816" r:id="rId2"/>
    <p:sldLayoutId id="2147485817" r:id="rId3"/>
    <p:sldLayoutId id="2147485818" r:id="rId4"/>
    <p:sldLayoutId id="2147485819" r:id="rId5"/>
    <p:sldLayoutId id="2147485820" r:id="rId6"/>
    <p:sldLayoutId id="2147485821" r:id="rId7"/>
    <p:sldLayoutId id="2147485822" r:id="rId8"/>
    <p:sldLayoutId id="2147485823" r:id="rId9"/>
    <p:sldLayoutId id="2147485824" r:id="rId10"/>
    <p:sldLayoutId id="2147485825" r:id="rId11"/>
    <p:sldLayoutId id="2147485826" r:id="rId12"/>
    <p:sldLayoutId id="2147485827" r:id="rId13"/>
    <p:sldLayoutId id="2147485828" r:id="rId14"/>
    <p:sldLayoutId id="2147485829" r:id="rId15"/>
  </p:sldLayoutIdLst>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Arial" charset="0"/>
              </a:defRPr>
            </a:lvl1pPr>
          </a:lstStyle>
          <a:p>
            <a:pPr>
              <a:defRPr/>
            </a:pPr>
            <a:fld id="{D1902412-B869-4952-B5B2-69D7A2D66E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0" r:id="rId1"/>
    <p:sldLayoutId id="2147485591" r:id="rId2"/>
    <p:sldLayoutId id="2147485592" r:id="rId3"/>
    <p:sldLayoutId id="2147485593" r:id="rId4"/>
    <p:sldLayoutId id="2147485594" r:id="rId5"/>
    <p:sldLayoutId id="2147485595" r:id="rId6"/>
    <p:sldLayoutId id="2147485596" r:id="rId7"/>
    <p:sldLayoutId id="2147485597" r:id="rId8"/>
    <p:sldLayoutId id="2147485598" r:id="rId9"/>
    <p:sldLayoutId id="2147485599" r:id="rId10"/>
    <p:sldLayoutId id="2147485600" r:id="rId11"/>
    <p:sldLayoutId id="2147485601" r:id="rId12"/>
    <p:sldLayoutId id="2147485602" r:id="rId13"/>
  </p:sldLayoutIdLst>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7"/>
          <p:cNvSpPr>
            <a:spLocks noChangeArrowheads="1"/>
          </p:cNvSpPr>
          <p:nvPr/>
        </p:nvSpPr>
        <p:spPr bwMode="auto">
          <a:xfrm>
            <a:off x="0" y="0"/>
            <a:ext cx="228600" cy="6858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FFFFF"/>
              </a:solidFill>
              <a:latin typeface="Times New Roman" pitchFamily="18" charset="0"/>
            </a:endParaRPr>
          </a:p>
        </p:txBody>
      </p:sp>
      <p:sp>
        <p:nvSpPr>
          <p:cNvPr id="4099" name="Rectangle 3"/>
          <p:cNvSpPr>
            <a:spLocks noGrp="1" noChangeArrowheads="1"/>
          </p:cNvSpPr>
          <p:nvPr>
            <p:ph type="body" idx="1"/>
          </p:nvPr>
        </p:nvSpPr>
        <p:spPr bwMode="auto">
          <a:xfrm>
            <a:off x="457200" y="1876425"/>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4"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34" charset="0"/>
              </a:defRPr>
            </a:lvl1pPr>
          </a:lstStyle>
          <a:p>
            <a:pPr>
              <a:defRPr/>
            </a:pPr>
            <a:endParaRPr lang="en-US"/>
          </a:p>
        </p:txBody>
      </p:sp>
      <p:sp>
        <p:nvSpPr>
          <p:cNvPr id="563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34" charset="0"/>
              </a:defRPr>
            </a:lvl1pPr>
          </a:lstStyle>
          <a:p>
            <a:pPr>
              <a:defRPr/>
            </a:pPr>
            <a:endParaRPr lang="en-US"/>
          </a:p>
        </p:txBody>
      </p:sp>
      <p:sp>
        <p:nvSpPr>
          <p:cNvPr id="56326"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pitchFamily="34" charset="0"/>
              </a:defRPr>
            </a:lvl1pPr>
          </a:lstStyle>
          <a:p>
            <a:pPr>
              <a:defRPr/>
            </a:pPr>
            <a:fld id="{868D8800-D5FA-499E-BDC9-4C75B1AED1E2}" type="slidenum">
              <a:rPr lang="en-US"/>
              <a:pPr>
                <a:defRPr/>
              </a:pPr>
              <a:t>‹#›</a:t>
            </a:fld>
            <a:endParaRPr lang="en-US"/>
          </a:p>
        </p:txBody>
      </p:sp>
      <p:sp>
        <p:nvSpPr>
          <p:cNvPr id="4103" name="Rectangle 32"/>
          <p:cNvSpPr>
            <a:spLocks noGrp="1" noChangeArrowheads="1"/>
          </p:cNvSpPr>
          <p:nvPr>
            <p:ph type="title"/>
          </p:nvPr>
        </p:nvSpPr>
        <p:spPr bwMode="auto">
          <a:xfrm>
            <a:off x="457200" y="655638"/>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422" name="Text Box 102"/>
          <p:cNvSpPr txBox="1">
            <a:spLocks noChangeArrowheads="1"/>
          </p:cNvSpPr>
          <p:nvPr/>
        </p:nvSpPr>
        <p:spPr bwMode="auto">
          <a:xfrm>
            <a:off x="352425" y="6138863"/>
            <a:ext cx="3979863" cy="701675"/>
          </a:xfrm>
          <a:prstGeom prst="rect">
            <a:avLst/>
          </a:prstGeom>
          <a:noFill/>
          <a:ln w="6350" algn="ctr">
            <a:noFill/>
            <a:miter lim="800000"/>
            <a:headEnd/>
            <a:tailEnd/>
          </a:ln>
          <a:effectLst/>
        </p:spPr>
        <p:txBody>
          <a:bodyPr wrap="none">
            <a:spAutoFit/>
          </a:bodyPr>
          <a:lstStyle/>
          <a:p>
            <a:pPr>
              <a:defRPr/>
            </a:pPr>
            <a:r>
              <a:rPr lang="en-US" sz="2000" b="1">
                <a:solidFill>
                  <a:srgbClr val="FFFFFF"/>
                </a:solidFill>
              </a:rPr>
              <a:t>University of Nebraska</a:t>
            </a:r>
            <a:r>
              <a:rPr lang="en-US" sz="2000" b="1">
                <a:solidFill>
                  <a:srgbClr val="FFFFFF"/>
                </a:solidFill>
                <a:cs typeface="Arial" charset="0"/>
              </a:rPr>
              <a:t>–</a:t>
            </a:r>
            <a:r>
              <a:rPr lang="en-US" sz="2000" b="1">
                <a:solidFill>
                  <a:srgbClr val="FFFFFF"/>
                </a:solidFill>
              </a:rPr>
              <a:t>Lincoln</a:t>
            </a:r>
          </a:p>
          <a:p>
            <a:pPr>
              <a:defRPr/>
            </a:pPr>
            <a:endParaRPr lang="en-US" sz="2000" b="1">
              <a:solidFill>
                <a:srgbClr val="FFFFFF"/>
              </a:solidFill>
              <a:effectLst>
                <a:outerShdw blurRad="38100" dist="38100" dir="2700000" algn="tl">
                  <a:srgbClr val="C0C0C0"/>
                </a:outerShdw>
              </a:effectLst>
            </a:endParaRPr>
          </a:p>
        </p:txBody>
      </p:sp>
      <p:grpSp>
        <p:nvGrpSpPr>
          <p:cNvPr id="4105" name="Group 103"/>
          <p:cNvGrpSpPr>
            <a:grpSpLocks/>
          </p:cNvGrpSpPr>
          <p:nvPr/>
        </p:nvGrpSpPr>
        <p:grpSpPr bwMode="auto">
          <a:xfrm>
            <a:off x="0" y="-317500"/>
            <a:ext cx="9144000" cy="1049338"/>
            <a:chOff x="0" y="-200"/>
            <a:chExt cx="5760" cy="661"/>
          </a:xfrm>
        </p:grpSpPr>
        <p:sp>
          <p:nvSpPr>
            <p:cNvPr id="4107" name="Rectangle 104"/>
            <p:cNvSpPr>
              <a:spLocks noChangeArrowheads="1"/>
            </p:cNvSpPr>
            <p:nvPr userDrawn="1"/>
          </p:nvSpPr>
          <p:spPr bwMode="auto">
            <a:xfrm>
              <a:off x="1548" y="1"/>
              <a:ext cx="4212" cy="458"/>
            </a:xfrm>
            <a:prstGeom prst="rect">
              <a:avLst/>
            </a:prstGeom>
            <a:gradFill rotWithShape="1">
              <a:gsLst>
                <a:gs pos="0">
                  <a:schemeClr val="tx1"/>
                </a:gs>
                <a:gs pos="100000">
                  <a:srgbClr val="969696"/>
                </a:gs>
              </a:gsLst>
              <a:lin ang="0" scaled="1"/>
            </a:gra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4108" name="Rectangle 105"/>
            <p:cNvSpPr>
              <a:spLocks noChangeArrowheads="1"/>
            </p:cNvSpPr>
            <p:nvPr userDrawn="1"/>
          </p:nvSpPr>
          <p:spPr bwMode="auto">
            <a:xfrm>
              <a:off x="0" y="1"/>
              <a:ext cx="2309" cy="460"/>
            </a:xfrm>
            <a:prstGeom prst="rect">
              <a:avLst/>
            </a:prstGeom>
            <a:solidFill>
              <a:schemeClr val="tx1"/>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pic>
          <p:nvPicPr>
            <p:cNvPr id="4109" name="Picture 106" descr="ExtBanne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75" y="-200"/>
              <a:ext cx="2014"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Rectangle 107"/>
            <p:cNvSpPr>
              <a:spLocks noChangeArrowheads="1"/>
            </p:cNvSpPr>
            <p:nvPr userDrawn="1"/>
          </p:nvSpPr>
          <p:spPr bwMode="auto">
            <a:xfrm>
              <a:off x="0" y="0"/>
              <a:ext cx="3689" cy="39"/>
            </a:xfrm>
            <a:prstGeom prst="rect">
              <a:avLst/>
            </a:prstGeom>
            <a:solidFill>
              <a:srgbClr val="FF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56428" name="Text Box 108"/>
            <p:cNvSpPr txBox="1">
              <a:spLocks noChangeArrowheads="1"/>
            </p:cNvSpPr>
            <p:nvPr userDrawn="1"/>
          </p:nvSpPr>
          <p:spPr bwMode="auto">
            <a:xfrm>
              <a:off x="1876" y="16"/>
              <a:ext cx="2731" cy="365"/>
            </a:xfrm>
            <a:prstGeom prst="rect">
              <a:avLst/>
            </a:prstGeom>
            <a:noFill/>
            <a:ln w="6350" algn="ctr">
              <a:noFill/>
              <a:miter lim="800000"/>
              <a:headEnd/>
              <a:tailEnd/>
            </a:ln>
            <a:effectLst/>
          </p:spPr>
          <p:txBody>
            <a:bodyPr wrap="none">
              <a:spAutoFit/>
            </a:bodyPr>
            <a:lstStyle/>
            <a:p>
              <a:pPr>
                <a:defRPr/>
              </a:pPr>
              <a:r>
                <a:rPr lang="en-US" sz="3200">
                  <a:solidFill>
                    <a:srgbClr val="FFFFFF"/>
                  </a:solidFill>
                </a:rPr>
                <a:t>Know how. Know</a:t>
              </a:r>
              <a:r>
                <a:rPr lang="en-US" sz="3200">
                  <a:solidFill>
                    <a:srgbClr val="FFFFFF"/>
                  </a:solidFill>
                  <a:effectLst>
                    <a:outerShdw blurRad="38100" dist="38100" dir="2700000" algn="tl">
                      <a:srgbClr val="C0C0C0"/>
                    </a:outerShdw>
                  </a:effectLst>
                </a:rPr>
                <a:t> </a:t>
              </a:r>
              <a:r>
                <a:rPr lang="en-US" sz="3200" b="1">
                  <a:solidFill>
                    <a:srgbClr val="FF0000"/>
                  </a:solidFill>
                </a:rPr>
                <a:t>now.</a:t>
              </a:r>
              <a:endParaRPr lang="en-US" sz="3200" b="1">
                <a:solidFill>
                  <a:srgbClr val="FF0000"/>
                </a:solidFill>
                <a:effectLst>
                  <a:outerShdw blurRad="38100" dist="38100" dir="2700000" algn="tl">
                    <a:srgbClr val="C0C0C0"/>
                  </a:outerShdw>
                </a:effectLst>
              </a:endParaRPr>
            </a:p>
          </p:txBody>
        </p:sp>
        <p:sp>
          <p:nvSpPr>
            <p:cNvPr id="4112" name="Rectangle 109"/>
            <p:cNvSpPr>
              <a:spLocks noChangeArrowheads="1"/>
            </p:cNvSpPr>
            <p:nvPr userDrawn="1"/>
          </p:nvSpPr>
          <p:spPr bwMode="auto">
            <a:xfrm>
              <a:off x="936" y="394"/>
              <a:ext cx="4824" cy="67"/>
            </a:xfrm>
            <a:prstGeom prst="rect">
              <a:avLst/>
            </a:prstGeom>
            <a:solidFill>
              <a:srgbClr val="FF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anchor="ctr"/>
            <a:lstStyle/>
            <a:p>
              <a:pPr algn="ctr"/>
              <a:endParaRPr lang="en-US">
                <a:solidFill>
                  <a:srgbClr val="FFFFFF"/>
                </a:solidFill>
              </a:endParaRPr>
            </a:p>
          </p:txBody>
        </p:sp>
      </p:grpSp>
      <p:pic>
        <p:nvPicPr>
          <p:cNvPr id="4106" name="Picture 111" descr="IANR_4C"/>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40713" y="5967413"/>
            <a:ext cx="4333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604" r:id="rId1"/>
    <p:sldLayoutId id="2147485571" r:id="rId2"/>
    <p:sldLayoutId id="2147485572" r:id="rId3"/>
    <p:sldLayoutId id="2147485573" r:id="rId4"/>
    <p:sldLayoutId id="2147485574" r:id="rId5"/>
    <p:sldLayoutId id="2147485575" r:id="rId6"/>
    <p:sldLayoutId id="2147485576" r:id="rId7"/>
    <p:sldLayoutId id="2147485577" r:id="rId8"/>
    <p:sldLayoutId id="2147485578" r:id="rId9"/>
    <p:sldLayoutId id="2147485579" r:id="rId10"/>
    <p:sldLayoutId id="2147485580" r:id="rId11"/>
    <p:sldLayoutId id="2147485581" r:id="rId12"/>
    <p:sldLayoutId id="2147485582" r:id="rId13"/>
    <p:sldLayoutId id="2147485583" r:id="rId14"/>
    <p:sldLayoutId id="2147485584" r:id="rId15"/>
    <p:sldLayoutId id="2147485585" r:id="rId16"/>
    <p:sldLayoutId id="2147485586" r:id="rId17"/>
    <p:sldLayoutId id="2147485587" r:id="rId18"/>
    <p:sldLayoutId id="2147485588" r:id="rId19"/>
  </p:sldLayoutIdLst>
  <p:transition>
    <p:fade thruBlk="1"/>
  </p:transition>
  <p:hf hdr="0" ftr="0" dt="0"/>
  <p:txStyles>
    <p:titleStyle>
      <a:lvl1pPr algn="l" rtl="0" eaLnBrk="0" fontAlgn="base" hangingPunct="0">
        <a:spcBef>
          <a:spcPct val="0"/>
        </a:spcBef>
        <a:spcAft>
          <a:spcPct val="0"/>
        </a:spcAft>
        <a:defRPr sz="4000" b="1">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rial" charset="0"/>
        </a:defRPr>
      </a:lvl2pPr>
      <a:lvl3pPr algn="l" rtl="0" eaLnBrk="0" fontAlgn="base" hangingPunct="0">
        <a:spcBef>
          <a:spcPct val="0"/>
        </a:spcBef>
        <a:spcAft>
          <a:spcPct val="0"/>
        </a:spcAft>
        <a:defRPr sz="4000" b="1">
          <a:solidFill>
            <a:srgbClr val="000000"/>
          </a:solidFill>
          <a:latin typeface="Arial" charset="0"/>
        </a:defRPr>
      </a:lvl3pPr>
      <a:lvl4pPr algn="l" rtl="0" eaLnBrk="0" fontAlgn="base" hangingPunct="0">
        <a:spcBef>
          <a:spcPct val="0"/>
        </a:spcBef>
        <a:spcAft>
          <a:spcPct val="0"/>
        </a:spcAft>
        <a:defRPr sz="4000" b="1">
          <a:solidFill>
            <a:srgbClr val="000000"/>
          </a:solidFill>
          <a:latin typeface="Arial" charset="0"/>
        </a:defRPr>
      </a:lvl4pPr>
      <a:lvl5pPr algn="l" rtl="0" eaLnBrk="0" fontAlgn="base" hangingPunct="0">
        <a:spcBef>
          <a:spcPct val="0"/>
        </a:spcBef>
        <a:spcAft>
          <a:spcPct val="0"/>
        </a:spcAft>
        <a:defRPr sz="4000" b="1">
          <a:solidFill>
            <a:srgbClr val="000000"/>
          </a:solidFill>
          <a:latin typeface="Arial" charset="0"/>
        </a:defRPr>
      </a:lvl5pPr>
      <a:lvl6pPr marL="457200" algn="l" rtl="0" eaLnBrk="1" fontAlgn="base" hangingPunct="1">
        <a:spcBef>
          <a:spcPct val="0"/>
        </a:spcBef>
        <a:spcAft>
          <a:spcPct val="0"/>
        </a:spcAft>
        <a:defRPr sz="4000" b="1">
          <a:solidFill>
            <a:srgbClr val="000000"/>
          </a:solidFill>
          <a:latin typeface="Arial" charset="0"/>
        </a:defRPr>
      </a:lvl6pPr>
      <a:lvl7pPr marL="914400" algn="l" rtl="0" eaLnBrk="1" fontAlgn="base" hangingPunct="1">
        <a:spcBef>
          <a:spcPct val="0"/>
        </a:spcBef>
        <a:spcAft>
          <a:spcPct val="0"/>
        </a:spcAft>
        <a:defRPr sz="4000" b="1">
          <a:solidFill>
            <a:srgbClr val="000000"/>
          </a:solidFill>
          <a:latin typeface="Arial" charset="0"/>
        </a:defRPr>
      </a:lvl7pPr>
      <a:lvl8pPr marL="1371600" algn="l" rtl="0" eaLnBrk="1" fontAlgn="base" hangingPunct="1">
        <a:spcBef>
          <a:spcPct val="0"/>
        </a:spcBef>
        <a:spcAft>
          <a:spcPct val="0"/>
        </a:spcAft>
        <a:defRPr sz="4000" b="1">
          <a:solidFill>
            <a:srgbClr val="000000"/>
          </a:solidFill>
          <a:latin typeface="Arial" charset="0"/>
        </a:defRPr>
      </a:lvl8pPr>
      <a:lvl9pPr marL="1828800" algn="l" rtl="0" eaLnBrk="1" fontAlgn="base" hangingPunct="1">
        <a:spcBef>
          <a:spcPct val="0"/>
        </a:spcBef>
        <a:spcAft>
          <a:spcPct val="0"/>
        </a:spcAft>
        <a:defRPr sz="4000" b="1">
          <a:solidFill>
            <a:srgbClr val="000000"/>
          </a:solidFill>
          <a:latin typeface="Arial" charset="0"/>
        </a:defRPr>
      </a:lvl9pPr>
    </p:titleStyle>
    <p:bodyStyle>
      <a:lvl1pPr marL="342900" indent="-34290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ea typeface="+mn-ea"/>
          <a:cs typeface="+mn-cs"/>
        </a:defRPr>
      </a:lvl1pPr>
      <a:lvl2pPr marL="742950" indent="-28575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defRPr>
      </a:lvl2pPr>
      <a:lvl3pPr marL="1143000" indent="-22860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defRPr>
      </a:lvl3pPr>
      <a:lvl4pPr marL="1600200" indent="-22860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defRPr>
      </a:lvl4pPr>
      <a:lvl5pPr marL="2057400" indent="-228600" algn="l" rtl="0" eaLnBrk="0" fontAlgn="base" hangingPunct="0">
        <a:spcBef>
          <a:spcPct val="20000"/>
        </a:spcBef>
        <a:spcAft>
          <a:spcPct val="0"/>
        </a:spcAft>
        <a:buClr>
          <a:srgbClr val="FF0000"/>
        </a:buClr>
        <a:buSzPct val="135000"/>
        <a:buFont typeface="Wingdings" pitchFamily="2" charset="2"/>
        <a:buChar char="§"/>
        <a:defRPr sz="2400" b="1">
          <a:solidFill>
            <a:srgbClr val="000000"/>
          </a:solidFill>
          <a:latin typeface="+mn-lt"/>
        </a:defRPr>
      </a:lvl5pPr>
      <a:lvl6pPr marL="2514600" indent="-228600" algn="l" rtl="0" eaLnBrk="1" fontAlgn="base" hangingPunct="1">
        <a:spcBef>
          <a:spcPct val="20000"/>
        </a:spcBef>
        <a:spcAft>
          <a:spcPct val="0"/>
        </a:spcAft>
        <a:buClr>
          <a:srgbClr val="FF0000"/>
        </a:buClr>
        <a:buSzPct val="135000"/>
        <a:buFont typeface="Wingdings" pitchFamily="2" charset="2"/>
        <a:buChar char="§"/>
        <a:defRPr sz="2400" b="1">
          <a:solidFill>
            <a:srgbClr val="000000"/>
          </a:solidFill>
          <a:latin typeface="+mn-lt"/>
        </a:defRPr>
      </a:lvl6pPr>
      <a:lvl7pPr marL="2971800" indent="-228600" algn="l" rtl="0" eaLnBrk="1" fontAlgn="base" hangingPunct="1">
        <a:spcBef>
          <a:spcPct val="20000"/>
        </a:spcBef>
        <a:spcAft>
          <a:spcPct val="0"/>
        </a:spcAft>
        <a:buClr>
          <a:srgbClr val="FF0000"/>
        </a:buClr>
        <a:buSzPct val="135000"/>
        <a:buFont typeface="Wingdings" pitchFamily="2" charset="2"/>
        <a:buChar char="§"/>
        <a:defRPr sz="2400" b="1">
          <a:solidFill>
            <a:srgbClr val="000000"/>
          </a:solidFill>
          <a:latin typeface="+mn-lt"/>
        </a:defRPr>
      </a:lvl7pPr>
      <a:lvl8pPr marL="3429000" indent="-228600" algn="l" rtl="0" eaLnBrk="1" fontAlgn="base" hangingPunct="1">
        <a:spcBef>
          <a:spcPct val="20000"/>
        </a:spcBef>
        <a:spcAft>
          <a:spcPct val="0"/>
        </a:spcAft>
        <a:buClr>
          <a:srgbClr val="FF0000"/>
        </a:buClr>
        <a:buSzPct val="135000"/>
        <a:buFont typeface="Wingdings" pitchFamily="2" charset="2"/>
        <a:buChar char="§"/>
        <a:defRPr sz="2400" b="1">
          <a:solidFill>
            <a:srgbClr val="000000"/>
          </a:solidFill>
          <a:latin typeface="+mn-lt"/>
        </a:defRPr>
      </a:lvl8pPr>
      <a:lvl9pPr marL="3886200" indent="-228600" algn="l" rtl="0" eaLnBrk="1" fontAlgn="base" hangingPunct="1">
        <a:spcBef>
          <a:spcPct val="20000"/>
        </a:spcBef>
        <a:spcAft>
          <a:spcPct val="0"/>
        </a:spcAft>
        <a:buClr>
          <a:srgbClr val="FF0000"/>
        </a:buClr>
        <a:buSzPct val="135000"/>
        <a:buFont typeface="Wingdings" pitchFamily="2" charset="2"/>
        <a:buChar char="§"/>
        <a:defRPr sz="24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a:defRPr>
            </a:lvl1pPr>
          </a:lstStyle>
          <a:p>
            <a:pPr>
              <a:defRPr/>
            </a:pPr>
            <a:endParaRPr lang="en-US"/>
          </a:p>
        </p:txBody>
      </p:sp>
      <p:sp>
        <p:nvSpPr>
          <p:cNvPr id="1030" name="Rectangle 6"/>
          <p:cNvSpPr>
            <a:spLocks noGrp="1" noChangeArrowheads="1"/>
          </p:cNvSpPr>
          <p:nvPr>
            <p:ph type="sldNum" sz="quarter" idx="4"/>
          </p:nvPr>
        </p:nvSpPr>
        <p:spPr bwMode="auto">
          <a:xfrm>
            <a:off x="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Arial"/>
              </a:defRPr>
            </a:lvl1pPr>
          </a:lstStyle>
          <a:p>
            <a:pPr>
              <a:defRPr/>
            </a:pPr>
            <a:fld id="{FA0D8803-EF68-4CBC-8FA1-88E57C47D6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05" r:id="rId1"/>
    <p:sldLayoutId id="2147485606" r:id="rId2"/>
    <p:sldLayoutId id="2147485607" r:id="rId3"/>
    <p:sldLayoutId id="2147485608" r:id="rId4"/>
    <p:sldLayoutId id="2147485609" r:id="rId5"/>
    <p:sldLayoutId id="2147485610" r:id="rId6"/>
    <p:sldLayoutId id="2147485611" r:id="rId7"/>
    <p:sldLayoutId id="2147485612" r:id="rId8"/>
    <p:sldLayoutId id="2147485613" r:id="rId9"/>
    <p:sldLayoutId id="2147485614" r:id="rId10"/>
    <p:sldLayoutId id="2147485615" r:id="rId11"/>
    <p:sldLayoutId id="2147485616" r:id="rId12"/>
    <p:sldLayoutId id="2147485617" r:id="rId13"/>
    <p:sldLayoutId id="2147485623" r:id="rId14"/>
  </p:sldLayoutIdLst>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Arial" charset="0"/>
              </a:defRPr>
            </a:lvl1pPr>
          </a:lstStyle>
          <a:p>
            <a:pPr>
              <a:defRPr/>
            </a:pPr>
            <a:fld id="{9CBAA932-4F76-45BA-9439-4EF9ECF569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4" r:id="rId1"/>
    <p:sldLayoutId id="2147485625" r:id="rId2"/>
    <p:sldLayoutId id="2147485626" r:id="rId3"/>
    <p:sldLayoutId id="2147485627" r:id="rId4"/>
    <p:sldLayoutId id="2147485628" r:id="rId5"/>
    <p:sldLayoutId id="2147485629" r:id="rId6"/>
    <p:sldLayoutId id="2147485630" r:id="rId7"/>
    <p:sldLayoutId id="2147485631" r:id="rId8"/>
    <p:sldLayoutId id="2147485632" r:id="rId9"/>
    <p:sldLayoutId id="2147485633" r:id="rId10"/>
    <p:sldLayoutId id="2147485634" r:id="rId11"/>
    <p:sldLayoutId id="2147485635" r:id="rId12"/>
    <p:sldLayoutId id="2147485636" r:id="rId13"/>
  </p:sldLayoutIdLst>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FFFFFF">
                    <a:lumMod val="50000"/>
                  </a:srgbClr>
                </a:solidFill>
                <a:latin typeface="Arial" charset="0"/>
              </a:defRPr>
            </a:lvl1pPr>
          </a:lstStyle>
          <a:p>
            <a:pPr>
              <a:defRPr/>
            </a:pPr>
            <a:fld id="{8AA4182D-9920-4A6E-B85C-EBA0F664287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5650" r:id="rId1"/>
    <p:sldLayoutId id="2147485651" r:id="rId2"/>
    <p:sldLayoutId id="2147485652" r:id="rId3"/>
    <p:sldLayoutId id="2147485653" r:id="rId4"/>
    <p:sldLayoutId id="2147485654" r:id="rId5"/>
    <p:sldLayoutId id="2147485655" r:id="rId6"/>
    <p:sldLayoutId id="2147485656" r:id="rId7"/>
    <p:sldLayoutId id="2147485657" r:id="rId8"/>
    <p:sldLayoutId id="2147485658" r:id="rId9"/>
    <p:sldLayoutId id="2147485659" r:id="rId10"/>
    <p:sldLayoutId id="2147485660" r:id="rId11"/>
    <p:sldLayoutId id="2147485661" r:id="rId12"/>
    <p:sldLayoutId id="2147485662" r:id="rId13"/>
    <p:sldLayoutId id="2147485663" r:id="rId14"/>
    <p:sldLayoutId id="2147485664" r:id="rId15"/>
    <p:sldLayoutId id="2147485665" r:id="rId16"/>
  </p:sldLayoutIdLst>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0" y="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FFFFFF">
                    <a:lumMod val="50000"/>
                  </a:srgbClr>
                </a:solidFill>
                <a:latin typeface="Arial" charset="0"/>
              </a:defRPr>
            </a:lvl1pPr>
          </a:lstStyle>
          <a:p>
            <a:pPr>
              <a:defRPr/>
            </a:pPr>
            <a:fld id="{6F250953-FBD5-4967-BF12-D1AF9AE4E80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 id="2147485678" r:id="rId13"/>
    <p:sldLayoutId id="2147485679" r:id="rId14"/>
    <p:sldLayoutId id="2147485680" r:id="rId15"/>
    <p:sldLayoutId id="2147485681" r:id="rId16"/>
  </p:sldLayoutIdLst>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0" y="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FFFFFF">
                    <a:lumMod val="50000"/>
                  </a:srgbClr>
                </a:solidFill>
                <a:latin typeface="Arial" charset="0"/>
              </a:defRPr>
            </a:lvl1pPr>
          </a:lstStyle>
          <a:p>
            <a:pPr>
              <a:defRPr/>
            </a:pPr>
            <a:fld id="{5B42B907-933D-4187-83C1-35343567563E}" type="slidenum">
              <a:rPr lang="en-US"/>
              <a:pPr>
                <a:defRPr/>
              </a:pPr>
              <a:t>‹#›</a:t>
            </a:fld>
            <a:endParaRPr lang="en-US" dirty="0"/>
          </a:p>
        </p:txBody>
      </p:sp>
      <p:pic>
        <p:nvPicPr>
          <p:cNvPr id="10246" name="Picture 6"/>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610600" y="6248400"/>
            <a:ext cx="433388" cy="5175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5682" r:id="rId1"/>
    <p:sldLayoutId id="2147485683" r:id="rId2"/>
    <p:sldLayoutId id="2147485684" r:id="rId3"/>
    <p:sldLayoutId id="2147485685" r:id="rId4"/>
    <p:sldLayoutId id="2147485686" r:id="rId5"/>
    <p:sldLayoutId id="2147485687" r:id="rId6"/>
    <p:sldLayoutId id="2147485688" r:id="rId7"/>
    <p:sldLayoutId id="2147485689" r:id="rId8"/>
    <p:sldLayoutId id="2147485690" r:id="rId9"/>
    <p:sldLayoutId id="2147485691" r:id="rId10"/>
    <p:sldLayoutId id="2147485692" r:id="rId11"/>
    <p:sldLayoutId id="2147485693" r:id="rId12"/>
    <p:sldLayoutId id="2147485694" r:id="rId13"/>
    <p:sldLayoutId id="2147485695" r:id="rId14"/>
    <p:sldLayoutId id="2147485696" r:id="rId15"/>
    <p:sldLayoutId id="2147485697" r:id="rId16"/>
  </p:sldLayoutIdLst>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0" y="0"/>
            <a:ext cx="9144000"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FFFFFF">
                    <a:lumMod val="50000"/>
                  </a:srgbClr>
                </a:solidFill>
                <a:latin typeface="Arial" charset="0"/>
              </a:defRPr>
            </a:lvl1pPr>
          </a:lstStyle>
          <a:p>
            <a:pPr>
              <a:defRPr/>
            </a:pPr>
            <a:fld id="{48597FB2-676D-44DC-8EA6-C74B3F067456}" type="slidenum">
              <a:rPr lang="en-US"/>
              <a:pPr>
                <a:defRPr/>
              </a:pPr>
              <a:t>‹#›</a:t>
            </a:fld>
            <a:endParaRPr lang="en-US" dirty="0"/>
          </a:p>
        </p:txBody>
      </p:sp>
      <p:pic>
        <p:nvPicPr>
          <p:cNvPr id="11270" name="Picture 6"/>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610600" y="6248400"/>
            <a:ext cx="433388" cy="5175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5698"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 id="2147485709" r:id="rId12"/>
    <p:sldLayoutId id="2147485710" r:id="rId13"/>
    <p:sldLayoutId id="2147485711" r:id="rId14"/>
    <p:sldLayoutId id="2147485712" r:id="rId15"/>
    <p:sldLayoutId id="2147485713" r:id="rId16"/>
  </p:sldLayoutIdLst>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24.jpeg"/></Relationships>
</file>

<file path=ppt/slides/_rels/slide10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7.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hyperlink" Target="http://www.nutribase.com/exercala.htm" TargetMode="External"/><Relationship Id="rId4" Type="http://schemas.openxmlformats.org/officeDocument/2006/relationships/image" Target="../media/image11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8.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hyperlink" Target="http://flic.kr/p/9agbB4" TargetMode="External"/><Relationship Id="rId4" Type="http://schemas.openxmlformats.org/officeDocument/2006/relationships/image" Target="../media/image119.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9.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19.jpeg"/></Relationships>
</file>

<file path=ppt/slides/_rels/slide10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0.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image" Target="../media/image121.jpeg"/><Relationship Id="rId4" Type="http://schemas.openxmlformats.org/officeDocument/2006/relationships/image" Target="../media/image120.png"/></Relationships>
</file>

<file path=ppt/slides/_rels/slide10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1.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hyperlink" Target="http://www.nutribase.com/exercala.htm" TargetMode="External"/><Relationship Id="rId4" Type="http://schemas.openxmlformats.org/officeDocument/2006/relationships/image" Target="../media/image12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2.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23.jpeg"/></Relationships>
</file>

<file path=ppt/slides/_rels/slide10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3.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23.jpeg"/></Relationships>
</file>

<file path=ppt/slides/_rels/slide10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4.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image" Target="../media/image124.jpeg"/><Relationship Id="rId4" Type="http://schemas.openxmlformats.org/officeDocument/2006/relationships/image" Target="../media/image123.jpeg"/></Relationships>
</file>

<file path=ppt/slides/_rels/slide10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5.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hyperlink" Target="http://www.nutribase.com/exercala.htm" TargetMode="External"/><Relationship Id="rId4" Type="http://schemas.openxmlformats.org/officeDocument/2006/relationships/image" Target="../media/image12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6.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6.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7.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26.jpeg"/></Relationships>
</file>

<file path=ppt/slides/_rels/slide1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8.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image" Target="../media/image127.jpeg"/><Relationship Id="rId4" Type="http://schemas.openxmlformats.org/officeDocument/2006/relationships/image" Target="../media/image125.jpeg"/></Relationships>
</file>

<file path=ppt/slides/_rels/slide1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9.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hyperlink" Target="http://www.nutribase.com/exercala.htm" TargetMode="External"/><Relationship Id="rId4" Type="http://schemas.openxmlformats.org/officeDocument/2006/relationships/image" Target="../media/image127.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0.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image" Target="../media/image130.jpeg"/><Relationship Id="rId4" Type="http://schemas.openxmlformats.org/officeDocument/2006/relationships/image" Target="../media/image129.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1.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image" Target="../media/image130.jpeg"/><Relationship Id="rId4" Type="http://schemas.openxmlformats.org/officeDocument/2006/relationships/image" Target="../media/image129.jpeg"/></Relationships>
</file>

<file path=ppt/slides/_rels/slide1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2.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image" Target="../media/image132.jpeg"/><Relationship Id="rId4" Type="http://schemas.openxmlformats.org/officeDocument/2006/relationships/image" Target="../media/image131.png"/></Relationships>
</file>

<file path=ppt/slides/_rels/slide1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3.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32.jpeg"/></Relationships>
</file>

<file path=ppt/slides/_rels/slide11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4.xml"/><Relationship Id="rId1" Type="http://schemas.openxmlformats.org/officeDocument/2006/relationships/slideLayout" Target="../slideLayouts/slideLayout242.xml"/><Relationship Id="rId4" Type="http://schemas.openxmlformats.org/officeDocument/2006/relationships/image" Target="../media/image17.png"/></Relationships>
</file>

<file path=ppt/slides/_rels/slide11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5.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3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6.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35.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7.pn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7.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image" Target="../media/image137.jpeg"/><Relationship Id="rId4" Type="http://schemas.openxmlformats.org/officeDocument/2006/relationships/image" Target="../media/image136.jpeg"/></Relationships>
</file>

<file path=ppt/slides/_rels/slide1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8.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36.jpeg"/></Relationships>
</file>

<file path=ppt/slides/_rels/slide12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9.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image" Target="../media/image134.jpeg"/><Relationship Id="rId4" Type="http://schemas.openxmlformats.org/officeDocument/2006/relationships/image" Target="../media/image139.png"/></Relationships>
</file>

<file path=ppt/slides/_rels/slide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0.jpeg"/><Relationship Id="rId1" Type="http://schemas.openxmlformats.org/officeDocument/2006/relationships/slideLayout" Target="../slideLayouts/slideLayout241.xml"/></Relationships>
</file>

<file path=ppt/slides/_rels/slide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1.jpeg"/><Relationship Id="rId1" Type="http://schemas.openxmlformats.org/officeDocument/2006/relationships/slideLayout" Target="../slideLayouts/slideLayout248.xml"/></Relationships>
</file>

<file path=ppt/slides/_rels/slide1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2.jpeg"/><Relationship Id="rId1" Type="http://schemas.openxmlformats.org/officeDocument/2006/relationships/slideLayout" Target="../slideLayouts/slideLayout249.xml"/></Relationships>
</file>

<file path=ppt/slides/_rels/slide1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3.jpeg"/><Relationship Id="rId1" Type="http://schemas.openxmlformats.org/officeDocument/2006/relationships/slideLayout" Target="../slideLayouts/slideLayout249.xml"/></Relationships>
</file>

<file path=ppt/slides/_rels/slide12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0.xml"/><Relationship Id="rId1" Type="http://schemas.openxmlformats.org/officeDocument/2006/relationships/slideLayout" Target="../slideLayouts/slideLayout248.xml"/><Relationship Id="rId4" Type="http://schemas.openxmlformats.org/officeDocument/2006/relationships/image" Target="../media/image17.png"/></Relationships>
</file>

<file path=ppt/slides/_rels/slide1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5.jpeg"/><Relationship Id="rId1" Type="http://schemas.openxmlformats.org/officeDocument/2006/relationships/slideLayout" Target="../slideLayouts/slideLayout249.xml"/></Relationships>
</file>

<file path=ppt/slides/_rels/slide12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1.xml"/><Relationship Id="rId1" Type="http://schemas.openxmlformats.org/officeDocument/2006/relationships/slideLayout" Target="../slideLayouts/slideLayout24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2.xml"/><Relationship Id="rId1" Type="http://schemas.openxmlformats.org/officeDocument/2006/relationships/slideLayout" Target="../slideLayouts/slideLayout248.xml"/><Relationship Id="rId4" Type="http://schemas.openxmlformats.org/officeDocument/2006/relationships/image" Target="../media/image17.png"/></Relationships>
</file>

<file path=ppt/slides/_rels/slide13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3.xml"/><Relationship Id="rId1" Type="http://schemas.openxmlformats.org/officeDocument/2006/relationships/slideLayout" Target="../slideLayouts/slideLayout248.xml"/><Relationship Id="rId4" Type="http://schemas.openxmlformats.org/officeDocument/2006/relationships/image" Target="../media/image17.png"/></Relationships>
</file>

<file path=ppt/slides/_rels/slide13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4.xml"/><Relationship Id="rId1" Type="http://schemas.openxmlformats.org/officeDocument/2006/relationships/slideLayout" Target="../slideLayouts/slideLayout248.xml"/><Relationship Id="rId4" Type="http://schemas.openxmlformats.org/officeDocument/2006/relationships/image" Target="../media/image17.png"/></Relationships>
</file>

<file path=ppt/slides/_rels/slide13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5.xml"/><Relationship Id="rId1" Type="http://schemas.openxmlformats.org/officeDocument/2006/relationships/slideLayout" Target="../slideLayouts/slideLayout248.xml"/><Relationship Id="rId4" Type="http://schemas.openxmlformats.org/officeDocument/2006/relationships/image" Target="../media/image17.png"/></Relationships>
</file>

<file path=ppt/slides/_rels/slide13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6.xml"/><Relationship Id="rId1" Type="http://schemas.openxmlformats.org/officeDocument/2006/relationships/slideLayout" Target="../slideLayouts/slideLayout248.xml"/><Relationship Id="rId4" Type="http://schemas.openxmlformats.org/officeDocument/2006/relationships/image" Target="../media/image17.png"/></Relationships>
</file>

<file path=ppt/slides/_rels/slide13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7.xml"/><Relationship Id="rId1" Type="http://schemas.openxmlformats.org/officeDocument/2006/relationships/slideLayout" Target="../slideLayouts/slideLayout248.xml"/><Relationship Id="rId4" Type="http://schemas.openxmlformats.org/officeDocument/2006/relationships/image" Target="../media/image17.png"/></Relationships>
</file>

<file path=ppt/slides/_rels/slide1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8.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1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jpeg"/><Relationship Id="rId1" Type="http://schemas.openxmlformats.org/officeDocument/2006/relationships/slideLayout" Target="../slideLayouts/slideLayout1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1.jpeg"/><Relationship Id="rId1" Type="http://schemas.openxmlformats.org/officeDocument/2006/relationships/slideLayout" Target="../slideLayouts/slideLayout167.xml"/></Relationships>
</file>

<file path=ppt/slides/_rels/slide13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9.xml"/><Relationship Id="rId1" Type="http://schemas.openxmlformats.org/officeDocument/2006/relationships/slideLayout" Target="../slideLayouts/slideLayout16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29.xm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0.xml"/><Relationship Id="rId1" Type="http://schemas.openxmlformats.org/officeDocument/2006/relationships/slideLayout" Target="../slideLayouts/slideLayout162.xml"/><Relationship Id="rId4" Type="http://schemas.openxmlformats.org/officeDocument/2006/relationships/image" Target="../media/image17.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62.xml"/><Relationship Id="rId1" Type="http://schemas.openxmlformats.org/officeDocument/2006/relationships/vmlDrawing" Target="../drawings/vmlDrawing6.vml"/><Relationship Id="rId6" Type="http://schemas.openxmlformats.org/officeDocument/2006/relationships/image" Target="../media/image17.png"/><Relationship Id="rId5" Type="http://schemas.openxmlformats.org/officeDocument/2006/relationships/image" Target="../media/image154.emf"/><Relationship Id="rId4" Type="http://schemas.openxmlformats.org/officeDocument/2006/relationships/oleObject" Target="../embeddings/oleObject6.bin"/></Relationships>
</file>

<file path=ppt/slides/_rels/slide1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5.jpeg"/><Relationship Id="rId1" Type="http://schemas.openxmlformats.org/officeDocument/2006/relationships/slideLayout" Target="../slideLayouts/slideLayout161.xml"/></Relationships>
</file>

<file path=ppt/slides/_rels/slide14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2.xml"/><Relationship Id="rId1" Type="http://schemas.openxmlformats.org/officeDocument/2006/relationships/slideLayout" Target="../slideLayouts/slideLayout162.xml"/><Relationship Id="rId4" Type="http://schemas.openxmlformats.org/officeDocument/2006/relationships/image" Target="../media/image17.png"/></Relationships>
</file>

<file path=ppt/slides/_rels/slide1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7.jpeg"/><Relationship Id="rId1" Type="http://schemas.openxmlformats.org/officeDocument/2006/relationships/slideLayout" Target="../slideLayouts/slideLayout168.xml"/></Relationships>
</file>

<file path=ppt/slides/_rels/slide1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8.jpeg"/><Relationship Id="rId1" Type="http://schemas.openxmlformats.org/officeDocument/2006/relationships/slideLayout" Target="../slideLayouts/slideLayout159.xml"/></Relationships>
</file>

<file path=ppt/slides/_rels/slide1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9.jpeg"/><Relationship Id="rId1" Type="http://schemas.openxmlformats.org/officeDocument/2006/relationships/slideLayout" Target="../slideLayouts/slideLayout159.xml"/></Relationships>
</file>

<file path=ppt/slides/_rels/slide1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0.jpeg"/><Relationship Id="rId1" Type="http://schemas.openxmlformats.org/officeDocument/2006/relationships/slideLayout" Target="../slideLayouts/slideLayout159.xml"/></Relationships>
</file>

<file path=ppt/slides/_rels/slide1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1.jpeg"/><Relationship Id="rId1" Type="http://schemas.openxmlformats.org/officeDocument/2006/relationships/slideLayout" Target="../slideLayouts/slideLayout159.xml"/></Relationships>
</file>

<file path=ppt/slides/_rels/slide1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2.jpeg"/><Relationship Id="rId1" Type="http://schemas.openxmlformats.org/officeDocument/2006/relationships/slideLayout" Target="../slideLayouts/slideLayout159.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3.jpeg"/><Relationship Id="rId1" Type="http://schemas.openxmlformats.org/officeDocument/2006/relationships/slideLayout" Target="../slideLayouts/slideLayout159.xml"/></Relationships>
</file>

<file path=ppt/slides/_rels/slide1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4.jpeg"/><Relationship Id="rId1" Type="http://schemas.openxmlformats.org/officeDocument/2006/relationships/slideLayout" Target="../slideLayouts/slideLayout159.xml"/></Relationships>
</file>

<file path=ppt/slides/_rels/slide15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3.xml"/><Relationship Id="rId1" Type="http://schemas.openxmlformats.org/officeDocument/2006/relationships/slideLayout" Target="../slideLayouts/slideLayout159.xml"/><Relationship Id="rId4" Type="http://schemas.openxmlformats.org/officeDocument/2006/relationships/image" Target="../media/image17.png"/></Relationships>
</file>

<file path=ppt/slides/_rels/slide15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4.xml"/><Relationship Id="rId1" Type="http://schemas.openxmlformats.org/officeDocument/2006/relationships/slideLayout" Target="../slideLayouts/slideLayout159.xml"/><Relationship Id="rId4" Type="http://schemas.openxmlformats.org/officeDocument/2006/relationships/image" Target="../media/image17.png"/></Relationships>
</file>

<file path=ppt/slides/_rels/slide1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7.jpeg"/><Relationship Id="rId1" Type="http://schemas.openxmlformats.org/officeDocument/2006/relationships/slideLayout" Target="../slideLayouts/slideLayout168.xml"/></Relationships>
</file>

<file path=ppt/slides/_rels/slide15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5.xml"/><Relationship Id="rId1" Type="http://schemas.openxmlformats.org/officeDocument/2006/relationships/slideLayout" Target="../slideLayouts/slideLayout161.xml"/><Relationship Id="rId4" Type="http://schemas.openxmlformats.org/officeDocument/2006/relationships/image" Target="../media/image17.png"/></Relationships>
</file>

<file path=ppt/slides/_rels/slide15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6.xml"/><Relationship Id="rId1" Type="http://schemas.openxmlformats.org/officeDocument/2006/relationships/slideLayout" Target="../slideLayouts/slideLayout161.xml"/><Relationship Id="rId4" Type="http://schemas.openxmlformats.org/officeDocument/2006/relationships/image" Target="../media/image17.png"/></Relationships>
</file>

<file path=ppt/slides/_rels/slide15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71.jpeg"/><Relationship Id="rId1" Type="http://schemas.openxmlformats.org/officeDocument/2006/relationships/slideLayout" Target="../slideLayouts/slideLayout23.xml"/></Relationships>
</file>

<file path=ppt/slides/_rels/slide15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jpeg"/><Relationship Id="rId1" Type="http://schemas.openxmlformats.org/officeDocument/2006/relationships/slideLayout" Target="../slideLayouts/slideLayout22.xml"/></Relationships>
</file>

<file path=ppt/slides/_rels/slide1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9.xml"/><Relationship Id="rId1" Type="http://schemas.openxmlformats.org/officeDocument/2006/relationships/slideLayout" Target="../slideLayouts/slideLayout4.xml"/><Relationship Id="rId4" Type="http://schemas.openxmlformats.org/officeDocument/2006/relationships/image" Target="../media/image173.jpeg"/></Relationships>
</file>

<file path=ppt/slides/_rels/slide16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0.xml"/><Relationship Id="rId1" Type="http://schemas.openxmlformats.org/officeDocument/2006/relationships/slideLayout" Target="../slideLayouts/slideLayout248.xml"/><Relationship Id="rId4" Type="http://schemas.openxmlformats.org/officeDocument/2006/relationships/image" Target="../media/image17.png"/></Relationships>
</file>

<file path=ppt/slides/_rels/slide16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31.xml"/><Relationship Id="rId1" Type="http://schemas.openxmlformats.org/officeDocument/2006/relationships/slideLayout" Target="../slideLayouts/slideLayout69.xml"/><Relationship Id="rId4" Type="http://schemas.openxmlformats.org/officeDocument/2006/relationships/image" Target="../media/image17.png"/></Relationships>
</file>

<file path=ppt/slides/_rels/slide163.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7.png"/><Relationship Id="rId2" Type="http://schemas.openxmlformats.org/officeDocument/2006/relationships/image" Target="../media/image176.png"/><Relationship Id="rId1" Type="http://schemas.openxmlformats.org/officeDocument/2006/relationships/slideLayout" Target="../slideLayouts/slideLayout66.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2.xml"/><Relationship Id="rId1" Type="http://schemas.openxmlformats.org/officeDocument/2006/relationships/slideLayout" Target="../slideLayouts/slideLayout69.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5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jpeg"/><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apeterson3@unl.edu" TargetMode="External"/><Relationship Id="rId5" Type="http://schemas.openxmlformats.org/officeDocument/2006/relationships/hyperlink" Target="http://food.unl.edu/web/fnh/educational-resources" TargetMode="External"/><Relationship Id="rId4" Type="http://schemas.openxmlformats.org/officeDocument/2006/relationships/hyperlink" Target="mailto:ahenneman1@unl.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6.jpeg"/><Relationship Id="rId1" Type="http://schemas.openxmlformats.org/officeDocument/2006/relationships/slideLayout" Target="../slideLayouts/slideLayout15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7.jpeg"/><Relationship Id="rId1" Type="http://schemas.openxmlformats.org/officeDocument/2006/relationships/slideLayout" Target="../slideLayouts/slideLayout15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78.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89.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89.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89.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94.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194.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194.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30.xml"/><Relationship Id="rId7" Type="http://schemas.openxmlformats.org/officeDocument/2006/relationships/image" Target="../media/image63.jpeg"/><Relationship Id="rId2" Type="http://schemas.openxmlformats.org/officeDocument/2006/relationships/slideLayout" Target="../slideLayouts/slideLayout210.xml"/><Relationship Id="rId1" Type="http://schemas.openxmlformats.org/officeDocument/2006/relationships/vmlDrawing" Target="../drawings/vmlDrawing1.vml"/><Relationship Id="rId6" Type="http://schemas.openxmlformats.org/officeDocument/2006/relationships/image" Target="../media/image62.jpeg"/><Relationship Id="rId11" Type="http://schemas.openxmlformats.org/officeDocument/2006/relationships/image" Target="../media/image17.png"/><Relationship Id="rId5" Type="http://schemas.openxmlformats.org/officeDocument/2006/relationships/image" Target="../media/image61.jpeg"/><Relationship Id="rId10" Type="http://schemas.openxmlformats.org/officeDocument/2006/relationships/image" Target="../media/image59.png"/><Relationship Id="rId4" Type="http://schemas.openxmlformats.org/officeDocument/2006/relationships/image" Target="../media/image60.jpeg"/><Relationship Id="rId9"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notesSlide" Target="../notesSlides/notesSlide31.xml"/><Relationship Id="rId7" Type="http://schemas.openxmlformats.org/officeDocument/2006/relationships/image" Target="../media/image67.jpeg"/><Relationship Id="rId2" Type="http://schemas.openxmlformats.org/officeDocument/2006/relationships/slideLayout" Target="../slideLayouts/slideLayout226.xml"/><Relationship Id="rId1" Type="http://schemas.openxmlformats.org/officeDocument/2006/relationships/vmlDrawing" Target="../drawings/vmlDrawing2.vml"/><Relationship Id="rId6" Type="http://schemas.openxmlformats.org/officeDocument/2006/relationships/image" Target="../media/image65.png"/><Relationship Id="rId5" Type="http://schemas.openxmlformats.org/officeDocument/2006/relationships/oleObject" Target="../embeddings/oleObject2.bin"/><Relationship Id="rId4" Type="http://schemas.openxmlformats.org/officeDocument/2006/relationships/image" Target="../media/image66.jpeg"/><Relationship Id="rId9"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216.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0.jpeg"/><Relationship Id="rId1" Type="http://schemas.openxmlformats.org/officeDocument/2006/relationships/slideLayout" Target="../slideLayouts/slideLayout219.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226.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226.xml"/><Relationship Id="rId5" Type="http://schemas.openxmlformats.org/officeDocument/2006/relationships/image" Target="../media/image17.png"/><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26.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26.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216.xml"/><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10.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10.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205.xml"/><Relationship Id="rId6" Type="http://schemas.openxmlformats.org/officeDocument/2006/relationships/image" Target="../media/image17.png"/><Relationship Id="rId5" Type="http://schemas.openxmlformats.org/officeDocument/2006/relationships/image" Target="../media/image77.jpeg"/><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10.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10.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82.wmf"/></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104.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6.xml"/><Relationship Id="rId1" Type="http://schemas.openxmlformats.org/officeDocument/2006/relationships/vmlDrawing" Target="../drawings/vmlDrawing3.vml"/><Relationship Id="rId6" Type="http://schemas.openxmlformats.org/officeDocument/2006/relationships/image" Target="../media/image17.png"/><Relationship Id="rId5" Type="http://schemas.openxmlformats.org/officeDocument/2006/relationships/image" Target="../media/image90.emf"/><Relationship Id="rId4" Type="http://schemas.openxmlformats.org/officeDocument/2006/relationships/oleObject" Target="../embeddings/oleObject3.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6.xml"/><Relationship Id="rId1" Type="http://schemas.openxmlformats.org/officeDocument/2006/relationships/vmlDrawing" Target="../drawings/vmlDrawing4.vml"/><Relationship Id="rId6" Type="http://schemas.openxmlformats.org/officeDocument/2006/relationships/image" Target="../media/image17.png"/><Relationship Id="rId5" Type="http://schemas.openxmlformats.org/officeDocument/2006/relationships/image" Target="../media/image91.emf"/><Relationship Id="rId4" Type="http://schemas.openxmlformats.org/officeDocument/2006/relationships/oleObject" Target="../embeddings/oleObject4.bin"/></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2.jpe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65.png"/><Relationship Id="rId5" Type="http://schemas.openxmlformats.org/officeDocument/2006/relationships/oleObject" Target="../embeddings/oleObject5.bin"/><Relationship Id="rId4" Type="http://schemas.openxmlformats.org/officeDocument/2006/relationships/image" Target="../media/image93.jpeg"/></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03.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36.xml"/><Relationship Id="rId4" Type="http://schemas.openxmlformats.org/officeDocument/2006/relationships/image" Target="../media/image92.jpeg"/></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5.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6.jpeg"/><Relationship Id="rId1" Type="http://schemas.openxmlformats.org/officeDocument/2006/relationships/slideLayout" Target="../slideLayouts/slideLayout241.xml"/></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7.jpeg"/><Relationship Id="rId1" Type="http://schemas.openxmlformats.org/officeDocument/2006/relationships/slideLayout" Target="../slideLayouts/slideLayout250.xml"/></Relationships>
</file>

<file path=ppt/slides/_rels/slide7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6.xml"/><Relationship Id="rId1" Type="http://schemas.openxmlformats.org/officeDocument/2006/relationships/slideLayout" Target="../slideLayouts/slideLayout241.xml"/><Relationship Id="rId4" Type="http://schemas.openxmlformats.org/officeDocument/2006/relationships/image" Target="../media/image17.png"/></Relationships>
</file>

<file path=ppt/slides/_rels/slide7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7.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image" Target="../media/image99.jpeg"/><Relationship Id="rId4" Type="http://schemas.openxmlformats.org/officeDocument/2006/relationships/image" Target="../media/image98.jpeg"/></Relationships>
</file>

<file path=ppt/slides/_rels/slide79.xml.rels><?xml version="1.0" encoding="UTF-8" standalone="yes"?>
<Relationships xmlns="http://schemas.openxmlformats.org/package/2006/relationships"><Relationship Id="rId3" Type="http://schemas.openxmlformats.org/officeDocument/2006/relationships/hyperlink" Target="http://hin.nhlbi.nih.gov/portion" TargetMode="External"/><Relationship Id="rId2" Type="http://schemas.openxmlformats.org/officeDocument/2006/relationships/image" Target="../media/image100.jpeg"/><Relationship Id="rId1" Type="http://schemas.openxmlformats.org/officeDocument/2006/relationships/slideLayout" Target="../slideLayouts/slideLayout23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Layout" Target="../slideLayouts/slideLayout119.xm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0.jpeg"/><Relationship Id="rId1" Type="http://schemas.openxmlformats.org/officeDocument/2006/relationships/slideLayout" Target="../slideLayouts/slideLayout237.xml"/></Relationships>
</file>

<file path=ppt/slides/_rels/slide81.xml.rels><?xml version="1.0" encoding="UTF-8" standalone="yes"?>
<Relationships xmlns="http://schemas.openxmlformats.org/package/2006/relationships"><Relationship Id="rId3" Type="http://schemas.openxmlformats.org/officeDocument/2006/relationships/hyperlink" Target="http://flic.kr/p/41qvEZ" TargetMode="External"/><Relationship Id="rId7"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241.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hyperlink" Target="http://creativecommons.org/licenses/by-nc/3.0/"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02.jpeg"/></Relationships>
</file>

<file path=ppt/slides/_rels/slide8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0.xml"/><Relationship Id="rId1" Type="http://schemas.openxmlformats.org/officeDocument/2006/relationships/slideLayout" Target="../slideLayouts/slideLayout241.xml"/><Relationship Id="rId5" Type="http://schemas.openxmlformats.org/officeDocument/2006/relationships/image" Target="../media/image104.jpeg"/><Relationship Id="rId4" Type="http://schemas.openxmlformats.org/officeDocument/2006/relationships/image" Target="../media/image103.jpeg"/></Relationships>
</file>

<file path=ppt/slides/_rels/slide8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1.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hyperlink" Target="http://www.nutribase.com/exercala.htm" TargetMode="External"/><Relationship Id="rId4" Type="http://schemas.openxmlformats.org/officeDocument/2006/relationships/image" Target="../media/image104.jpeg"/></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2.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06.jpeg"/></Relationships>
</file>

<file path=ppt/slides/_rels/slide8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06.jpeg"/></Relationships>
</file>

<file path=ppt/slides/_rels/slide8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4.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image" Target="../media/image107.jpeg"/><Relationship Id="rId4" Type="http://schemas.openxmlformats.org/officeDocument/2006/relationships/image" Target="../media/image106.jpeg"/></Relationships>
</file>

<file path=ppt/slides/_rels/slide8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5.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hyperlink" Target="http://www.nutribase.com/exercala.htm" TargetMode="External"/><Relationship Id="rId4" Type="http://schemas.openxmlformats.org/officeDocument/2006/relationships/image" Target="../media/image107.jpeg"/></Relationships>
</file>

<file path=ppt/slides/_rels/slide8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0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7.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09.jpeg"/></Relationships>
</file>

<file path=ppt/slides/_rels/slide9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8.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image" Target="../media/image110.jpeg"/><Relationship Id="rId4" Type="http://schemas.openxmlformats.org/officeDocument/2006/relationships/image" Target="../media/image109.jpeg"/></Relationships>
</file>

<file path=ppt/slides/_rels/slide9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9.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10.jpeg"/></Relationships>
</file>

<file path=ppt/slides/_rels/slide93.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7.png"/><Relationship Id="rId2" Type="http://schemas.openxmlformats.org/officeDocument/2006/relationships/notesSlide" Target="../notesSlides/notesSlide80.xml"/><Relationship Id="rId1" Type="http://schemas.openxmlformats.org/officeDocument/2006/relationships/slideLayout" Target="../slideLayouts/slideLayout241.xml"/><Relationship Id="rId6" Type="http://schemas.microsoft.com/office/2007/relationships/hdphoto" Target="../media/hdphoto3.wdp"/><Relationship Id="rId5" Type="http://schemas.openxmlformats.org/officeDocument/2006/relationships/image" Target="../media/image112.jpeg"/><Relationship Id="rId4" Type="http://schemas.microsoft.com/office/2007/relationships/hdphoto" Target="../media/hdphoto2.wdp"/></Relationships>
</file>

<file path=ppt/slides/_rels/slide94.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7.png"/><Relationship Id="rId2" Type="http://schemas.openxmlformats.org/officeDocument/2006/relationships/notesSlide" Target="../notesSlides/notesSlide81.xml"/><Relationship Id="rId1" Type="http://schemas.openxmlformats.org/officeDocument/2006/relationships/slideLayout" Target="../slideLayouts/slideLayout241.xml"/><Relationship Id="rId6" Type="http://schemas.microsoft.com/office/2007/relationships/hdphoto" Target="../media/hdphoto3.wdp"/><Relationship Id="rId5" Type="http://schemas.openxmlformats.org/officeDocument/2006/relationships/image" Target="../media/image112.jpeg"/><Relationship Id="rId4" Type="http://schemas.microsoft.com/office/2007/relationships/hdphoto" Target="../media/hdphoto2.wdp"/></Relationships>
</file>

<file path=ppt/slides/_rels/slide9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17.png"/><Relationship Id="rId2" Type="http://schemas.openxmlformats.org/officeDocument/2006/relationships/notesSlide" Target="../notesSlides/notesSlide82.xml"/><Relationship Id="rId1" Type="http://schemas.openxmlformats.org/officeDocument/2006/relationships/slideLayout" Target="../slideLayouts/slideLayout241.xml"/><Relationship Id="rId6" Type="http://schemas.openxmlformats.org/officeDocument/2006/relationships/image" Target="../media/image113.jpeg"/><Relationship Id="rId5" Type="http://schemas.microsoft.com/office/2007/relationships/hdphoto" Target="../media/hdphoto3.wdp"/><Relationship Id="rId4" Type="http://schemas.openxmlformats.org/officeDocument/2006/relationships/image" Target="../media/image112.jpeg"/></Relationships>
</file>

<file path=ppt/slides/_rels/slide9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3.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hyperlink" Target="http://www.nutribase.com/exercala.htm" TargetMode="External"/><Relationship Id="rId4" Type="http://schemas.openxmlformats.org/officeDocument/2006/relationships/image" Target="../media/image113.jpeg"/></Relationships>
</file>

<file path=ppt/slides/_rels/slide9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4.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15.jpeg"/></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5.xml"/><Relationship Id="rId1" Type="http://schemas.openxmlformats.org/officeDocument/2006/relationships/slideLayout" Target="../slideLayouts/slideLayout241.xml"/><Relationship Id="rId5" Type="http://schemas.openxmlformats.org/officeDocument/2006/relationships/image" Target="../media/image17.png"/><Relationship Id="rId4" Type="http://schemas.openxmlformats.org/officeDocument/2006/relationships/image" Target="../media/image115.jpeg"/></Relationships>
</file>

<file path=ppt/slides/_rels/slide9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6.xml"/><Relationship Id="rId1" Type="http://schemas.openxmlformats.org/officeDocument/2006/relationships/slideLayout" Target="../slideLayouts/slideLayout241.xml"/><Relationship Id="rId6" Type="http://schemas.openxmlformats.org/officeDocument/2006/relationships/image" Target="../media/image17.png"/><Relationship Id="rId5" Type="http://schemas.openxmlformats.org/officeDocument/2006/relationships/image" Target="../media/image117.jpeg"/><Relationship Id="rId4" Type="http://schemas.openxmlformats.org/officeDocument/2006/relationships/image" Target="../media/image1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10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8" name="Picture 7" descr="IANR_4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075363"/>
            <a:ext cx="4333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9" name="Rectangle 1"/>
          <p:cNvSpPr>
            <a:spLocks noChangeArrowheads="1"/>
          </p:cNvSpPr>
          <p:nvPr/>
        </p:nvSpPr>
        <p:spPr bwMode="auto">
          <a:xfrm>
            <a:off x="361950" y="6538913"/>
            <a:ext cx="824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solidFill>
                  <a:srgbClr val="7F7F7F"/>
                </a:solidFill>
              </a:rPr>
              <a:t>Images on this slide courtesy of NCI, Renee Comet, photographer, and the Microsoft Clip Art Gallery </a:t>
            </a:r>
          </a:p>
        </p:txBody>
      </p:sp>
      <p:grpSp>
        <p:nvGrpSpPr>
          <p:cNvPr id="18" name="Group 17"/>
          <p:cNvGrpSpPr/>
          <p:nvPr/>
        </p:nvGrpSpPr>
        <p:grpSpPr>
          <a:xfrm>
            <a:off x="85725" y="387422"/>
            <a:ext cx="8958263" cy="6229350"/>
            <a:chOff x="201576" y="243660"/>
            <a:chExt cx="8958263" cy="6229350"/>
          </a:xfrm>
        </p:grpSpPr>
        <p:sp>
          <p:nvSpPr>
            <p:cNvPr id="4" name="TextBox 3"/>
            <p:cNvSpPr txBox="1"/>
            <p:nvPr/>
          </p:nvSpPr>
          <p:spPr>
            <a:xfrm>
              <a:off x="255814" y="1933913"/>
              <a:ext cx="8763000" cy="3693319"/>
            </a:xfrm>
            <a:prstGeom prst="rect">
              <a:avLst/>
            </a:prstGeom>
            <a:noFill/>
          </p:spPr>
          <p:txBody>
            <a:bodyPr>
              <a:spAutoFit/>
            </a:bodyPr>
            <a:lstStyle/>
            <a:p>
              <a:pPr algn="ctr">
                <a:defRPr/>
              </a:pPr>
              <a:r>
                <a:rPr lang="en-US" sz="6000" b="1" kern="10" dirty="0">
                  <a:ln w="28575">
                    <a:solidFill>
                      <a:srgbClr val="000000"/>
                    </a:solidFill>
                    <a:prstDash val="solid"/>
                  </a:ln>
                  <a:solidFill>
                    <a:srgbClr val="008000"/>
                  </a:solidFill>
                  <a:effectLst>
                    <a:outerShdw blurRad="88000" dist="50800" dir="5040000" algn="tl">
                      <a:srgbClr val="000000">
                        <a:tint val="80000"/>
                        <a:satMod val="250000"/>
                        <a:alpha val="45000"/>
                      </a:srgbClr>
                    </a:outerShdw>
                  </a:effectLst>
                  <a:latin typeface="Arial Black" pitchFamily="34" charset="0"/>
                </a:rPr>
                <a:t>$</a:t>
              </a:r>
              <a:r>
                <a:rPr lang="en-US" sz="5400" b="1" kern="10" dirty="0">
                  <a:ln w="28575">
                    <a:solidFill>
                      <a:srgbClr val="000000"/>
                    </a:solidFill>
                    <a:prstDash val="solid"/>
                  </a:ln>
                  <a:solidFill>
                    <a:srgbClr val="008000"/>
                  </a:solidFill>
                  <a:effectLst>
                    <a:outerShdw blurRad="88000" dist="50800" dir="5040000" algn="tl">
                      <a:srgbClr val="000000">
                        <a:tint val="80000"/>
                        <a:satMod val="250000"/>
                        <a:alpha val="45000"/>
                      </a:srgbClr>
                    </a:outerShdw>
                  </a:effectLst>
                  <a:latin typeface="Arial Black" pitchFamily="34" charset="0"/>
                </a:rPr>
                <a:t>pending Your</a:t>
              </a:r>
            </a:p>
            <a:p>
              <a:pPr algn="ctr">
                <a:defRPr/>
              </a:pPr>
              <a:r>
                <a:rPr lang="en-US" sz="5400" b="1" kern="10" dirty="0">
                  <a:ln w="28575">
                    <a:solidFill>
                      <a:srgbClr val="000000"/>
                    </a:solidFill>
                    <a:prstDash val="solid"/>
                  </a:ln>
                  <a:solidFill>
                    <a:srgbClr val="008000"/>
                  </a:solidFill>
                  <a:effectLst>
                    <a:outerShdw blurRad="88000" dist="50800" dir="5040000" algn="tl">
                      <a:srgbClr val="000000">
                        <a:tint val="80000"/>
                        <a:satMod val="250000"/>
                        <a:alpha val="45000"/>
                      </a:srgbClr>
                    </a:outerShdw>
                  </a:effectLst>
                  <a:latin typeface="Arial Black" pitchFamily="34" charset="0"/>
                </a:rPr>
                <a:t>CALORIE </a:t>
              </a:r>
              <a:endParaRPr lang="en-US" sz="8000" b="1" kern="10" spc="600" dirty="0">
                <a:ln w="57150">
                  <a:solidFill>
                    <a:srgbClr val="000000"/>
                  </a:solidFill>
                  <a:prstDash val="solid"/>
                </a:ln>
                <a:blipFill dpi="0" rotWithShape="1">
                  <a:blip r:embed="rId5">
                    <a:extLst/>
                  </a:blip>
                  <a:srcRect/>
                  <a:stretch>
                    <a:fillRect/>
                  </a:stretch>
                </a:blipFill>
                <a:effectLst>
                  <a:outerShdw blurRad="88000" dist="50800" dir="5040000" algn="tl">
                    <a:srgbClr val="000000">
                      <a:tint val="80000"/>
                      <a:satMod val="250000"/>
                      <a:alpha val="45000"/>
                    </a:srgbClr>
                  </a:outerShdw>
                </a:effectLst>
                <a:latin typeface="Franklin Gothic Heavy" pitchFamily="34" charset="0"/>
              </a:endParaRPr>
            </a:p>
            <a:p>
              <a:pPr algn="ctr">
                <a:defRPr/>
              </a:pPr>
              <a:r>
                <a:rPr lang="en-US" sz="6000" b="1" kern="10" dirty="0">
                  <a:ln w="28575">
                    <a:solidFill>
                      <a:srgbClr val="000000"/>
                    </a:solidFill>
                    <a:prstDash val="solid"/>
                  </a:ln>
                  <a:solidFill>
                    <a:srgbClr val="008000"/>
                  </a:solidFill>
                  <a:effectLst>
                    <a:outerShdw blurRad="88000" dist="50800" dir="5040000" algn="tl">
                      <a:srgbClr val="000000">
                        <a:tint val="80000"/>
                        <a:satMod val="250000"/>
                        <a:alpha val="45000"/>
                      </a:srgbClr>
                    </a:outerShdw>
                  </a:effectLst>
                  <a:latin typeface="Arial Black" pitchFamily="34" charset="0"/>
                </a:rPr>
                <a:t>$alary  </a:t>
              </a:r>
            </a:p>
            <a:p>
              <a:pPr algn="ctr">
                <a:defRPr/>
              </a:pPr>
              <a:r>
                <a:rPr lang="en-US" sz="6000" b="1" i="1" kern="10" dirty="0">
                  <a:ln w="28575">
                    <a:solidFill>
                      <a:srgbClr val="000000"/>
                    </a:solidFill>
                    <a:prstDash val="solid"/>
                  </a:ln>
                  <a:solidFill>
                    <a:srgbClr val="DA0000"/>
                  </a:solidFill>
                  <a:effectLst>
                    <a:outerShdw blurRad="88000" dist="50800" dir="5040000" algn="tl">
                      <a:srgbClr val="000000">
                        <a:tint val="80000"/>
                        <a:satMod val="250000"/>
                        <a:alpha val="45000"/>
                      </a:srgbClr>
                    </a:outerShdw>
                  </a:effectLst>
                  <a:latin typeface="Boopee" pitchFamily="2" charset="0"/>
                </a:rPr>
                <a:t>For Teens!</a:t>
              </a:r>
            </a:p>
          </p:txBody>
        </p:sp>
        <p:grpSp>
          <p:nvGrpSpPr>
            <p:cNvPr id="17" name="Group 16"/>
            <p:cNvGrpSpPr/>
            <p:nvPr/>
          </p:nvGrpSpPr>
          <p:grpSpPr>
            <a:xfrm>
              <a:off x="201576" y="243660"/>
              <a:ext cx="8958263" cy="6229350"/>
              <a:chOff x="2777331" y="353908"/>
              <a:chExt cx="8958263" cy="6229350"/>
            </a:xfrm>
          </p:grpSpPr>
          <p:cxnSp>
            <p:nvCxnSpPr>
              <p:cNvPr id="175116" name="Straight Connector 43"/>
              <p:cNvCxnSpPr>
                <a:cxnSpLocks noChangeShapeType="1"/>
              </p:cNvCxnSpPr>
              <p:nvPr/>
            </p:nvCxnSpPr>
            <p:spPr bwMode="auto">
              <a:xfrm flipH="1" flipV="1">
                <a:off x="3645694" y="4551363"/>
                <a:ext cx="382587" cy="7747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nvGrpSpPr>
              <p:cNvPr id="16" name="Group 15"/>
              <p:cNvGrpSpPr/>
              <p:nvPr/>
            </p:nvGrpSpPr>
            <p:grpSpPr>
              <a:xfrm>
                <a:off x="2777331" y="353908"/>
                <a:ext cx="8958263" cy="6229350"/>
                <a:chOff x="-98425" y="379413"/>
                <a:chExt cx="8958263" cy="6229350"/>
              </a:xfrm>
            </p:grpSpPr>
            <p:cxnSp>
              <p:nvCxnSpPr>
                <p:cNvPr id="175113" name="Straight Connector 31"/>
                <p:cNvCxnSpPr>
                  <a:cxnSpLocks noChangeShapeType="1"/>
                </p:cNvCxnSpPr>
                <p:nvPr/>
              </p:nvCxnSpPr>
              <p:spPr bwMode="auto">
                <a:xfrm flipV="1">
                  <a:off x="685800" y="1935163"/>
                  <a:ext cx="227013" cy="137795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nvGrpSpPr>
                <p:cNvPr id="15" name="Group 14"/>
                <p:cNvGrpSpPr/>
                <p:nvPr/>
              </p:nvGrpSpPr>
              <p:grpSpPr>
                <a:xfrm>
                  <a:off x="-98425" y="379413"/>
                  <a:ext cx="8958263" cy="6229350"/>
                  <a:chOff x="-98425" y="379413"/>
                  <a:chExt cx="8958263" cy="6229350"/>
                </a:xfrm>
              </p:grpSpPr>
              <p:pic>
                <p:nvPicPr>
                  <p:cNvPr id="175120" name="Picture 3" descr="C:\Users\apeterson3\AppData\Local\Microsoft\Windows\Temporary Internet Files\Content.IE5\2OA28VEW\MP90043096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 y="3095625"/>
                    <a:ext cx="18859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30163" y="379413"/>
                    <a:ext cx="8829675" cy="6229350"/>
                    <a:chOff x="30163" y="379413"/>
                    <a:chExt cx="8829675" cy="6229350"/>
                  </a:xfrm>
                </p:grpSpPr>
                <p:pic>
                  <p:nvPicPr>
                    <p:cNvPr id="175121" name="Picture 6" descr="C:\Users\apeterson3\AppData\Local\Microsoft\Windows\Temporary Internet Files\Content.IE5\2OA28VEW\MP90040885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450" y="4646613"/>
                      <a:ext cx="19621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30163" y="379413"/>
                      <a:ext cx="8829675" cy="6215062"/>
                      <a:chOff x="30163" y="379413"/>
                      <a:chExt cx="8829675" cy="6215062"/>
                    </a:xfrm>
                  </p:grpSpPr>
                  <p:cxnSp>
                    <p:nvCxnSpPr>
                      <p:cNvPr id="175112" name="Straight Connector 29"/>
                      <p:cNvCxnSpPr>
                        <a:cxnSpLocks noChangeShapeType="1"/>
                      </p:cNvCxnSpPr>
                      <p:nvPr/>
                    </p:nvCxnSpPr>
                    <p:spPr bwMode="auto">
                      <a:xfrm>
                        <a:off x="2133600" y="6135688"/>
                        <a:ext cx="1544638" cy="19685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nvGrpSpPr>
                      <p:cNvPr id="12" name="Group 11"/>
                      <p:cNvGrpSpPr/>
                      <p:nvPr/>
                    </p:nvGrpSpPr>
                    <p:grpSpPr>
                      <a:xfrm>
                        <a:off x="30163" y="379413"/>
                        <a:ext cx="8829675" cy="6215062"/>
                        <a:chOff x="30163" y="379413"/>
                        <a:chExt cx="8829675" cy="6215062"/>
                      </a:xfrm>
                    </p:grpSpPr>
                    <p:grpSp>
                      <p:nvGrpSpPr>
                        <p:cNvPr id="11" name="Group 10"/>
                        <p:cNvGrpSpPr/>
                        <p:nvPr/>
                      </p:nvGrpSpPr>
                      <p:grpSpPr>
                        <a:xfrm>
                          <a:off x="30163" y="379413"/>
                          <a:ext cx="8829675" cy="5953125"/>
                          <a:chOff x="30163" y="379413"/>
                          <a:chExt cx="8829675" cy="5953125"/>
                        </a:xfrm>
                      </p:grpSpPr>
                      <p:cxnSp>
                        <p:nvCxnSpPr>
                          <p:cNvPr id="175115" name="Straight Connector 37"/>
                          <p:cNvCxnSpPr>
                            <a:cxnSpLocks noChangeShapeType="1"/>
                          </p:cNvCxnSpPr>
                          <p:nvPr/>
                        </p:nvCxnSpPr>
                        <p:spPr bwMode="auto">
                          <a:xfrm flipV="1">
                            <a:off x="6157913" y="6038850"/>
                            <a:ext cx="939800" cy="19367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nvGrpSpPr>
                          <p:cNvPr id="10" name="Group 9"/>
                          <p:cNvGrpSpPr/>
                          <p:nvPr/>
                        </p:nvGrpSpPr>
                        <p:grpSpPr>
                          <a:xfrm>
                            <a:off x="30163" y="379413"/>
                            <a:ext cx="8829675" cy="5953125"/>
                            <a:chOff x="30163" y="379413"/>
                            <a:chExt cx="8829675" cy="5953125"/>
                          </a:xfrm>
                        </p:grpSpPr>
                        <p:pic>
                          <p:nvPicPr>
                            <p:cNvPr id="175124" name="Picture 23" descr="C:\Users\apeterson3\AppData\Local\Microsoft\Windows\Temporary Internet Files\Content.IE5\DNPZV6FH\MP900424360[1].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4375" y="5122863"/>
                              <a:ext cx="12096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30163" y="379413"/>
                              <a:ext cx="8829675" cy="4946650"/>
                              <a:chOff x="30163" y="379413"/>
                              <a:chExt cx="8829675" cy="4946650"/>
                            </a:xfrm>
                          </p:grpSpPr>
                          <p:cxnSp>
                            <p:nvCxnSpPr>
                              <p:cNvPr id="175117" name="Straight Connector 47"/>
                              <p:cNvCxnSpPr>
                                <a:cxnSpLocks noChangeShapeType="1"/>
                              </p:cNvCxnSpPr>
                              <p:nvPr/>
                            </p:nvCxnSpPr>
                            <p:spPr bwMode="auto">
                              <a:xfrm flipV="1">
                                <a:off x="8085138" y="4551363"/>
                                <a:ext cx="128587" cy="7747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nvGrpSpPr>
                              <p:cNvPr id="8" name="Group 7"/>
                              <p:cNvGrpSpPr/>
                              <p:nvPr/>
                            </p:nvGrpSpPr>
                            <p:grpSpPr>
                              <a:xfrm>
                                <a:off x="30163" y="379413"/>
                                <a:ext cx="8829675" cy="4146550"/>
                                <a:chOff x="30163" y="379413"/>
                                <a:chExt cx="8829675" cy="4146550"/>
                              </a:xfrm>
                            </p:grpSpPr>
                            <p:pic>
                              <p:nvPicPr>
                                <p:cNvPr id="175123" name="Picture 9" descr="C:\Users\apeterson3\AppData\Local\Microsoft\Windows\Temporary Internet Files\Content.IE5\682Z5U4Y\MP900182748[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69138" y="3349625"/>
                                  <a:ext cx="17907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30163" y="379413"/>
                                  <a:ext cx="8183562" cy="2800350"/>
                                  <a:chOff x="30163" y="379413"/>
                                  <a:chExt cx="8183562" cy="2800350"/>
                                </a:xfrm>
                              </p:grpSpPr>
                              <p:cxnSp>
                                <p:nvCxnSpPr>
                                  <p:cNvPr id="175114" name="Straight Connector 34"/>
                                  <p:cNvCxnSpPr>
                                    <a:cxnSpLocks noChangeShapeType="1"/>
                                  </p:cNvCxnSpPr>
                                  <p:nvPr/>
                                </p:nvCxnSpPr>
                                <p:spPr bwMode="auto">
                                  <a:xfrm>
                                    <a:off x="8085138" y="1570038"/>
                                    <a:ext cx="128587" cy="16097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nvGrpSpPr>
                                  <p:cNvPr id="6" name="Group 5"/>
                                  <p:cNvGrpSpPr/>
                                  <p:nvPr/>
                                </p:nvGrpSpPr>
                                <p:grpSpPr>
                                  <a:xfrm>
                                    <a:off x="30163" y="379413"/>
                                    <a:ext cx="8054975" cy="1758950"/>
                                    <a:chOff x="30163" y="379413"/>
                                    <a:chExt cx="8054975" cy="1758950"/>
                                  </a:xfrm>
                                </p:grpSpPr>
                                <p:grpSp>
                                  <p:nvGrpSpPr>
                                    <p:cNvPr id="3" name="Group 2"/>
                                    <p:cNvGrpSpPr/>
                                    <p:nvPr/>
                                  </p:nvGrpSpPr>
                                  <p:grpSpPr>
                                    <a:xfrm>
                                      <a:off x="30163" y="379413"/>
                                      <a:ext cx="5446712" cy="1758950"/>
                                      <a:chOff x="30163" y="379413"/>
                                      <a:chExt cx="5446712" cy="1758950"/>
                                    </a:xfrm>
                                  </p:grpSpPr>
                                  <p:pic>
                                    <p:nvPicPr>
                                      <p:cNvPr id="17510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4263" y="876300"/>
                                        <a:ext cx="1852612"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grpSp>
                                    <p:nvGrpSpPr>
                                      <p:cNvPr id="2" name="Group 1"/>
                                      <p:cNvGrpSpPr/>
                                      <p:nvPr/>
                                    </p:nvGrpSpPr>
                                    <p:grpSpPr>
                                      <a:xfrm>
                                        <a:off x="30163" y="379413"/>
                                        <a:ext cx="3779837" cy="1758950"/>
                                        <a:chOff x="30163" y="379413"/>
                                        <a:chExt cx="3779837" cy="1758950"/>
                                      </a:xfrm>
                                    </p:grpSpPr>
                                    <p:cxnSp>
                                      <p:nvCxnSpPr>
                                        <p:cNvPr id="175110" name="Straight Connector 11"/>
                                        <p:cNvCxnSpPr>
                                          <a:cxnSpLocks noChangeShapeType="1"/>
                                        </p:cNvCxnSpPr>
                                        <p:nvPr/>
                                      </p:nvCxnSpPr>
                                      <p:spPr bwMode="auto">
                                        <a:xfrm flipV="1">
                                          <a:off x="1679575" y="1101725"/>
                                          <a:ext cx="2130425" cy="1920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pic>
                                      <p:nvPicPr>
                                        <p:cNvPr id="175122" name="Picture 8" descr="C:\Users\apeterson3\AppData\Local\Microsoft\Windows\Temporary Internet Files\Content.IE5\L1LY44A9\MP900430470[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163" y="379413"/>
                                          <a:ext cx="1757362"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 name="Group 4"/>
                                    <p:cNvGrpSpPr/>
                                    <p:nvPr/>
                                  </p:nvGrpSpPr>
                                  <p:grpSpPr>
                                    <a:xfrm>
                                      <a:off x="5476875" y="449263"/>
                                      <a:ext cx="2608263" cy="1658937"/>
                                      <a:chOff x="5476875" y="449263"/>
                                      <a:chExt cx="2608263" cy="1658937"/>
                                    </a:xfrm>
                                  </p:grpSpPr>
                                  <p:cxnSp>
                                    <p:nvCxnSpPr>
                                      <p:cNvPr id="175111" name="Straight Connector 25"/>
                                      <p:cNvCxnSpPr>
                                        <a:cxnSpLocks noChangeShapeType="1"/>
                                      </p:cNvCxnSpPr>
                                      <p:nvPr/>
                                    </p:nvCxnSpPr>
                                    <p:spPr bwMode="auto">
                                      <a:xfrm>
                                        <a:off x="5476875" y="1065213"/>
                                        <a:ext cx="884238" cy="131762"/>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pic>
                                    <p:nvPicPr>
                                      <p:cNvPr id="175125" name="Picture 24" descr="C:\Users\apeterson3\AppData\Local\Microsoft\Windows\Temporary Internet Files\Content.IE5\T46XMDV7\MP900408868[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7788" y="449263"/>
                                        <a:ext cx="165735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grpSp>
                      </p:grpSp>
                    </p:grpSp>
                    <p:pic>
                      <p:nvPicPr>
                        <p:cNvPr id="175126" name="Picture 25" descr="C:\Users\apeterson3\AppData\Local\Microsoft\Windows\Temporary Internet Files\Content.IE5\DNPZV6FH\MP900049618[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84625" y="5430838"/>
                          <a:ext cx="1738313"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85348" name="AutoShape 12"/>
          <p:cNvSpPr>
            <a:spLocks noChangeArrowheads="1"/>
          </p:cNvSpPr>
          <p:nvPr/>
        </p:nvSpPr>
        <p:spPr bwMode="auto">
          <a:xfrm>
            <a:off x="237655" y="2494228"/>
            <a:ext cx="3200415"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p>
            <a:pPr eaLnBrk="0" hangingPunct="0">
              <a:lnSpc>
                <a:spcPct val="90000"/>
              </a:lnSpc>
              <a:buClr>
                <a:srgbClr val="FF0000"/>
              </a:buClr>
              <a:buFont typeface="Wingdings" pitchFamily="2" charset="2"/>
              <a:buNone/>
            </a:pPr>
            <a:r>
              <a:rPr lang="en-US" sz="3200" b="1" dirty="0">
                <a:solidFill>
                  <a:srgbClr val="000000"/>
                </a:solidFill>
                <a:cs typeface="Arial" charset="0"/>
              </a:rPr>
              <a:t>“Your stomach shouldn’t </a:t>
            </a:r>
            <a:br>
              <a:rPr lang="en-US" sz="3200" b="1" dirty="0">
                <a:solidFill>
                  <a:srgbClr val="000000"/>
                </a:solidFill>
                <a:cs typeface="Arial" charset="0"/>
              </a:rPr>
            </a:br>
            <a:r>
              <a:rPr lang="en-US" sz="3200" b="1" dirty="0">
                <a:solidFill>
                  <a:srgbClr val="000000"/>
                </a:solidFill>
                <a:cs typeface="Arial" charset="0"/>
              </a:rPr>
              <a:t>be a waist </a:t>
            </a:r>
            <a:br>
              <a:rPr lang="en-US" sz="3200" b="1" dirty="0">
                <a:solidFill>
                  <a:srgbClr val="000000"/>
                </a:solidFill>
                <a:cs typeface="Arial" charset="0"/>
              </a:rPr>
            </a:br>
            <a:r>
              <a:rPr lang="en-US" sz="3200" b="1" dirty="0">
                <a:solidFill>
                  <a:srgbClr val="000000"/>
                </a:solidFill>
                <a:cs typeface="Arial" charset="0"/>
              </a:rPr>
              <a:t>(waste) basket.”</a:t>
            </a:r>
            <a:r>
              <a:rPr lang="en-US" sz="2800" b="1" dirty="0">
                <a:solidFill>
                  <a:srgbClr val="000000"/>
                </a:solidFill>
                <a:cs typeface="Arial" charset="0"/>
              </a:rPr>
              <a:t> </a:t>
            </a:r>
          </a:p>
          <a:p>
            <a:pPr eaLnBrk="0" hangingPunct="0">
              <a:lnSpc>
                <a:spcPct val="90000"/>
              </a:lnSpc>
              <a:buClr>
                <a:srgbClr val="FF0000"/>
              </a:buClr>
              <a:buFont typeface="Wingdings" pitchFamily="2" charset="2"/>
              <a:buNone/>
            </a:pPr>
            <a:endParaRPr lang="en-US" sz="2800" dirty="0">
              <a:solidFill>
                <a:srgbClr val="000000"/>
              </a:solidFill>
              <a:cs typeface="Arial" charset="0"/>
            </a:endParaRPr>
          </a:p>
          <a:p>
            <a:pPr eaLnBrk="0" hangingPunct="0">
              <a:lnSpc>
                <a:spcPct val="90000"/>
              </a:lnSpc>
              <a:buClr>
                <a:srgbClr val="FF0000"/>
              </a:buClr>
              <a:buFont typeface="Wingdings" pitchFamily="2" charset="2"/>
              <a:buNone/>
            </a:pPr>
            <a:r>
              <a:rPr lang="en-US" sz="2000" dirty="0">
                <a:solidFill>
                  <a:srgbClr val="000000"/>
                </a:solidFill>
                <a:cs typeface="Arial" charset="0"/>
              </a:rPr>
              <a:t> </a:t>
            </a:r>
            <a:r>
              <a:rPr lang="en-US" sz="2000" i="1" dirty="0">
                <a:solidFill>
                  <a:srgbClr val="000000"/>
                </a:solidFill>
                <a:cs typeface="Arial" charset="0"/>
              </a:rPr>
              <a:t>~ Author Unknown</a:t>
            </a:r>
          </a:p>
        </p:txBody>
      </p:sp>
      <p:pic>
        <p:nvPicPr>
          <p:cNvPr id="185352" name="Picture 3" descr="C:\Users\User\AppData\Local\Microsoft\Windows\Temporary Internet Files\Content.IE5\1W8TYU9K\MP900425264[1].jp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65346" y="0"/>
            <a:ext cx="5715000" cy="685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5353" name="Picture 1"/>
          <p:cNvPicPr>
            <a:picLocks noChangeAspect="1" noChangeArrowheads="1"/>
          </p:cNvPicPr>
          <p:nvPr/>
        </p:nvPicPr>
        <p:blipFill>
          <a:blip r:embed="rId4" cstate="print">
            <a:clrChange>
              <a:clrFrom>
                <a:srgbClr val="030303"/>
              </a:clrFrom>
              <a:clrTo>
                <a:srgbClr val="030303">
                  <a:alpha val="0"/>
                </a:srgbClr>
              </a:clrTo>
            </a:clrChange>
            <a:duotone>
              <a:prstClr val="black"/>
              <a:srgbClr val="FF0000">
                <a:tint val="45000"/>
                <a:satMod val="400000"/>
              </a:srgbClr>
            </a:duotone>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84084" y="1568450"/>
            <a:ext cx="3452813"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414" name="AutoShape 5"/>
          <p:cNvSpPr>
            <a:spLocks noChangeArrowheads="1"/>
          </p:cNvSpPr>
          <p:nvPr/>
        </p:nvSpPr>
        <p:spPr bwMode="auto">
          <a:xfrm>
            <a:off x="0" y="-43564"/>
            <a:ext cx="9158288" cy="1186589"/>
          </a:xfrm>
          <a:prstGeom prst="rect">
            <a:avLst/>
          </a:prstGeom>
          <a:solidFill>
            <a:srgbClr val="DA0000"/>
          </a:solidFill>
          <a:ln w="25400">
            <a:noFill/>
            <a:miter lim="800000"/>
            <a:headEnd/>
            <a:tailEnd/>
          </a:ln>
        </p:spPr>
        <p:txBody>
          <a:bodyPr anchor="ctr"/>
          <a:lstStyle/>
          <a:p>
            <a:pPr marL="65088" indent="-65088" algn="ctr" eaLnBrk="0" hangingPunct="0">
              <a:buSzPct val="115000"/>
              <a:defRPr/>
            </a:pPr>
            <a:r>
              <a:rPr lang="en-US" sz="4400" b="1" dirty="0">
                <a:latin typeface="+mj-lt"/>
              </a:rPr>
              <a:t>Eat until “satisfied,” not “full”</a:t>
            </a:r>
          </a:p>
        </p:txBody>
      </p:sp>
      <p:pic>
        <p:nvPicPr>
          <p:cNvPr id="10"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0"/>
            <a:ext cx="9144000" cy="1295400"/>
          </a:xfrm>
          <a:solidFill>
            <a:srgbClr val="DA0000"/>
          </a:solidFill>
        </p:spPr>
        <p:txBody>
          <a:bodyPr/>
          <a:lstStyle/>
          <a:p>
            <a:pPr>
              <a:defRPr/>
            </a:pPr>
            <a:r>
              <a:rPr lang="en-US" sz="4000" dirty="0">
                <a:solidFill>
                  <a:schemeClr val="bg2"/>
                </a:solidFill>
                <a:latin typeface="Arial" charset="0"/>
              </a:rPr>
              <a:t>How long would you have to lift weights to burn </a:t>
            </a:r>
            <a:r>
              <a:rPr lang="en-US" sz="3600" dirty="0">
                <a:solidFill>
                  <a:schemeClr val="bg2"/>
                </a:solidFill>
                <a:latin typeface="Arial" charset="0"/>
              </a:rPr>
              <a:t>257</a:t>
            </a:r>
            <a:r>
              <a:rPr lang="en-US" sz="4000" dirty="0">
                <a:solidFill>
                  <a:schemeClr val="bg2"/>
                </a:solidFill>
                <a:latin typeface="Arial" charset="0"/>
              </a:rPr>
              <a:t> more calories?</a:t>
            </a:r>
          </a:p>
        </p:txBody>
      </p:sp>
      <p:grpSp>
        <p:nvGrpSpPr>
          <p:cNvPr id="2" name="Group 1"/>
          <p:cNvGrpSpPr/>
          <p:nvPr/>
        </p:nvGrpSpPr>
        <p:grpSpPr>
          <a:xfrm>
            <a:off x="609600" y="1458913"/>
            <a:ext cx="7467600" cy="5399087"/>
            <a:chOff x="609600" y="1458913"/>
            <a:chExt cx="7467600" cy="5399087"/>
          </a:xfrm>
        </p:grpSpPr>
        <p:pic>
          <p:nvPicPr>
            <p:cNvPr id="13"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1458913"/>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bwMode="auto">
            <a:xfrm>
              <a:off x="5517910" y="2904416"/>
              <a:ext cx="2559290" cy="2581984"/>
            </a:xfrm>
            <a:prstGeom prst="ellipse">
              <a:avLst/>
            </a:prstGeom>
            <a:solidFill>
              <a:srgbClr val="FFFF00"/>
            </a:solid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a:r>
                <a:rPr lang="en-US" sz="3200" b="1" dirty="0">
                  <a:solidFill>
                    <a:srgbClr val="DA0000"/>
                  </a:solidFill>
                </a:rPr>
                <a:t>1 hour and 30 minutes</a:t>
              </a:r>
            </a:p>
          </p:txBody>
        </p:sp>
        <p:sp>
          <p:nvSpPr>
            <p:cNvPr id="12" name="Rectangle 4"/>
            <p:cNvSpPr>
              <a:spLocks noChangeArrowheads="1"/>
            </p:cNvSpPr>
            <p:nvPr/>
          </p:nvSpPr>
          <p:spPr bwMode="auto">
            <a:xfrm>
              <a:off x="2429070" y="6454939"/>
              <a:ext cx="353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b="1" dirty="0">
                  <a:solidFill>
                    <a:srgbClr val="000000"/>
                  </a:solidFill>
                  <a:cs typeface="Arial" charset="0"/>
                </a:rPr>
                <a:t>Based on 130-pound person</a:t>
              </a:r>
              <a:endParaRPr lang="en-US" sz="1800" b="1" dirty="0">
                <a:solidFill>
                  <a:srgbClr val="000000"/>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2828216"/>
              <a:ext cx="2559291" cy="25819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5" name="TextBox 14"/>
          <p:cNvSpPr txBox="1"/>
          <p:nvPr/>
        </p:nvSpPr>
        <p:spPr>
          <a:xfrm>
            <a:off x="2168715" y="6176803"/>
            <a:ext cx="4619278" cy="276999"/>
          </a:xfrm>
          <a:prstGeom prst="rect">
            <a:avLst/>
          </a:prstGeom>
          <a:noFill/>
        </p:spPr>
        <p:txBody>
          <a:bodyPr wrap="none" rtlCol="0">
            <a:spAutoFit/>
          </a:bodyPr>
          <a:lstStyle/>
          <a:p>
            <a:r>
              <a:rPr lang="en-US" sz="1200" b="1" dirty="0"/>
              <a:t>Calorie Calculations: </a:t>
            </a:r>
            <a:r>
              <a:rPr lang="en-US" sz="1200" b="1" dirty="0">
                <a:hlinkClick r:id="rId5"/>
              </a:rPr>
              <a:t>http://www.nutribase.com/exercala.htm</a:t>
            </a:r>
            <a:endParaRPr lang="en-US" sz="1200" b="1" dirty="0"/>
          </a:p>
        </p:txBody>
      </p:sp>
      <p:pic>
        <p:nvPicPr>
          <p:cNvPr id="11"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94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11" name="Group 10"/>
          <p:cNvGrpSpPr/>
          <p:nvPr/>
        </p:nvGrpSpPr>
        <p:grpSpPr>
          <a:xfrm>
            <a:off x="400365" y="6019800"/>
            <a:ext cx="590235" cy="763588"/>
            <a:chOff x="304800" y="5867400"/>
            <a:chExt cx="457200" cy="763588"/>
          </a:xfrm>
        </p:grpSpPr>
        <p:sp>
          <p:nvSpPr>
            <p:cNvPr id="12"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4" name="Oval 13"/>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2" name="Group 1"/>
          <p:cNvGrpSpPr/>
          <p:nvPr/>
        </p:nvGrpSpPr>
        <p:grpSpPr>
          <a:xfrm>
            <a:off x="469864" y="1102406"/>
            <a:ext cx="8339173" cy="5646624"/>
            <a:chOff x="469864" y="1102406"/>
            <a:chExt cx="8339173" cy="5646624"/>
          </a:xfrm>
        </p:grpSpPr>
        <p:pic>
          <p:nvPicPr>
            <p:cNvPr id="19" name="Picture 18" descr="MochaCoffeeonwhite.jpg"/>
            <p:cNvPicPr>
              <a:picLocks noChangeAspect="1"/>
            </p:cNvPicPr>
            <p:nvPr/>
          </p:nvPicPr>
          <p:blipFill>
            <a:blip r:embed="rId3" cstate="print"/>
            <a:stretch>
              <a:fillRect/>
            </a:stretch>
          </p:blipFill>
          <p:spPr>
            <a:xfrm>
              <a:off x="4953000" y="1828800"/>
              <a:ext cx="3505200" cy="294316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983" y="2057400"/>
              <a:ext cx="3512666" cy="2634500"/>
            </a:xfrm>
            <a:prstGeom prst="rect">
              <a:avLst/>
            </a:prstGeom>
          </p:spPr>
        </p:pic>
        <p:sp>
          <p:nvSpPr>
            <p:cNvPr id="34830" name="Rectangle 8"/>
            <p:cNvSpPr>
              <a:spLocks noChangeArrowheads="1"/>
            </p:cNvSpPr>
            <p:nvPr/>
          </p:nvSpPr>
          <p:spPr bwMode="auto">
            <a:xfrm>
              <a:off x="928688" y="1121003"/>
              <a:ext cx="3512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20 Years Ago</a:t>
              </a:r>
            </a:p>
          </p:txBody>
        </p:sp>
        <p:sp>
          <p:nvSpPr>
            <p:cNvPr id="34828" name="Rectangle 11"/>
            <p:cNvSpPr>
              <a:spLocks noChangeArrowheads="1"/>
            </p:cNvSpPr>
            <p:nvPr/>
          </p:nvSpPr>
          <p:spPr bwMode="auto">
            <a:xfrm>
              <a:off x="5715000" y="1102406"/>
              <a:ext cx="16921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Today</a:t>
              </a:r>
            </a:p>
          </p:txBody>
        </p:sp>
        <p:sp>
          <p:nvSpPr>
            <p:cNvPr id="13" name="Text Box 19"/>
            <p:cNvSpPr txBox="1">
              <a:spLocks noChangeArrowheads="1"/>
            </p:cNvSpPr>
            <p:nvPr/>
          </p:nvSpPr>
          <p:spPr bwMode="auto">
            <a:xfrm>
              <a:off x="469864" y="4813265"/>
              <a:ext cx="38908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ctr" eaLnBrk="1" hangingPunct="1"/>
              <a:r>
                <a:rPr lang="en-US" sz="2400" b="1" dirty="0">
                  <a:solidFill>
                    <a:srgbClr val="000000"/>
                  </a:solidFill>
                </a:rPr>
                <a:t>Coffee, 8 oz.</a:t>
              </a:r>
              <a:br>
                <a:rPr lang="en-US" sz="2400" b="1" dirty="0">
                  <a:solidFill>
                    <a:srgbClr val="000000"/>
                  </a:solidFill>
                </a:rPr>
              </a:br>
              <a:r>
                <a:rPr lang="en-US" sz="2400" b="1" dirty="0">
                  <a:solidFill>
                    <a:srgbClr val="000000"/>
                  </a:solidFill>
                </a:rPr>
                <a:t>(with whole milk &amp; sugar)</a:t>
              </a:r>
            </a:p>
          </p:txBody>
        </p:sp>
        <p:sp>
          <p:nvSpPr>
            <p:cNvPr id="15" name="Text Box 20"/>
            <p:cNvSpPr txBox="1">
              <a:spLocks noChangeArrowheads="1"/>
            </p:cNvSpPr>
            <p:nvPr/>
          </p:nvSpPr>
          <p:spPr bwMode="auto">
            <a:xfrm>
              <a:off x="4953000" y="4813265"/>
              <a:ext cx="3856037" cy="105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ctr" eaLnBrk="1" hangingPunct="1">
                <a:lnSpc>
                  <a:spcPts val="2500"/>
                </a:lnSpc>
              </a:pPr>
              <a:r>
                <a:rPr lang="en-US" sz="2400" b="1" dirty="0">
                  <a:solidFill>
                    <a:srgbClr val="000000"/>
                  </a:solidFill>
                </a:rPr>
                <a:t>Mocha coffee, 16 oz. </a:t>
              </a:r>
              <a:br>
                <a:rPr lang="en-US" sz="2400" b="1" dirty="0">
                  <a:solidFill>
                    <a:srgbClr val="000000"/>
                  </a:solidFill>
                </a:rPr>
              </a:br>
              <a:r>
                <a:rPr lang="en-US" sz="2400" b="1" dirty="0">
                  <a:solidFill>
                    <a:srgbClr val="000000"/>
                  </a:solidFill>
                </a:rPr>
                <a:t>(with steamed whole milk &amp; mocha syrup)</a:t>
              </a:r>
              <a:endParaRPr lang="en-US" b="1" dirty="0">
                <a:solidFill>
                  <a:srgbClr val="000000"/>
                </a:solidFill>
              </a:endParaRPr>
            </a:p>
          </p:txBody>
        </p:sp>
        <p:sp>
          <p:nvSpPr>
            <p:cNvPr id="3" name="TextBox 2"/>
            <p:cNvSpPr txBox="1"/>
            <p:nvPr/>
          </p:nvSpPr>
          <p:spPr>
            <a:xfrm>
              <a:off x="1164606" y="5918033"/>
              <a:ext cx="7017305" cy="830997"/>
            </a:xfrm>
            <a:prstGeom prst="rect">
              <a:avLst/>
            </a:prstGeom>
            <a:noFill/>
          </p:spPr>
          <p:txBody>
            <a:bodyPr wrap="square" rtlCol="0">
              <a:spAutoFit/>
            </a:bodyPr>
            <a:lstStyle/>
            <a:p>
              <a:pPr algn="ctr"/>
              <a:r>
                <a:rPr lang="en-US" i="1" dirty="0">
                  <a:solidFill>
                    <a:srgbClr val="FFFFFF">
                      <a:lumMod val="50000"/>
                    </a:srgbClr>
                  </a:solidFill>
                </a:rPr>
                <a:t>Large coffee image courtesy of  </a:t>
              </a:r>
              <a:r>
                <a:rPr lang="en-US" i="1" dirty="0" err="1">
                  <a:solidFill>
                    <a:srgbClr val="FFFFFF">
                      <a:lumMod val="50000"/>
                    </a:srgbClr>
                  </a:solidFill>
                </a:rPr>
                <a:t>renee_mcgurk</a:t>
              </a:r>
              <a:r>
                <a:rPr lang="en-US" i="1" dirty="0">
                  <a:solidFill>
                    <a:srgbClr val="FFFFFF">
                      <a:lumMod val="50000"/>
                    </a:srgbClr>
                  </a:solidFill>
                </a:rPr>
                <a:t> (Renee </a:t>
              </a:r>
              <a:r>
                <a:rPr lang="en-US" i="1" dirty="0" err="1">
                  <a:solidFill>
                    <a:srgbClr val="FFFFFF">
                      <a:lumMod val="50000"/>
                    </a:srgbClr>
                  </a:solidFill>
                </a:rPr>
                <a:t>McGurk</a:t>
              </a:r>
              <a:r>
                <a:rPr lang="en-US" i="1" dirty="0">
                  <a:solidFill>
                    <a:srgbClr val="FFFFFF">
                      <a:lumMod val="50000"/>
                    </a:srgbClr>
                  </a:solidFill>
                </a:rPr>
                <a:t>) at  </a:t>
              </a:r>
              <a:r>
                <a:rPr lang="en-US" i="1" dirty="0">
                  <a:solidFill>
                    <a:srgbClr val="FFFFFF">
                      <a:lumMod val="50000"/>
                    </a:srgbClr>
                  </a:solidFill>
                  <a:hlinkClick r:id="rId5"/>
                </a:rPr>
                <a:t>http://flic.kr/p/9agbB4</a:t>
              </a:r>
              <a:r>
                <a:rPr lang="en-US" i="1" dirty="0">
                  <a:solidFill>
                    <a:srgbClr val="FFFFFF">
                      <a:lumMod val="50000"/>
                    </a:srgbClr>
                  </a:solidFill>
                </a:rPr>
                <a:t> under a Creative Commons Attribution license: http://creativecommons.org/licenses/by/3.0/</a:t>
              </a:r>
              <a:endParaRPr lang="en-US" b="1" i="1" dirty="0">
                <a:solidFill>
                  <a:srgbClr val="FF0000"/>
                </a:solidFill>
              </a:endParaRPr>
            </a:p>
          </p:txBody>
        </p:sp>
      </p:grpSp>
      <p:pic>
        <p:nvPicPr>
          <p:cNvPr id="16"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98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11" name="Group 10"/>
          <p:cNvGrpSpPr/>
          <p:nvPr/>
        </p:nvGrpSpPr>
        <p:grpSpPr>
          <a:xfrm>
            <a:off x="400365" y="6019800"/>
            <a:ext cx="590235" cy="763588"/>
            <a:chOff x="304800" y="5867400"/>
            <a:chExt cx="457200" cy="763588"/>
          </a:xfrm>
        </p:grpSpPr>
        <p:sp>
          <p:nvSpPr>
            <p:cNvPr id="12"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4" name="Oval 13"/>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2" name="Group 1"/>
          <p:cNvGrpSpPr/>
          <p:nvPr/>
        </p:nvGrpSpPr>
        <p:grpSpPr>
          <a:xfrm>
            <a:off x="404961" y="1143000"/>
            <a:ext cx="8534400" cy="5284252"/>
            <a:chOff x="404961" y="1143000"/>
            <a:chExt cx="8534400" cy="5284252"/>
          </a:xfrm>
        </p:grpSpPr>
        <p:pic>
          <p:nvPicPr>
            <p:cNvPr id="17" name="Picture 16" descr="MochaCoffeeonwhite.jpg"/>
            <p:cNvPicPr>
              <a:picLocks noChangeAspect="1"/>
            </p:cNvPicPr>
            <p:nvPr/>
          </p:nvPicPr>
          <p:blipFill>
            <a:blip r:embed="rId3" cstate="print"/>
            <a:stretch>
              <a:fillRect/>
            </a:stretch>
          </p:blipFill>
          <p:spPr>
            <a:xfrm>
              <a:off x="4953000" y="1828800"/>
              <a:ext cx="3505200" cy="2943160"/>
            </a:xfrm>
            <a:prstGeom prst="rect">
              <a:avLst/>
            </a:prstGeom>
          </p:spPr>
        </p:pic>
        <p:sp>
          <p:nvSpPr>
            <p:cNvPr id="13" name="Text Box 19"/>
            <p:cNvSpPr txBox="1">
              <a:spLocks noChangeArrowheads="1"/>
            </p:cNvSpPr>
            <p:nvPr/>
          </p:nvSpPr>
          <p:spPr bwMode="auto">
            <a:xfrm>
              <a:off x="972364" y="1143000"/>
              <a:ext cx="28376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ctr" eaLnBrk="1" hangingPunct="1"/>
              <a:r>
                <a:rPr lang="en-US" sz="4000" b="1" dirty="0">
                  <a:solidFill>
                    <a:srgbClr val="000000"/>
                  </a:solidFill>
                </a:rPr>
                <a:t>45 calories</a:t>
              </a:r>
            </a:p>
          </p:txBody>
        </p:sp>
        <p:sp>
          <p:nvSpPr>
            <p:cNvPr id="15" name="Text Box 20"/>
            <p:cNvSpPr txBox="1">
              <a:spLocks noChangeArrowheads="1"/>
            </p:cNvSpPr>
            <p:nvPr/>
          </p:nvSpPr>
          <p:spPr bwMode="auto">
            <a:xfrm>
              <a:off x="4876800" y="1143000"/>
              <a:ext cx="38560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ctr" eaLnBrk="1" hangingPunct="1"/>
              <a:r>
                <a:rPr lang="en-US" sz="4000" b="1" dirty="0">
                  <a:solidFill>
                    <a:srgbClr val="000000"/>
                  </a:solidFill>
                </a:rPr>
                <a:t>350 calories </a:t>
              </a:r>
              <a:endParaRPr lang="en-US" sz="4400" b="1" dirty="0">
                <a:solidFill>
                  <a:srgbClr val="000000"/>
                </a:solidFill>
              </a:endParaRPr>
            </a:p>
          </p:txBody>
        </p:sp>
        <p:sp>
          <p:nvSpPr>
            <p:cNvPr id="10" name="Explosion 1 9"/>
            <p:cNvSpPr/>
            <p:nvPr/>
          </p:nvSpPr>
          <p:spPr bwMode="auto">
            <a:xfrm>
              <a:off x="404961" y="4784904"/>
              <a:ext cx="8534400" cy="1642348"/>
            </a:xfrm>
            <a:prstGeom prst="irregularSeal1">
              <a:avLst/>
            </a:prstGeom>
            <a:solidFill>
              <a:srgbClr val="FFFF00"/>
            </a:solidFill>
            <a:ln w="381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r>
                <a:rPr lang="en-US" sz="3200" b="1" dirty="0">
                  <a:solidFill>
                    <a:srgbClr val="DA0000"/>
                  </a:solidFill>
                  <a:latin typeface="Arial Black" pitchFamily="34" charset="0"/>
                </a:rPr>
                <a:t>305 more calories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983" y="2057400"/>
              <a:ext cx="3512666" cy="2634500"/>
            </a:xfrm>
            <a:prstGeom prst="rect">
              <a:avLst/>
            </a:prstGeom>
          </p:spPr>
        </p:pic>
      </p:grpSp>
      <p:pic>
        <p:nvPicPr>
          <p:cNvPr id="16"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57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0"/>
            <a:ext cx="9144000" cy="1295400"/>
          </a:xfrm>
          <a:solidFill>
            <a:srgbClr val="DA0000"/>
          </a:solidFill>
        </p:spPr>
        <p:txBody>
          <a:bodyPr/>
          <a:lstStyle/>
          <a:p>
            <a:pPr eaLnBrk="1" hangingPunct="1"/>
            <a:r>
              <a:rPr lang="en-US" sz="4000" dirty="0"/>
              <a:t>How long would you have to backpack to burn 305 more calories? </a:t>
            </a:r>
          </a:p>
        </p:txBody>
      </p:sp>
      <p:pic>
        <p:nvPicPr>
          <p:cNvPr id="14341"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458913"/>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2968001"/>
            <a:ext cx="3273425" cy="25606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85731" name="Picture 3" descr="C:\Users\apeterson3\AppData\Local\Microsoft\Windows\Temporary Internet Files\Content.IE5\DYQMSN41\MP90040162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855" y="3017197"/>
            <a:ext cx="2282517" cy="22825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35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0"/>
            <a:ext cx="9144000" cy="1295400"/>
          </a:xfrm>
          <a:solidFill>
            <a:srgbClr val="DA0000"/>
          </a:solidFill>
        </p:spPr>
        <p:txBody>
          <a:bodyPr/>
          <a:lstStyle/>
          <a:p>
            <a:pPr eaLnBrk="1" hangingPunct="1"/>
            <a:r>
              <a:rPr lang="en-US" sz="4000" dirty="0"/>
              <a:t>How long would you have to backpack to burn 305 more calories? </a:t>
            </a:r>
          </a:p>
        </p:txBody>
      </p:sp>
      <p:sp>
        <p:nvSpPr>
          <p:cNvPr id="14"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grpSp>
        <p:nvGrpSpPr>
          <p:cNvPr id="2" name="Group 1"/>
          <p:cNvGrpSpPr/>
          <p:nvPr/>
        </p:nvGrpSpPr>
        <p:grpSpPr>
          <a:xfrm>
            <a:off x="685800" y="1458913"/>
            <a:ext cx="7336999" cy="5399087"/>
            <a:chOff x="685800" y="1458913"/>
            <a:chExt cx="7336999" cy="5399087"/>
          </a:xfrm>
        </p:grpSpPr>
        <p:pic>
          <p:nvPicPr>
            <p:cNvPr id="15"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458913"/>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416750" y="3017197"/>
              <a:ext cx="2606049" cy="2489177"/>
            </a:xfrm>
            <a:prstGeom prst="ellipse">
              <a:avLst/>
            </a:prstGeom>
            <a:solidFill>
              <a:srgbClr val="FFFF00"/>
            </a:solidFill>
            <a:ln w="63500">
              <a:solidFill>
                <a:srgbClr val="DA0000"/>
              </a:solidFill>
            </a:ln>
          </p:spPr>
          <p:txBody>
            <a:bodyPr wrap="square" rtlCol="0">
              <a:noAutofit/>
            </a:bodyPr>
            <a:lstStyle/>
            <a:p>
              <a:pPr algn="ctr"/>
              <a:r>
                <a:rPr lang="en-US" sz="3000" b="1" dirty="0">
                  <a:solidFill>
                    <a:srgbClr val="DA0000"/>
                  </a:solidFill>
                </a:rPr>
                <a:t>30 minutes </a:t>
              </a:r>
              <a:r>
                <a:rPr lang="en-US" sz="2000" b="1" dirty="0">
                  <a:solidFill>
                    <a:srgbClr val="DA0000"/>
                  </a:solidFill>
                </a:rPr>
                <a:t>carrying a 10 pound load</a:t>
              </a:r>
            </a:p>
          </p:txBody>
        </p:sp>
        <p:sp>
          <p:nvSpPr>
            <p:cNvPr id="13" name="Rectangle 4"/>
            <p:cNvSpPr>
              <a:spLocks noChangeArrowheads="1"/>
            </p:cNvSpPr>
            <p:nvPr/>
          </p:nvSpPr>
          <p:spPr bwMode="auto">
            <a:xfrm>
              <a:off x="2552019" y="6488276"/>
              <a:ext cx="353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b="1" dirty="0">
                  <a:solidFill>
                    <a:srgbClr val="000000"/>
                  </a:solidFill>
                  <a:cs typeface="Arial" charset="0"/>
                </a:rPr>
                <a:t>Based on 170-pound person</a:t>
              </a:r>
              <a:endParaRPr lang="en-US" sz="1800" b="1" dirty="0">
                <a:solidFill>
                  <a:srgbClr val="000000"/>
                </a:solidFill>
              </a:endParaRPr>
            </a:p>
          </p:txBody>
        </p:sp>
      </p:grpSp>
      <p:pic>
        <p:nvPicPr>
          <p:cNvPr id="17" name="Picture 3" descr="C:\Users\apeterson3\AppData\Local\Microsoft\Windows\Temporary Internet Files\Content.IE5\DYQMSN41\MP90040162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855" y="3017197"/>
            <a:ext cx="2282517" cy="22825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240930" y="6154887"/>
            <a:ext cx="4619278" cy="276999"/>
          </a:xfrm>
          <a:prstGeom prst="rect">
            <a:avLst/>
          </a:prstGeom>
          <a:noFill/>
        </p:spPr>
        <p:txBody>
          <a:bodyPr wrap="none" rtlCol="0">
            <a:spAutoFit/>
          </a:bodyPr>
          <a:lstStyle/>
          <a:p>
            <a:r>
              <a:rPr lang="en-US" sz="1200" b="1" dirty="0"/>
              <a:t>Calorie Calculations: </a:t>
            </a:r>
            <a:r>
              <a:rPr lang="en-US" sz="1200" b="1" dirty="0">
                <a:hlinkClick r:id="rId5"/>
              </a:rPr>
              <a:t>http://www.nutribase.com/exercala.htm</a:t>
            </a:r>
            <a:endParaRPr lang="en-US" sz="1200" b="1" dirty="0"/>
          </a:p>
        </p:txBody>
      </p:sp>
      <p:pic>
        <p:nvPicPr>
          <p:cNvPr id="12"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17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11" name="Group 10"/>
          <p:cNvGrpSpPr/>
          <p:nvPr/>
        </p:nvGrpSpPr>
        <p:grpSpPr>
          <a:xfrm>
            <a:off x="400365" y="6019800"/>
            <a:ext cx="590235" cy="763588"/>
            <a:chOff x="304800" y="5867400"/>
            <a:chExt cx="457200" cy="763588"/>
          </a:xfrm>
        </p:grpSpPr>
        <p:sp>
          <p:nvSpPr>
            <p:cNvPr id="12"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3" name="Oval 12"/>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2" name="Group 1"/>
          <p:cNvGrpSpPr/>
          <p:nvPr/>
        </p:nvGrpSpPr>
        <p:grpSpPr>
          <a:xfrm>
            <a:off x="928688" y="1102406"/>
            <a:ext cx="7323760" cy="4587769"/>
            <a:chOff x="928688" y="1102406"/>
            <a:chExt cx="7323760" cy="4587769"/>
          </a:xfrm>
        </p:grpSpPr>
        <p:sp>
          <p:nvSpPr>
            <p:cNvPr id="34830" name="Rectangle 8"/>
            <p:cNvSpPr>
              <a:spLocks noChangeArrowheads="1"/>
            </p:cNvSpPr>
            <p:nvPr/>
          </p:nvSpPr>
          <p:spPr bwMode="auto">
            <a:xfrm>
              <a:off x="928688" y="1121003"/>
              <a:ext cx="3512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20 Years Ago</a:t>
              </a:r>
            </a:p>
          </p:txBody>
        </p:sp>
        <p:sp>
          <p:nvSpPr>
            <p:cNvPr id="34831" name="Text Box 9"/>
            <p:cNvSpPr txBox="1">
              <a:spLocks noChangeArrowheads="1"/>
            </p:cNvSpPr>
            <p:nvPr/>
          </p:nvSpPr>
          <p:spPr bwMode="auto">
            <a:xfrm>
              <a:off x="1143000" y="5105400"/>
              <a:ext cx="3209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eaLnBrk="1" hangingPunct="1"/>
              <a:r>
                <a:rPr lang="en-US" sz="3200" b="1" dirty="0">
                  <a:solidFill>
                    <a:srgbClr val="000000"/>
                  </a:solidFill>
                  <a:cs typeface="Times New Roman" pitchFamily="18" charset="0"/>
                </a:rPr>
                <a:t>1.5 ounces</a:t>
              </a:r>
            </a:p>
          </p:txBody>
        </p:sp>
        <p:sp>
          <p:nvSpPr>
            <p:cNvPr id="34828" name="Rectangle 11"/>
            <p:cNvSpPr>
              <a:spLocks noChangeArrowheads="1"/>
            </p:cNvSpPr>
            <p:nvPr/>
          </p:nvSpPr>
          <p:spPr bwMode="auto">
            <a:xfrm>
              <a:off x="6096229" y="1102406"/>
              <a:ext cx="16921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Today</a:t>
              </a:r>
            </a:p>
          </p:txBody>
        </p:sp>
        <p:sp>
          <p:nvSpPr>
            <p:cNvPr id="34829" name="Rectangle 12"/>
            <p:cNvSpPr>
              <a:spLocks noChangeArrowheads="1"/>
            </p:cNvSpPr>
            <p:nvPr/>
          </p:nvSpPr>
          <p:spPr bwMode="auto">
            <a:xfrm>
              <a:off x="5943600" y="5105400"/>
              <a:ext cx="205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b="1" dirty="0">
                  <a:solidFill>
                    <a:srgbClr val="000000"/>
                  </a:solidFill>
                </a:rPr>
                <a:t>4 ounces</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3692" t="2240" r="11623" b="2663"/>
            <a:stretch/>
          </p:blipFill>
          <p:spPr>
            <a:xfrm>
              <a:off x="1025953" y="2690947"/>
              <a:ext cx="2728912" cy="231648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0524" y="1897743"/>
              <a:ext cx="3071924" cy="3096112"/>
            </a:xfrm>
            <a:prstGeom prst="rect">
              <a:avLst/>
            </a:prstGeom>
          </p:spPr>
        </p:pic>
      </p:grpSp>
      <p:pic>
        <p:nvPicPr>
          <p:cNvPr id="16"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92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400365" y="6019800"/>
            <a:ext cx="590235" cy="763588"/>
            <a:chOff x="304800" y="5867400"/>
            <a:chExt cx="457200" cy="763588"/>
          </a:xfrm>
        </p:grpSpPr>
        <p:sp>
          <p:nvSpPr>
            <p:cNvPr id="12"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3" name="Oval 12"/>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2" name="Group 1"/>
          <p:cNvGrpSpPr/>
          <p:nvPr/>
        </p:nvGrpSpPr>
        <p:grpSpPr>
          <a:xfrm>
            <a:off x="378919" y="1143000"/>
            <a:ext cx="8534400" cy="5299933"/>
            <a:chOff x="378919" y="1143000"/>
            <a:chExt cx="8534400" cy="5299933"/>
          </a:xfrm>
        </p:grpSpPr>
        <p:sp>
          <p:nvSpPr>
            <p:cNvPr id="34831" name="Text Box 9"/>
            <p:cNvSpPr txBox="1">
              <a:spLocks noChangeArrowheads="1"/>
            </p:cNvSpPr>
            <p:nvPr/>
          </p:nvSpPr>
          <p:spPr bwMode="auto">
            <a:xfrm>
              <a:off x="914400" y="1143000"/>
              <a:ext cx="31053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eaLnBrk="1" hangingPunct="1"/>
              <a:r>
                <a:rPr lang="en-US" sz="4000" b="1" dirty="0">
                  <a:solidFill>
                    <a:srgbClr val="000000"/>
                  </a:solidFill>
                  <a:cs typeface="Times New Roman" pitchFamily="18" charset="0"/>
                </a:rPr>
                <a:t>210 calories</a:t>
              </a:r>
            </a:p>
          </p:txBody>
        </p:sp>
        <p:sp>
          <p:nvSpPr>
            <p:cNvPr id="34829" name="Rectangle 12"/>
            <p:cNvSpPr>
              <a:spLocks noChangeArrowheads="1"/>
            </p:cNvSpPr>
            <p:nvPr/>
          </p:nvSpPr>
          <p:spPr bwMode="auto">
            <a:xfrm>
              <a:off x="5355772" y="1143000"/>
              <a:ext cx="3178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000" b="1" dirty="0">
                  <a:solidFill>
                    <a:srgbClr val="000000"/>
                  </a:solidFill>
                </a:rPr>
                <a:t>500 calories </a:t>
              </a:r>
            </a:p>
          </p:txBody>
        </p:sp>
        <p:sp>
          <p:nvSpPr>
            <p:cNvPr id="5" name="Explosion 1 4"/>
            <p:cNvSpPr/>
            <p:nvPr/>
          </p:nvSpPr>
          <p:spPr bwMode="auto">
            <a:xfrm>
              <a:off x="378919" y="4800585"/>
              <a:ext cx="8534400" cy="1642348"/>
            </a:xfrm>
            <a:prstGeom prst="irregularSeal1">
              <a:avLst/>
            </a:prstGeom>
            <a:solidFill>
              <a:srgbClr val="FFFF00"/>
            </a:solidFill>
            <a:ln w="381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r>
                <a:rPr lang="en-US" sz="3200" b="1" dirty="0">
                  <a:solidFill>
                    <a:srgbClr val="DA0000"/>
                  </a:solidFill>
                  <a:latin typeface="Arial Black" pitchFamily="34" charset="0"/>
                </a:rPr>
                <a:t>290 more calories</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3692" t="2240" r="11623" b="2663"/>
            <a:stretch/>
          </p:blipFill>
          <p:spPr>
            <a:xfrm>
              <a:off x="1025953" y="2597228"/>
              <a:ext cx="2728912" cy="2316482"/>
            </a:xfrm>
            <a:prstGeom prst="rect">
              <a:avLst/>
            </a:prstGeom>
          </p:spPr>
        </p:pic>
        <p:pic>
          <p:nvPicPr>
            <p:cNvPr id="15" name="Picture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2456" y="1812809"/>
              <a:ext cx="3071924" cy="3096112"/>
            </a:xfrm>
            <a:prstGeom prst="rect">
              <a:avLst/>
            </a:prstGeom>
          </p:spPr>
        </p:pic>
      </p:grpSp>
      <p:sp>
        <p:nvSpPr>
          <p:cNvPr id="16"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pic>
        <p:nvPicPr>
          <p:cNvPr id="17"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83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1"/>
            <a:ext cx="9144000" cy="1447801"/>
          </a:xfrm>
          <a:solidFill>
            <a:srgbClr val="DA0000"/>
          </a:solidFill>
        </p:spPr>
        <p:txBody>
          <a:bodyPr/>
          <a:lstStyle/>
          <a:p>
            <a:pPr eaLnBrk="1" hangingPunct="1"/>
            <a:r>
              <a:rPr lang="en-US" sz="3600" dirty="0"/>
              <a:t>How long would you have to play volleyball  to burn 290 more calories? </a:t>
            </a:r>
          </a:p>
        </p:txBody>
      </p:sp>
      <p:grpSp>
        <p:nvGrpSpPr>
          <p:cNvPr id="3" name="Group 2"/>
          <p:cNvGrpSpPr/>
          <p:nvPr/>
        </p:nvGrpSpPr>
        <p:grpSpPr>
          <a:xfrm>
            <a:off x="685800" y="1447800"/>
            <a:ext cx="7772400" cy="5399087"/>
            <a:chOff x="685800" y="1447800"/>
            <a:chExt cx="7772400" cy="5399087"/>
          </a:xfrm>
        </p:grpSpPr>
        <p:pic>
          <p:nvPicPr>
            <p:cNvPr id="14341"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447800"/>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6276" y="2610400"/>
              <a:ext cx="3071924" cy="30961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586754" name="Picture 2" descr="C:\Users\apeterson3\AppData\Local\Microsoft\Windows\Temporary Internet Files\Content.IE5\D7V7P3IF\MP90040266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967" y="3182739"/>
            <a:ext cx="2928295" cy="19514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71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1"/>
            <a:ext cx="9144000" cy="1447801"/>
          </a:xfrm>
          <a:solidFill>
            <a:srgbClr val="DA0000"/>
          </a:solidFill>
        </p:spPr>
        <p:txBody>
          <a:bodyPr/>
          <a:lstStyle/>
          <a:p>
            <a:pPr eaLnBrk="1" hangingPunct="1"/>
            <a:r>
              <a:rPr lang="en-US" sz="3600" dirty="0"/>
              <a:t>How long would you have to play volleyball to burn 290 more calories? </a:t>
            </a:r>
          </a:p>
        </p:txBody>
      </p:sp>
      <p:grpSp>
        <p:nvGrpSpPr>
          <p:cNvPr id="2" name="Group 1"/>
          <p:cNvGrpSpPr/>
          <p:nvPr/>
        </p:nvGrpSpPr>
        <p:grpSpPr>
          <a:xfrm>
            <a:off x="685800" y="1447800"/>
            <a:ext cx="7270750" cy="5399087"/>
            <a:chOff x="685800" y="1447800"/>
            <a:chExt cx="7270750" cy="5399087"/>
          </a:xfrm>
        </p:grpSpPr>
        <p:pic>
          <p:nvPicPr>
            <p:cNvPr id="16"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447800"/>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577829" y="3677205"/>
              <a:ext cx="2209765" cy="1694339"/>
            </a:xfrm>
            <a:prstGeom prst="ellipse">
              <a:avLst/>
            </a:prstGeom>
            <a:solidFill>
              <a:srgbClr val="FFFF00"/>
            </a:solidFill>
            <a:ln w="63500">
              <a:solidFill>
                <a:srgbClr val="DA0000"/>
              </a:solidFill>
            </a:ln>
          </p:spPr>
          <p:txBody>
            <a:bodyPr wrap="square" rtlCol="0">
              <a:noAutofit/>
            </a:bodyPr>
            <a:lstStyle/>
            <a:p>
              <a:pPr algn="ctr"/>
              <a:r>
                <a:rPr lang="en-US" sz="3200" b="1" dirty="0">
                  <a:solidFill>
                    <a:srgbClr val="DA0000"/>
                  </a:solidFill>
                </a:rPr>
                <a:t>1 hour</a:t>
              </a:r>
            </a:p>
            <a:p>
              <a:pPr algn="ctr"/>
              <a:r>
                <a:rPr lang="en-US" sz="2400" b="1" dirty="0">
                  <a:solidFill>
                    <a:srgbClr val="DA0000"/>
                  </a:solidFill>
                </a:rPr>
                <a:t>game</a:t>
              </a:r>
            </a:p>
          </p:txBody>
        </p:sp>
        <p:sp>
          <p:nvSpPr>
            <p:cNvPr id="13" name="Rectangle 4"/>
            <p:cNvSpPr>
              <a:spLocks noChangeArrowheads="1"/>
            </p:cNvSpPr>
            <p:nvPr/>
          </p:nvSpPr>
          <p:spPr bwMode="auto">
            <a:xfrm>
              <a:off x="2387996" y="6477163"/>
              <a:ext cx="353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b="1" dirty="0">
                  <a:solidFill>
                    <a:srgbClr val="000000"/>
                  </a:solidFill>
                  <a:cs typeface="Arial" charset="0"/>
                </a:rPr>
                <a:t>Based on 120-pound person</a:t>
              </a:r>
              <a:endParaRPr lang="en-US" sz="1800" b="1" dirty="0">
                <a:solidFill>
                  <a:srgbClr val="000000"/>
                </a:solidFill>
              </a:endParaRPr>
            </a:p>
          </p:txBody>
        </p:sp>
      </p:grpSp>
      <p:pic>
        <p:nvPicPr>
          <p:cNvPr id="14" name="Picture 2" descr="C:\Users\apeterson3\AppData\Local\Microsoft\Windows\Temporary Internet Files\Content.IE5\D7V7P3IF\MP90040266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967" y="3182739"/>
            <a:ext cx="2928295" cy="19514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436864" y="6044821"/>
            <a:ext cx="4619278" cy="276999"/>
          </a:xfrm>
          <a:prstGeom prst="rect">
            <a:avLst/>
          </a:prstGeom>
          <a:noFill/>
        </p:spPr>
        <p:txBody>
          <a:bodyPr wrap="none" rtlCol="0">
            <a:spAutoFit/>
          </a:bodyPr>
          <a:lstStyle/>
          <a:p>
            <a:r>
              <a:rPr lang="en-US" sz="1200" b="1" dirty="0"/>
              <a:t>Calorie Calculations: </a:t>
            </a:r>
            <a:r>
              <a:rPr lang="en-US" sz="1200" b="1" dirty="0">
                <a:hlinkClick r:id="rId5"/>
              </a:rPr>
              <a:t>http://www.nutribase.com/exercala.htm</a:t>
            </a:r>
            <a:endParaRPr lang="en-US" sz="1200" b="1" dirty="0"/>
          </a:p>
        </p:txBody>
      </p:sp>
      <p:pic>
        <p:nvPicPr>
          <p:cNvPr id="11"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54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2" name="Group 1"/>
          <p:cNvGrpSpPr/>
          <p:nvPr/>
        </p:nvGrpSpPr>
        <p:grpSpPr>
          <a:xfrm>
            <a:off x="819759" y="1087761"/>
            <a:ext cx="7164650" cy="5288214"/>
            <a:chOff x="928688" y="1102406"/>
            <a:chExt cx="7164650" cy="5288214"/>
          </a:xfrm>
        </p:grpSpPr>
        <p:pic>
          <p:nvPicPr>
            <p:cNvPr id="15" name="Picture 1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791314" y="1965976"/>
              <a:ext cx="2302024" cy="3313933"/>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952" y="2605553"/>
              <a:ext cx="1796514" cy="2460979"/>
            </a:xfrm>
            <a:prstGeom prst="rect">
              <a:avLst/>
            </a:prstGeom>
          </p:spPr>
        </p:pic>
        <p:sp>
          <p:nvSpPr>
            <p:cNvPr id="34830" name="Rectangle 8"/>
            <p:cNvSpPr>
              <a:spLocks noChangeArrowheads="1"/>
            </p:cNvSpPr>
            <p:nvPr/>
          </p:nvSpPr>
          <p:spPr bwMode="auto">
            <a:xfrm>
              <a:off x="928688" y="1121003"/>
              <a:ext cx="3512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20 Years Ago</a:t>
              </a:r>
            </a:p>
          </p:txBody>
        </p:sp>
        <p:sp>
          <p:nvSpPr>
            <p:cNvPr id="34831" name="Text Box 9"/>
            <p:cNvSpPr txBox="1">
              <a:spLocks noChangeArrowheads="1"/>
            </p:cNvSpPr>
            <p:nvPr/>
          </p:nvSpPr>
          <p:spPr bwMode="auto">
            <a:xfrm>
              <a:off x="1074057" y="5791200"/>
              <a:ext cx="3209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ctr" eaLnBrk="1" hangingPunct="1"/>
              <a:r>
                <a:rPr lang="en-US" sz="3200" b="1" dirty="0">
                  <a:solidFill>
                    <a:srgbClr val="000000"/>
                  </a:solidFill>
                  <a:cs typeface="Times New Roman" pitchFamily="18" charset="0"/>
                </a:rPr>
                <a:t>5 cups</a:t>
              </a:r>
            </a:p>
          </p:txBody>
        </p:sp>
        <p:sp>
          <p:nvSpPr>
            <p:cNvPr id="34828" name="Rectangle 11"/>
            <p:cNvSpPr>
              <a:spLocks noChangeArrowheads="1"/>
            </p:cNvSpPr>
            <p:nvPr/>
          </p:nvSpPr>
          <p:spPr bwMode="auto">
            <a:xfrm>
              <a:off x="6096229" y="1102406"/>
              <a:ext cx="16921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Today</a:t>
              </a:r>
            </a:p>
          </p:txBody>
        </p:sp>
        <p:sp>
          <p:nvSpPr>
            <p:cNvPr id="34829" name="Rectangle 12"/>
            <p:cNvSpPr>
              <a:spLocks noChangeArrowheads="1"/>
            </p:cNvSpPr>
            <p:nvPr/>
          </p:nvSpPr>
          <p:spPr bwMode="auto">
            <a:xfrm>
              <a:off x="5867400" y="5867400"/>
              <a:ext cx="205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b="1" dirty="0">
                  <a:solidFill>
                    <a:srgbClr val="000000"/>
                  </a:solidFill>
                </a:rPr>
                <a:t>11 cups</a:t>
              </a:r>
            </a:p>
          </p:txBody>
        </p:sp>
      </p:grpSp>
      <p:grpSp>
        <p:nvGrpSpPr>
          <p:cNvPr id="12" name="Group 11"/>
          <p:cNvGrpSpPr/>
          <p:nvPr/>
        </p:nvGrpSpPr>
        <p:grpSpPr>
          <a:xfrm>
            <a:off x="400365" y="6019800"/>
            <a:ext cx="590235" cy="763588"/>
            <a:chOff x="304800" y="5867400"/>
            <a:chExt cx="457200" cy="763588"/>
          </a:xfrm>
        </p:grpSpPr>
        <p:sp>
          <p:nvSpPr>
            <p:cNvPr id="13"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4" name="Oval 13"/>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pic>
        <p:nvPicPr>
          <p:cNvPr id="17"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57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314372" name="Rectangle 6"/>
          <p:cNvSpPr>
            <a:spLocks noChangeArrowheads="1"/>
          </p:cNvSpPr>
          <p:nvPr/>
        </p:nvSpPr>
        <p:spPr bwMode="auto">
          <a:xfrm>
            <a:off x="5865249" y="1066800"/>
            <a:ext cx="2962275" cy="2622550"/>
          </a:xfrm>
          <a:prstGeom prst="rect">
            <a:avLst/>
          </a:prstGeom>
          <a:noFill/>
          <a:ln w="9525">
            <a:noFill/>
            <a:miter lim="800000"/>
            <a:headEnd/>
            <a:tailEnd/>
          </a:ln>
        </p:spPr>
        <p:txBody>
          <a:bodyPr/>
          <a:lstStyle/>
          <a:p>
            <a:pPr eaLnBrk="0" hangingPunct="0">
              <a:lnSpc>
                <a:spcPct val="90000"/>
              </a:lnSpc>
              <a:spcBef>
                <a:spcPct val="50000"/>
              </a:spcBef>
              <a:buClr>
                <a:srgbClr val="FF0000"/>
              </a:buClr>
              <a:buFont typeface="Wingdings" pitchFamily="2" charset="2"/>
              <a:buNone/>
              <a:defRPr/>
            </a:pPr>
            <a:r>
              <a:rPr lang="en-US" sz="4000" b="1" dirty="0">
                <a:solidFill>
                  <a:srgbClr val="DA0000"/>
                </a:solidFill>
                <a:latin typeface="Arial" pitchFamily="34" charset="0"/>
                <a:cs typeface="Arial" pitchFamily="34" charset="0"/>
              </a:rPr>
              <a:t>It takes about 20 minutes for stomach to tell your brain you’re full</a:t>
            </a:r>
            <a:r>
              <a:rPr lang="en-US" sz="4000" b="1" dirty="0">
                <a:solidFill>
                  <a:srgbClr val="DA0000"/>
                </a:solidFill>
                <a:effectLst>
                  <a:outerShdw blurRad="38100" dist="38100" dir="2700000" algn="tl">
                    <a:srgbClr val="C0C0C0"/>
                  </a:outerShdw>
                </a:effectLst>
                <a:latin typeface="Arial" pitchFamily="34" charset="0"/>
                <a:cs typeface="Arial" pitchFamily="34" charset="0"/>
              </a:rPr>
              <a:t> </a:t>
            </a:r>
          </a:p>
        </p:txBody>
      </p:sp>
      <p:sp>
        <p:nvSpPr>
          <p:cNvPr id="14" name="Slide Number Placeholder 13"/>
          <p:cNvSpPr txBox="1">
            <a:spLocks noGrp="1"/>
          </p:cNvSpPr>
          <p:nvPr/>
        </p:nvSpPr>
        <p:spPr>
          <a:xfrm>
            <a:off x="0" y="6373813"/>
            <a:ext cx="2133600" cy="476250"/>
          </a:xfrm>
          <a:prstGeom prst="rect">
            <a:avLst/>
          </a:prstGeom>
          <a:noFill/>
        </p:spPr>
        <p:txBody>
          <a:bodyPr/>
          <a:lstStyle/>
          <a:p>
            <a:pPr eaLnBrk="0" hangingPunct="0">
              <a:defRPr/>
            </a:pPr>
            <a:fld id="{4711EC45-66DD-4D21-A116-E418D8C17035}" type="slidenum">
              <a:rPr lang="en-US" sz="2400">
                <a:solidFill>
                  <a:schemeClr val="bg1"/>
                </a:solidFill>
                <a:effectLst>
                  <a:outerShdw blurRad="38100" dist="38100" dir="2700000" algn="tl">
                    <a:srgbClr val="000000">
                      <a:alpha val="43137"/>
                    </a:srgbClr>
                  </a:outerShdw>
                </a:effectLst>
              </a:rPr>
              <a:pPr eaLnBrk="0" hangingPunct="0">
                <a:defRPr/>
              </a:pPr>
              <a:t>11</a:t>
            </a:fld>
            <a:endParaRPr lang="en-US" sz="2400" dirty="0">
              <a:solidFill>
                <a:schemeClr val="bg1"/>
              </a:solidFill>
              <a:effectLst>
                <a:outerShdw blurRad="38100" dist="38100" dir="2700000" algn="tl">
                  <a:srgbClr val="000000">
                    <a:alpha val="43137"/>
                  </a:srgbClr>
                </a:outerShdw>
              </a:effectLst>
            </a:endParaRPr>
          </a:p>
        </p:txBody>
      </p:sp>
      <p:pic>
        <p:nvPicPr>
          <p:cNvPr id="186374" name="Picture 5" descr="C:\Users\User\AppData\Local\Microsoft\Windows\Temporary Internet Files\Content.IE5\1W8TYU9K\MP900385807[1].jpg"/>
          <p:cNvPicPr>
            <a:picLocks noChangeAspect="1" noChangeArrowheads="1"/>
          </p:cNvPicPr>
          <p:nvPr/>
        </p:nvPicPr>
        <p:blipFill>
          <a:blip r:embed="rId3" cstate="print">
            <a:extLst>
              <a:ext uri="{28A0092B-C50C-407E-A947-70E740481C1C}">
                <a14:useLocalDpi xmlns:a14="http://schemas.microsoft.com/office/drawing/2010/main" val="0"/>
              </a:ext>
            </a:extLst>
          </a:blip>
          <a:srcRect l="1666"/>
          <a:stretch>
            <a:fillRect/>
          </a:stretch>
        </p:blipFill>
        <p:spPr bwMode="auto">
          <a:xfrm>
            <a:off x="0" y="0"/>
            <a:ext cx="44958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86375" name="Picture 4" descr="C:\Users\User\AppData\Local\Microsoft\Windows\Temporary Internet Files\Content.IE5\MCJBQ0RI\MP90038580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25850"/>
            <a:ext cx="44958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186376" name="Group 11"/>
          <p:cNvGrpSpPr>
            <a:grpSpLocks/>
          </p:cNvGrpSpPr>
          <p:nvPr/>
        </p:nvGrpSpPr>
        <p:grpSpPr bwMode="auto">
          <a:xfrm>
            <a:off x="4846317" y="719417"/>
            <a:ext cx="584200" cy="5486370"/>
            <a:chOff x="2888" y="336"/>
            <a:chExt cx="368" cy="3264"/>
          </a:xfrm>
        </p:grpSpPr>
        <p:sp>
          <p:nvSpPr>
            <p:cNvPr id="186378" name="Line 9"/>
            <p:cNvSpPr>
              <a:spLocks noChangeShapeType="1"/>
            </p:cNvSpPr>
            <p:nvPr/>
          </p:nvSpPr>
          <p:spPr bwMode="auto">
            <a:xfrm flipH="1" flipV="1">
              <a:off x="3072" y="336"/>
              <a:ext cx="0" cy="3264"/>
            </a:xfrm>
            <a:prstGeom prst="line">
              <a:avLst/>
            </a:prstGeom>
            <a:noFill/>
            <a:ln w="114300">
              <a:solidFill>
                <a:srgbClr val="DA0000"/>
              </a:solidFill>
              <a:round/>
              <a:headEnd type="oval" w="med" len="me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86379" name="Text Box 10"/>
            <p:cNvSpPr txBox="1">
              <a:spLocks noChangeArrowheads="1"/>
            </p:cNvSpPr>
            <p:nvPr/>
          </p:nvSpPr>
          <p:spPr bwMode="auto">
            <a:xfrm rot="5400000">
              <a:off x="2256" y="1804"/>
              <a:ext cx="1632" cy="368"/>
            </a:xfrm>
            <a:prstGeom prst="rect">
              <a:avLst/>
            </a:prstGeom>
            <a:solidFill>
              <a:srgbClr val="000000"/>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1">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3200" b="1" dirty="0"/>
                <a:t>20 minutes</a:t>
              </a:r>
            </a:p>
          </p:txBody>
        </p:sp>
      </p:grpSp>
      <p:pic>
        <p:nvPicPr>
          <p:cNvPr id="186377"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11" name="Group 10"/>
          <p:cNvGrpSpPr/>
          <p:nvPr/>
        </p:nvGrpSpPr>
        <p:grpSpPr>
          <a:xfrm>
            <a:off x="400365" y="6019800"/>
            <a:ext cx="590235" cy="763588"/>
            <a:chOff x="304800" y="5867400"/>
            <a:chExt cx="457200" cy="763588"/>
          </a:xfrm>
        </p:grpSpPr>
        <p:sp>
          <p:nvSpPr>
            <p:cNvPr id="12"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3" name="Oval 12"/>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4" name="Group 3"/>
          <p:cNvGrpSpPr/>
          <p:nvPr/>
        </p:nvGrpSpPr>
        <p:grpSpPr>
          <a:xfrm>
            <a:off x="274367" y="1051586"/>
            <a:ext cx="8534400" cy="5382114"/>
            <a:chOff x="274367" y="1051586"/>
            <a:chExt cx="8534400" cy="5382114"/>
          </a:xfrm>
        </p:grpSpPr>
        <p:pic>
          <p:nvPicPr>
            <p:cNvPr id="16" name="Picture 1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760707" y="1667029"/>
              <a:ext cx="1955484" cy="3338400"/>
            </a:xfrm>
            <a:prstGeom prst="rect">
              <a:avLst/>
            </a:prstGeom>
          </p:spPr>
        </p:pic>
        <p:sp>
          <p:nvSpPr>
            <p:cNvPr id="34831" name="Text Box 9"/>
            <p:cNvSpPr txBox="1">
              <a:spLocks noChangeArrowheads="1"/>
            </p:cNvSpPr>
            <p:nvPr/>
          </p:nvSpPr>
          <p:spPr bwMode="auto">
            <a:xfrm>
              <a:off x="760596" y="1051586"/>
              <a:ext cx="32091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ctr" eaLnBrk="1" hangingPunct="1"/>
              <a:r>
                <a:rPr lang="en-US" sz="4000" b="1" dirty="0">
                  <a:solidFill>
                    <a:srgbClr val="000000"/>
                  </a:solidFill>
                  <a:cs typeface="Times New Roman" pitchFamily="18" charset="0"/>
                </a:rPr>
                <a:t>270 calories</a:t>
              </a:r>
            </a:p>
          </p:txBody>
        </p:sp>
        <p:sp>
          <p:nvSpPr>
            <p:cNvPr id="34829" name="Rectangle 12"/>
            <p:cNvSpPr>
              <a:spLocks noChangeArrowheads="1"/>
            </p:cNvSpPr>
            <p:nvPr/>
          </p:nvSpPr>
          <p:spPr bwMode="auto">
            <a:xfrm>
              <a:off x="4875396" y="1051586"/>
              <a:ext cx="33169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000" b="1" dirty="0">
                  <a:solidFill>
                    <a:srgbClr val="000000"/>
                  </a:solidFill>
                </a:rPr>
                <a:t>630 calories</a:t>
              </a:r>
            </a:p>
          </p:txBody>
        </p:sp>
        <p:sp>
          <p:nvSpPr>
            <p:cNvPr id="10" name="Explosion 1 9"/>
            <p:cNvSpPr/>
            <p:nvPr/>
          </p:nvSpPr>
          <p:spPr bwMode="auto">
            <a:xfrm>
              <a:off x="274367" y="4791352"/>
              <a:ext cx="8534400" cy="1642348"/>
            </a:xfrm>
            <a:prstGeom prst="irregularSeal1">
              <a:avLst/>
            </a:prstGeom>
            <a:solidFill>
              <a:srgbClr val="FFFF00"/>
            </a:solidFill>
            <a:ln w="381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r>
                <a:rPr lang="en-US" sz="3200" b="1" dirty="0">
                  <a:solidFill>
                    <a:srgbClr val="DA0000"/>
                  </a:solidFill>
                  <a:latin typeface="Arial Black" pitchFamily="34" charset="0"/>
                </a:rPr>
                <a:t>360 more calories</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6195" y="2423171"/>
              <a:ext cx="1756386" cy="2406008"/>
            </a:xfrm>
            <a:prstGeom prst="rect">
              <a:avLst/>
            </a:prstGeom>
          </p:spPr>
        </p:pic>
      </p:grpSp>
      <p:pic>
        <p:nvPicPr>
          <p:cNvPr id="14"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5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0"/>
            <a:ext cx="9158288" cy="1295400"/>
          </a:xfrm>
          <a:solidFill>
            <a:srgbClr val="DA0000"/>
          </a:solidFill>
        </p:spPr>
        <p:txBody>
          <a:bodyPr/>
          <a:lstStyle/>
          <a:p>
            <a:pPr eaLnBrk="1" hangingPunct="1"/>
            <a:r>
              <a:rPr lang="en-US" sz="3600" dirty="0"/>
              <a:t>How long would you have to swim to burn 360 more calories? </a:t>
            </a:r>
          </a:p>
        </p:txBody>
      </p:sp>
      <p:pic>
        <p:nvPicPr>
          <p:cNvPr id="14341"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462314"/>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484495" y="2209800"/>
            <a:ext cx="2442210" cy="37096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82658" name="Picture 2" descr="C:\Users\apeterson3\AppData\Local\Microsoft\Windows\Temporary Internet Files\Content.IE5\DYQMSN41\MP90044442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318" y="2874076"/>
            <a:ext cx="1736367" cy="25755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7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18144"/>
            <a:ext cx="9158288" cy="1480458"/>
          </a:xfrm>
          <a:solidFill>
            <a:srgbClr val="DA0000"/>
          </a:solidFill>
        </p:spPr>
        <p:txBody>
          <a:bodyPr/>
          <a:lstStyle/>
          <a:p>
            <a:pPr eaLnBrk="1" hangingPunct="1"/>
            <a:r>
              <a:rPr lang="en-US" sz="3600" dirty="0"/>
              <a:t>How long would you have to do swim </a:t>
            </a:r>
            <a:br>
              <a:rPr lang="en-US" sz="3600" dirty="0"/>
            </a:br>
            <a:r>
              <a:rPr lang="en-US" sz="3600" dirty="0"/>
              <a:t>to burn 360 more calories? </a:t>
            </a:r>
          </a:p>
        </p:txBody>
      </p:sp>
      <p:pic>
        <p:nvPicPr>
          <p:cNvPr id="18"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462314"/>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410200" y="3048000"/>
            <a:ext cx="2511871" cy="2534035"/>
          </a:xfrm>
          <a:prstGeom prst="ellipse">
            <a:avLst/>
          </a:prstGeom>
          <a:solidFill>
            <a:srgbClr val="FFFF00"/>
          </a:solidFill>
          <a:ln w="63500">
            <a:solidFill>
              <a:srgbClr val="DA0000"/>
            </a:solidFill>
          </a:ln>
        </p:spPr>
        <p:txBody>
          <a:bodyPr wrap="square" rtlCol="0">
            <a:noAutofit/>
          </a:bodyPr>
          <a:lstStyle/>
          <a:p>
            <a:pPr algn="ctr"/>
            <a:r>
              <a:rPr lang="en-US" sz="1400" b="1" dirty="0">
                <a:solidFill>
                  <a:srgbClr val="C00000"/>
                </a:solidFill>
              </a:rPr>
              <a:t> </a:t>
            </a:r>
            <a:r>
              <a:rPr lang="en-US" sz="3200" b="1" dirty="0">
                <a:solidFill>
                  <a:srgbClr val="DA0000"/>
                </a:solidFill>
              </a:rPr>
              <a:t>30 minutes</a:t>
            </a:r>
          </a:p>
          <a:p>
            <a:pPr algn="ctr"/>
            <a:r>
              <a:rPr lang="en-US" sz="2000" b="1" dirty="0">
                <a:solidFill>
                  <a:srgbClr val="DA0000"/>
                </a:solidFill>
              </a:rPr>
              <a:t>at 50 yards a minute!</a:t>
            </a:r>
          </a:p>
        </p:txBody>
      </p:sp>
      <p:sp>
        <p:nvSpPr>
          <p:cNvPr id="15" name="Rectangle 7"/>
          <p:cNvSpPr>
            <a:spLocks noChangeArrowheads="1"/>
          </p:cNvSpPr>
          <p:nvPr/>
        </p:nvSpPr>
        <p:spPr bwMode="auto">
          <a:xfrm>
            <a:off x="2568575" y="6457950"/>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b="1" dirty="0">
                <a:solidFill>
                  <a:srgbClr val="000000"/>
                </a:solidFill>
              </a:rPr>
              <a:t> </a:t>
            </a:r>
            <a:r>
              <a:rPr lang="en-US" sz="1800" b="1" dirty="0">
                <a:solidFill>
                  <a:srgbClr val="000000"/>
                </a:solidFill>
                <a:cs typeface="Arial" charset="0"/>
              </a:rPr>
              <a:t>Based on 160-pound person</a:t>
            </a:r>
            <a:endParaRPr lang="en-US" sz="1800" b="1" dirty="0">
              <a:solidFill>
                <a:srgbClr val="000000"/>
              </a:solidFill>
            </a:endParaRPr>
          </a:p>
        </p:txBody>
      </p:sp>
      <p:pic>
        <p:nvPicPr>
          <p:cNvPr id="14" name="Picture 2" descr="C:\Users\apeterson3\AppData\Local\Microsoft\Windows\Temporary Internet Files\Content.IE5\DYQMSN41\MP90044442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318" y="2874076"/>
            <a:ext cx="1736367" cy="25755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436864" y="6044821"/>
            <a:ext cx="4619278" cy="276999"/>
          </a:xfrm>
          <a:prstGeom prst="rect">
            <a:avLst/>
          </a:prstGeom>
          <a:noFill/>
        </p:spPr>
        <p:txBody>
          <a:bodyPr wrap="none" rtlCol="0">
            <a:spAutoFit/>
          </a:bodyPr>
          <a:lstStyle/>
          <a:p>
            <a:r>
              <a:rPr lang="en-US" sz="1200" b="1" dirty="0"/>
              <a:t>Calorie Calculations: </a:t>
            </a:r>
            <a:r>
              <a:rPr lang="en-US" sz="1200" b="1" dirty="0">
                <a:hlinkClick r:id="rId5"/>
              </a:rPr>
              <a:t>http://www.nutribase.com/exercala.htm</a:t>
            </a:r>
            <a:endParaRPr lang="en-US" sz="1200" b="1" dirty="0"/>
          </a:p>
        </p:txBody>
      </p:sp>
      <p:pic>
        <p:nvPicPr>
          <p:cNvPr id="11"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24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1"/>
            <a:ext cx="9144000" cy="1143025"/>
          </a:xfrm>
          <a:solidFill>
            <a:srgbClr val="DA0000"/>
          </a:solidFill>
        </p:spPr>
        <p:txBody>
          <a:bodyPr/>
          <a:lstStyle/>
          <a:p>
            <a:pPr eaLnBrk="1" hangingPunct="1"/>
            <a:r>
              <a:rPr lang="en-US" dirty="0">
                <a:solidFill>
                  <a:schemeClr val="bg2"/>
                </a:solidFill>
              </a:rPr>
              <a:t>Guess the calorie difference! </a:t>
            </a:r>
          </a:p>
        </p:txBody>
      </p:sp>
      <p:grpSp>
        <p:nvGrpSpPr>
          <p:cNvPr id="9" name="Group 8"/>
          <p:cNvGrpSpPr/>
          <p:nvPr/>
        </p:nvGrpSpPr>
        <p:grpSpPr>
          <a:xfrm>
            <a:off x="400365" y="6019800"/>
            <a:ext cx="590235" cy="763588"/>
            <a:chOff x="304800" y="5867400"/>
            <a:chExt cx="457200" cy="763588"/>
          </a:xfrm>
        </p:grpSpPr>
        <p:sp>
          <p:nvSpPr>
            <p:cNvPr id="10"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1" name="Oval 10"/>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2" name="Group 1"/>
          <p:cNvGrpSpPr/>
          <p:nvPr/>
        </p:nvGrpSpPr>
        <p:grpSpPr>
          <a:xfrm>
            <a:off x="381270" y="1444168"/>
            <a:ext cx="8153400" cy="3756713"/>
            <a:chOff x="457200" y="1102406"/>
            <a:chExt cx="8153400" cy="3756713"/>
          </a:xfrm>
        </p:grpSpPr>
        <p:sp>
          <p:nvSpPr>
            <p:cNvPr id="34830" name="Rectangle 8"/>
            <p:cNvSpPr>
              <a:spLocks noChangeArrowheads="1"/>
            </p:cNvSpPr>
            <p:nvPr/>
          </p:nvSpPr>
          <p:spPr bwMode="auto">
            <a:xfrm>
              <a:off x="685800" y="1121003"/>
              <a:ext cx="3512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20 Years Ago</a:t>
              </a:r>
            </a:p>
          </p:txBody>
        </p:sp>
        <p:sp>
          <p:nvSpPr>
            <p:cNvPr id="34828" name="Rectangle 11"/>
            <p:cNvSpPr>
              <a:spLocks noChangeArrowheads="1"/>
            </p:cNvSpPr>
            <p:nvPr/>
          </p:nvSpPr>
          <p:spPr bwMode="auto">
            <a:xfrm>
              <a:off x="6096229" y="1102406"/>
              <a:ext cx="16921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Today</a:t>
              </a: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8437" y="2192752"/>
              <a:ext cx="3872163" cy="266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57200" y="2514600"/>
              <a:ext cx="3725248" cy="2311735"/>
              <a:chOff x="192123" y="2779230"/>
              <a:chExt cx="3725248" cy="2311735"/>
            </a:xfrm>
          </p:grpSpPr>
          <p:pic>
            <p:nvPicPr>
              <p:cNvPr id="16" name="Picture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25616">
                <a:off x="1929949" y="3103543"/>
                <a:ext cx="2121363" cy="1853481"/>
              </a:xfrm>
              <a:prstGeom prst="rect">
                <a:avLst/>
              </a:prstGeom>
            </p:spPr>
          </p:pic>
          <p:pic>
            <p:nvPicPr>
              <p:cNvPr id="17" name="Picture 1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283481" flipH="1">
                <a:off x="49914" y="2921439"/>
                <a:ext cx="2252324" cy="1967905"/>
              </a:xfrm>
              <a:prstGeom prst="rect">
                <a:avLst/>
              </a:prstGeom>
            </p:spPr>
          </p:pic>
        </p:grpSp>
      </p:grpSp>
      <p:pic>
        <p:nvPicPr>
          <p:cNvPr id="13"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4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552765" y="6019800"/>
            <a:ext cx="590235" cy="763588"/>
            <a:chOff x="304800" y="5867400"/>
            <a:chExt cx="457200" cy="763588"/>
          </a:xfrm>
        </p:grpSpPr>
        <p:sp>
          <p:nvSpPr>
            <p:cNvPr id="12"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3" name="Oval 12"/>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sp>
        <p:nvSpPr>
          <p:cNvPr id="14" name="Rectangle 2"/>
          <p:cNvSpPr>
            <a:spLocks noGrp="1" noChangeArrowheads="1"/>
          </p:cNvSpPr>
          <p:nvPr>
            <p:ph type="title"/>
          </p:nvPr>
        </p:nvSpPr>
        <p:spPr>
          <a:xfrm>
            <a:off x="0" y="-1"/>
            <a:ext cx="9144000" cy="1143025"/>
          </a:xfrm>
          <a:solidFill>
            <a:srgbClr val="DA0000"/>
          </a:solidFill>
        </p:spPr>
        <p:txBody>
          <a:bodyPr/>
          <a:lstStyle/>
          <a:p>
            <a:pPr eaLnBrk="1" hangingPunct="1"/>
            <a:r>
              <a:rPr lang="en-US" dirty="0">
                <a:solidFill>
                  <a:schemeClr val="bg2"/>
                </a:solidFill>
              </a:rPr>
              <a:t>Guess the calorie difference! </a:t>
            </a:r>
          </a:p>
        </p:txBody>
      </p:sp>
      <p:grpSp>
        <p:nvGrpSpPr>
          <p:cNvPr id="2" name="Group 1"/>
          <p:cNvGrpSpPr/>
          <p:nvPr/>
        </p:nvGrpSpPr>
        <p:grpSpPr>
          <a:xfrm>
            <a:off x="335301" y="1371600"/>
            <a:ext cx="8534400" cy="5129867"/>
            <a:chOff x="335301" y="1371600"/>
            <a:chExt cx="8534400" cy="5129867"/>
          </a:xfrm>
        </p:grpSpPr>
        <p:sp>
          <p:nvSpPr>
            <p:cNvPr id="34831" name="Text Box 9"/>
            <p:cNvSpPr txBox="1">
              <a:spLocks noChangeArrowheads="1"/>
            </p:cNvSpPr>
            <p:nvPr/>
          </p:nvSpPr>
          <p:spPr bwMode="auto">
            <a:xfrm>
              <a:off x="1008743" y="1371600"/>
              <a:ext cx="32091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eaLnBrk="1" hangingPunct="1"/>
              <a:r>
                <a:rPr lang="en-US" sz="4000" b="1" dirty="0">
                  <a:solidFill>
                    <a:srgbClr val="000000"/>
                  </a:solidFill>
                  <a:cs typeface="Times New Roman" pitchFamily="18" charset="0"/>
                </a:rPr>
                <a:t>500 calories</a:t>
              </a:r>
            </a:p>
          </p:txBody>
        </p:sp>
        <p:sp>
          <p:nvSpPr>
            <p:cNvPr id="34829" name="Rectangle 12"/>
            <p:cNvSpPr>
              <a:spLocks noChangeArrowheads="1"/>
            </p:cNvSpPr>
            <p:nvPr/>
          </p:nvSpPr>
          <p:spPr bwMode="auto">
            <a:xfrm>
              <a:off x="5233752" y="1371600"/>
              <a:ext cx="35292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000" b="1" dirty="0">
                  <a:solidFill>
                    <a:srgbClr val="000000"/>
                  </a:solidFill>
                </a:rPr>
                <a:t>850 calories </a:t>
              </a:r>
            </a:p>
          </p:txBody>
        </p:sp>
        <p:sp>
          <p:nvSpPr>
            <p:cNvPr id="5" name="Explosion 1 4"/>
            <p:cNvSpPr/>
            <p:nvPr/>
          </p:nvSpPr>
          <p:spPr bwMode="auto">
            <a:xfrm>
              <a:off x="335301" y="4859119"/>
              <a:ext cx="8534400" cy="1642348"/>
            </a:xfrm>
            <a:prstGeom prst="irregularSeal1">
              <a:avLst/>
            </a:prstGeom>
            <a:solidFill>
              <a:srgbClr val="FFFF00"/>
            </a:solidFill>
            <a:ln w="381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r>
                <a:rPr lang="en-US" sz="3200" b="1" dirty="0">
                  <a:solidFill>
                    <a:srgbClr val="DA0000"/>
                  </a:solidFill>
                  <a:latin typeface="Arial Black" pitchFamily="34" charset="0"/>
                </a:rPr>
                <a:t>350 extra calories</a:t>
              </a: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8884" y="2079486"/>
              <a:ext cx="3872163" cy="266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457200" y="2514600"/>
              <a:ext cx="3725248" cy="2311735"/>
              <a:chOff x="192123" y="2779230"/>
              <a:chExt cx="3725248" cy="2311735"/>
            </a:xfrm>
          </p:grpSpPr>
          <p:pic>
            <p:nvPicPr>
              <p:cNvPr id="17" name="Picture 1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025616">
                <a:off x="1929949" y="3103543"/>
                <a:ext cx="2121363" cy="1853481"/>
              </a:xfrm>
              <a:prstGeom prst="rect">
                <a:avLst/>
              </a:prstGeom>
            </p:spPr>
          </p:pic>
          <p:pic>
            <p:nvPicPr>
              <p:cNvPr id="18" name="Picture 1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283481" flipH="1">
                <a:off x="49914" y="2921439"/>
                <a:ext cx="2252324" cy="1967905"/>
              </a:xfrm>
              <a:prstGeom prst="rect">
                <a:avLst/>
              </a:prstGeom>
            </p:spPr>
          </p:pic>
        </p:grpSp>
      </p:grpSp>
      <p:pic>
        <p:nvPicPr>
          <p:cNvPr id="19"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75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0"/>
            <a:ext cx="9144000" cy="1600200"/>
          </a:xfrm>
          <a:solidFill>
            <a:srgbClr val="DA0000"/>
          </a:solidFill>
        </p:spPr>
        <p:txBody>
          <a:bodyPr/>
          <a:lstStyle/>
          <a:p>
            <a:pPr eaLnBrk="1" hangingPunct="1"/>
            <a:r>
              <a:rPr lang="en-US" sz="3600" dirty="0"/>
              <a:t>How long would you have to golf (walking &amp; carrying clubs) to burn </a:t>
            </a:r>
            <a:br>
              <a:rPr lang="en-US" sz="3600" dirty="0"/>
            </a:br>
            <a:r>
              <a:rPr lang="en-US" sz="3600" dirty="0"/>
              <a:t>350 more calories? </a:t>
            </a:r>
          </a:p>
        </p:txBody>
      </p:sp>
      <p:grpSp>
        <p:nvGrpSpPr>
          <p:cNvPr id="2" name="Group 1"/>
          <p:cNvGrpSpPr/>
          <p:nvPr/>
        </p:nvGrpSpPr>
        <p:grpSpPr>
          <a:xfrm>
            <a:off x="400365" y="1458913"/>
            <a:ext cx="8348348" cy="5399087"/>
            <a:chOff x="400365" y="1458913"/>
            <a:chExt cx="8348348" cy="5399087"/>
          </a:xfrm>
        </p:grpSpPr>
        <p:pic>
          <p:nvPicPr>
            <p:cNvPr id="14341"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250" y="1458913"/>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826543"/>
              <a:ext cx="3871913" cy="2663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nvGrpSpPr>
            <p:cNvPr id="9" name="Group 8"/>
            <p:cNvGrpSpPr/>
            <p:nvPr/>
          </p:nvGrpSpPr>
          <p:grpSpPr>
            <a:xfrm>
              <a:off x="400365" y="6019800"/>
              <a:ext cx="590235" cy="763588"/>
              <a:chOff x="304800" y="5867400"/>
              <a:chExt cx="457200" cy="763588"/>
            </a:xfrm>
          </p:grpSpPr>
          <p:sp>
            <p:nvSpPr>
              <p:cNvPr id="10"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1" name="Oval 10"/>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pic>
          <p:nvPicPr>
            <p:cNvPr id="12" name="Picture 1" descr="C:\Documents and Settings\Amy Peterson\Local Settings\Temporary Internet Files\Content.IE5\TUMNAQC3\MP900399997[1].jpg"/>
            <p:cNvPicPr>
              <a:picLocks noChangeAspect="1" noChangeArrowheads="1"/>
            </p:cNvPicPr>
            <p:nvPr/>
          </p:nvPicPr>
          <p:blipFill>
            <a:blip r:embed="rId5" cstate="print">
              <a:extLst>
                <a:ext uri="{28A0092B-C50C-407E-A947-70E740481C1C}">
                  <a14:useLocalDpi xmlns:a14="http://schemas.microsoft.com/office/drawing/2010/main" val="0"/>
                </a:ext>
              </a:extLst>
            </a:blip>
            <a:srcRect l="32480" t="1286"/>
            <a:stretch>
              <a:fillRect/>
            </a:stretch>
          </p:blipFill>
          <p:spPr bwMode="auto">
            <a:xfrm>
              <a:off x="762000" y="2866457"/>
              <a:ext cx="2280161" cy="2663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pic>
        <p:nvPicPr>
          <p:cNvPr id="13"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97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grpSp>
        <p:nvGrpSpPr>
          <p:cNvPr id="2" name="Group 1"/>
          <p:cNvGrpSpPr/>
          <p:nvPr/>
        </p:nvGrpSpPr>
        <p:grpSpPr>
          <a:xfrm>
            <a:off x="400365" y="1458913"/>
            <a:ext cx="7608857" cy="5399087"/>
            <a:chOff x="400365" y="1458913"/>
            <a:chExt cx="7608857" cy="5399087"/>
          </a:xfrm>
        </p:grpSpPr>
        <p:pic>
          <p:nvPicPr>
            <p:cNvPr id="15"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250" y="1458913"/>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715000" y="2866456"/>
              <a:ext cx="2294222" cy="2707029"/>
            </a:xfrm>
            <a:prstGeom prst="ellipse">
              <a:avLst/>
            </a:prstGeom>
            <a:solidFill>
              <a:srgbClr val="FFFF00"/>
            </a:solidFill>
            <a:ln w="38100">
              <a:solidFill>
                <a:srgbClr val="DA0000"/>
              </a:solidFill>
            </a:ln>
          </p:spPr>
          <p:txBody>
            <a:bodyPr wrap="square" rtlCol="0">
              <a:noAutofit/>
            </a:bodyPr>
            <a:lstStyle/>
            <a:p>
              <a:pPr algn="ctr"/>
              <a:r>
                <a:rPr lang="en-US" sz="4800" b="1" dirty="0">
                  <a:solidFill>
                    <a:srgbClr val="DA0000"/>
                  </a:solidFill>
                </a:rPr>
                <a:t>1 hour</a:t>
              </a:r>
            </a:p>
          </p:txBody>
        </p:sp>
        <p:grpSp>
          <p:nvGrpSpPr>
            <p:cNvPr id="10" name="Group 9"/>
            <p:cNvGrpSpPr/>
            <p:nvPr/>
          </p:nvGrpSpPr>
          <p:grpSpPr>
            <a:xfrm>
              <a:off x="400365" y="6019800"/>
              <a:ext cx="590235" cy="763588"/>
              <a:chOff x="304800" y="5867400"/>
              <a:chExt cx="457200" cy="763588"/>
            </a:xfrm>
          </p:grpSpPr>
          <p:sp>
            <p:nvSpPr>
              <p:cNvPr id="11"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2" name="Oval 11"/>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sp>
          <p:nvSpPr>
            <p:cNvPr id="13" name="Rectangle 7"/>
            <p:cNvSpPr>
              <a:spLocks noChangeArrowheads="1"/>
            </p:cNvSpPr>
            <p:nvPr/>
          </p:nvSpPr>
          <p:spPr bwMode="auto">
            <a:xfrm>
              <a:off x="2377464" y="6410923"/>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b="1" dirty="0">
                  <a:solidFill>
                    <a:srgbClr val="000000"/>
                  </a:solidFill>
                </a:rPr>
                <a:t> </a:t>
              </a:r>
              <a:r>
                <a:rPr lang="en-US" sz="1800" b="1" dirty="0">
                  <a:solidFill>
                    <a:srgbClr val="000000"/>
                  </a:solidFill>
                  <a:cs typeface="Arial" charset="0"/>
                </a:rPr>
                <a:t>Based on 160-pound person</a:t>
              </a:r>
              <a:endParaRPr lang="en-US" sz="1800" b="1" dirty="0">
                <a:solidFill>
                  <a:srgbClr val="000000"/>
                </a:solidFill>
              </a:endParaRPr>
            </a:p>
          </p:txBody>
        </p:sp>
        <p:pic>
          <p:nvPicPr>
            <p:cNvPr id="16" name="Picture 1" descr="C:\Documents and Settings\Amy Peterson\Local Settings\Temporary Internet Files\Content.IE5\TUMNAQC3\MP900399997[1].jpg"/>
            <p:cNvPicPr>
              <a:picLocks noChangeAspect="1" noChangeArrowheads="1"/>
            </p:cNvPicPr>
            <p:nvPr/>
          </p:nvPicPr>
          <p:blipFill>
            <a:blip r:embed="rId4" cstate="print">
              <a:extLst>
                <a:ext uri="{28A0092B-C50C-407E-A947-70E740481C1C}">
                  <a14:useLocalDpi xmlns:a14="http://schemas.microsoft.com/office/drawing/2010/main" val="0"/>
                </a:ext>
              </a:extLst>
            </a:blip>
            <a:srcRect l="32480" t="1286"/>
            <a:stretch>
              <a:fillRect/>
            </a:stretch>
          </p:blipFill>
          <p:spPr bwMode="auto">
            <a:xfrm>
              <a:off x="762000" y="2866457"/>
              <a:ext cx="2280161" cy="2663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14" name="Title 13"/>
          <p:cNvSpPr>
            <a:spLocks noGrp="1"/>
          </p:cNvSpPr>
          <p:nvPr>
            <p:ph type="title"/>
          </p:nvPr>
        </p:nvSpPr>
        <p:spPr/>
        <p:txBody>
          <a:bodyPr/>
          <a:lstStyle/>
          <a:p>
            <a:endParaRPr lang="en-US"/>
          </a:p>
        </p:txBody>
      </p:sp>
      <p:sp>
        <p:nvSpPr>
          <p:cNvPr id="17" name="Rectangle 8"/>
          <p:cNvSpPr txBox="1">
            <a:spLocks noChangeArrowheads="1"/>
          </p:cNvSpPr>
          <p:nvPr/>
        </p:nvSpPr>
        <p:spPr bwMode="auto">
          <a:xfrm>
            <a:off x="0" y="0"/>
            <a:ext cx="9144000" cy="1600200"/>
          </a:xfrm>
          <a:prstGeom prst="rect">
            <a:avLst/>
          </a:prstGeom>
          <a:solidFill>
            <a:srgbClr val="DA0000"/>
          </a:solidFill>
          <a:ln>
            <a:noFill/>
          </a:ln>
          <a:extLst/>
        </p:spPr>
        <p:txBody>
          <a:bodyPr vert="horz" wrap="square" lIns="91440" tIns="45720" rIns="91440" bIns="45720" numCol="1" anchor="ctr" anchorCtr="0" compatLnSpc="1">
            <a:prstTxWarp prst="textNoShape">
              <a:avLst/>
            </a:prstTxWarp>
          </a:bodyPr>
          <a:lstStyle/>
          <a:p>
            <a:pPr algn="ctr">
              <a:defRPr/>
            </a:pPr>
            <a:r>
              <a:rPr lang="en-US" sz="3600" b="1" kern="0">
                <a:solidFill>
                  <a:srgbClr val="FFFFFF"/>
                </a:solidFill>
                <a:latin typeface="Arial"/>
              </a:rPr>
              <a:t>How long would you have to golf (walking &amp; carrying clubs) to burn </a:t>
            </a:r>
            <a:br>
              <a:rPr lang="en-US" sz="3600" b="1" kern="0">
                <a:solidFill>
                  <a:srgbClr val="FFFFFF"/>
                </a:solidFill>
                <a:latin typeface="Arial"/>
              </a:rPr>
            </a:br>
            <a:r>
              <a:rPr lang="en-US" sz="3600" b="1" kern="0">
                <a:solidFill>
                  <a:srgbClr val="FFFFFF"/>
                </a:solidFill>
                <a:latin typeface="Arial"/>
              </a:rPr>
              <a:t>350 more calories? </a:t>
            </a:r>
            <a:endParaRPr lang="en-US" sz="3600" b="1" kern="0" dirty="0">
              <a:solidFill>
                <a:srgbClr val="FFFFFF"/>
              </a:solidFill>
              <a:latin typeface="Arial"/>
            </a:endParaRPr>
          </a:p>
        </p:txBody>
      </p:sp>
      <p:pic>
        <p:nvPicPr>
          <p:cNvPr id="18"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8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36525" y="200025"/>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20485" name="Rectangle 6"/>
          <p:cNvSpPr>
            <a:spLocks noChangeArrowheads="1"/>
          </p:cNvSpPr>
          <p:nvPr/>
        </p:nvSpPr>
        <p:spPr bwMode="auto">
          <a:xfrm>
            <a:off x="5486400" y="990600"/>
            <a:ext cx="3733800"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0" hangingPunct="0">
              <a:spcBef>
                <a:spcPct val="50000"/>
              </a:spcBef>
              <a:buClr>
                <a:srgbClr val="FF0000"/>
              </a:buClr>
              <a:buFont typeface="Wingdings" pitchFamily="2" charset="2"/>
              <a:buNone/>
            </a:pPr>
            <a:r>
              <a:rPr lang="en-US" sz="4000" b="1" dirty="0">
                <a:solidFill>
                  <a:srgbClr val="000000"/>
                </a:solidFill>
                <a:cs typeface="Arial" pitchFamily="34" charset="0"/>
              </a:rPr>
              <a:t>“</a:t>
            </a:r>
            <a:r>
              <a:rPr lang="en-US" sz="3600" b="1" dirty="0">
                <a:solidFill>
                  <a:srgbClr val="000000"/>
                </a:solidFill>
                <a:cs typeface="Arial" pitchFamily="34" charset="0"/>
              </a:rPr>
              <a:t>You better cut the pizza in </a:t>
            </a:r>
            <a:br>
              <a:rPr lang="en-US" sz="3600" b="1" dirty="0">
                <a:solidFill>
                  <a:srgbClr val="000000"/>
                </a:solidFill>
                <a:cs typeface="Arial" pitchFamily="34" charset="0"/>
              </a:rPr>
            </a:br>
            <a:r>
              <a:rPr lang="en-US" sz="3600" b="1" dirty="0">
                <a:solidFill>
                  <a:srgbClr val="000000"/>
                </a:solidFill>
                <a:cs typeface="Arial" pitchFamily="34" charset="0"/>
              </a:rPr>
              <a:t>four pieces, because I’m not hungry enough to </a:t>
            </a:r>
            <a:br>
              <a:rPr lang="en-US" sz="3600" b="1" dirty="0">
                <a:solidFill>
                  <a:srgbClr val="000000"/>
                </a:solidFill>
                <a:cs typeface="Arial" pitchFamily="34" charset="0"/>
              </a:rPr>
            </a:br>
            <a:r>
              <a:rPr lang="en-US" sz="3600" b="1" dirty="0">
                <a:solidFill>
                  <a:srgbClr val="000000"/>
                </a:solidFill>
                <a:cs typeface="Arial" pitchFamily="34" charset="0"/>
              </a:rPr>
              <a:t>eat six.” </a:t>
            </a:r>
            <a:br>
              <a:rPr lang="en-US" sz="3600" b="1" dirty="0">
                <a:solidFill>
                  <a:srgbClr val="000000"/>
                </a:solidFill>
                <a:cs typeface="Arial" pitchFamily="34" charset="0"/>
              </a:rPr>
            </a:br>
            <a:br>
              <a:rPr lang="en-US" sz="1200" dirty="0">
                <a:solidFill>
                  <a:srgbClr val="000000"/>
                </a:solidFill>
                <a:cs typeface="Arial" pitchFamily="34" charset="0"/>
              </a:rPr>
            </a:br>
            <a:r>
              <a:rPr lang="en-US" sz="2400" dirty="0">
                <a:solidFill>
                  <a:srgbClr val="000000"/>
                </a:solidFill>
                <a:cs typeface="Arial" pitchFamily="34" charset="0"/>
              </a:rPr>
              <a:t>   </a:t>
            </a:r>
            <a:r>
              <a:rPr lang="en-US" sz="2000" dirty="0">
                <a:solidFill>
                  <a:srgbClr val="000000"/>
                </a:solidFill>
                <a:cs typeface="Arial" pitchFamily="34" charset="0"/>
              </a:rPr>
              <a:t>~Yogi Berra, former </a:t>
            </a:r>
            <a:br>
              <a:rPr lang="en-US" sz="2000" dirty="0">
                <a:solidFill>
                  <a:srgbClr val="000000"/>
                </a:solidFill>
                <a:cs typeface="Arial" pitchFamily="34" charset="0"/>
              </a:rPr>
            </a:br>
            <a:r>
              <a:rPr lang="en-US" sz="2000" dirty="0">
                <a:solidFill>
                  <a:srgbClr val="000000"/>
                </a:solidFill>
                <a:cs typeface="Arial" pitchFamily="34" charset="0"/>
              </a:rPr>
              <a:t>      American Major League </a:t>
            </a:r>
            <a:br>
              <a:rPr lang="en-US" sz="2000" dirty="0">
                <a:solidFill>
                  <a:srgbClr val="000000"/>
                </a:solidFill>
                <a:cs typeface="Arial" pitchFamily="34" charset="0"/>
              </a:rPr>
            </a:br>
            <a:r>
              <a:rPr lang="en-US" sz="2000" dirty="0">
                <a:solidFill>
                  <a:srgbClr val="000000"/>
                </a:solidFill>
                <a:cs typeface="Arial" pitchFamily="34" charset="0"/>
              </a:rPr>
              <a:t>      baseball player</a:t>
            </a:r>
          </a:p>
        </p:txBody>
      </p:sp>
      <p:pic>
        <p:nvPicPr>
          <p:cNvPr id="20486" name="Picture 7" descr="pizz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424488" cy="6858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84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11" name="Group 10"/>
          <p:cNvGrpSpPr/>
          <p:nvPr/>
        </p:nvGrpSpPr>
        <p:grpSpPr>
          <a:xfrm>
            <a:off x="400365" y="6019800"/>
            <a:ext cx="590235" cy="763588"/>
            <a:chOff x="304800" y="5867400"/>
            <a:chExt cx="457200" cy="763588"/>
          </a:xfrm>
        </p:grpSpPr>
        <p:sp>
          <p:nvSpPr>
            <p:cNvPr id="12"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3" name="Oval 12"/>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2" name="Group 1"/>
          <p:cNvGrpSpPr/>
          <p:nvPr/>
        </p:nvGrpSpPr>
        <p:grpSpPr>
          <a:xfrm>
            <a:off x="838200" y="1143000"/>
            <a:ext cx="7696200" cy="5613975"/>
            <a:chOff x="838200" y="1143000"/>
            <a:chExt cx="7696200" cy="5613975"/>
          </a:xfrm>
        </p:grpSpPr>
        <p:sp>
          <p:nvSpPr>
            <p:cNvPr id="34830" name="Rectangle 8"/>
            <p:cNvSpPr>
              <a:spLocks noChangeArrowheads="1"/>
            </p:cNvSpPr>
            <p:nvPr/>
          </p:nvSpPr>
          <p:spPr bwMode="auto">
            <a:xfrm>
              <a:off x="838200" y="1143000"/>
              <a:ext cx="3512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20 Years Ago</a:t>
              </a:r>
            </a:p>
          </p:txBody>
        </p:sp>
        <p:sp>
          <p:nvSpPr>
            <p:cNvPr id="34831" name="Text Box 9"/>
            <p:cNvSpPr txBox="1">
              <a:spLocks noChangeArrowheads="1"/>
            </p:cNvSpPr>
            <p:nvPr/>
          </p:nvSpPr>
          <p:spPr bwMode="auto">
            <a:xfrm>
              <a:off x="914400" y="5105400"/>
              <a:ext cx="3209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eaLnBrk="1" hangingPunct="1"/>
              <a:r>
                <a:rPr lang="en-US" b="1" dirty="0">
                  <a:solidFill>
                    <a:srgbClr val="000000"/>
                  </a:solidFill>
                  <a:cs typeface="Times New Roman" pitchFamily="18" charset="0"/>
                </a:rPr>
                <a:t>1.5 inch diameter</a:t>
              </a:r>
            </a:p>
          </p:txBody>
        </p:sp>
        <p:sp>
          <p:nvSpPr>
            <p:cNvPr id="34828" name="Rectangle 11"/>
            <p:cNvSpPr>
              <a:spLocks noChangeArrowheads="1"/>
            </p:cNvSpPr>
            <p:nvPr/>
          </p:nvSpPr>
          <p:spPr bwMode="auto">
            <a:xfrm>
              <a:off x="5791200" y="1143000"/>
              <a:ext cx="16921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Today</a:t>
              </a:r>
            </a:p>
          </p:txBody>
        </p:sp>
        <p:sp>
          <p:nvSpPr>
            <p:cNvPr id="34829" name="Rectangle 12"/>
            <p:cNvSpPr>
              <a:spLocks noChangeArrowheads="1"/>
            </p:cNvSpPr>
            <p:nvPr/>
          </p:nvSpPr>
          <p:spPr bwMode="auto">
            <a:xfrm>
              <a:off x="5105400" y="5105400"/>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a:solidFill>
                    <a:srgbClr val="000000"/>
                  </a:solidFill>
                </a:rPr>
                <a:t>3.5 inch diameter</a:t>
              </a:r>
            </a:p>
          </p:txBody>
        </p:sp>
        <p:pic>
          <p:nvPicPr>
            <p:cNvPr id="14" name="Picture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410569">
              <a:off x="1535548" y="2688656"/>
              <a:ext cx="1967386" cy="1942098"/>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428" y="1850886"/>
              <a:ext cx="3171372" cy="3089151"/>
            </a:xfrm>
            <a:prstGeom prst="rect">
              <a:avLst/>
            </a:prstGeom>
          </p:spPr>
        </p:pic>
        <p:sp>
          <p:nvSpPr>
            <p:cNvPr id="18" name="TextBox 17"/>
            <p:cNvSpPr txBox="1"/>
            <p:nvPr/>
          </p:nvSpPr>
          <p:spPr>
            <a:xfrm>
              <a:off x="1828800" y="6172200"/>
              <a:ext cx="5602817" cy="584775"/>
            </a:xfrm>
            <a:prstGeom prst="rect">
              <a:avLst/>
            </a:prstGeom>
            <a:noFill/>
          </p:spPr>
          <p:txBody>
            <a:bodyPr wrap="none" rtlCol="0">
              <a:spAutoFit/>
            </a:bodyPr>
            <a:lstStyle/>
            <a:p>
              <a:pPr algn="ctr"/>
              <a:r>
                <a:rPr lang="en-US" i="1" dirty="0">
                  <a:solidFill>
                    <a:srgbClr val="FFFFFF">
                      <a:lumMod val="50000"/>
                    </a:srgbClr>
                  </a:solidFill>
                </a:rPr>
                <a:t>Small cookie photo courtesy of National Cancer Institute / </a:t>
              </a:r>
              <a:br>
                <a:rPr lang="en-US" i="1" dirty="0">
                  <a:solidFill>
                    <a:srgbClr val="FFFFFF">
                      <a:lumMod val="50000"/>
                    </a:srgbClr>
                  </a:solidFill>
                </a:rPr>
              </a:br>
              <a:r>
                <a:rPr lang="en-US" i="1" dirty="0">
                  <a:solidFill>
                    <a:srgbClr val="FFFFFF">
                      <a:lumMod val="50000"/>
                    </a:srgbClr>
                  </a:solidFill>
                </a:rPr>
                <a:t>Renee Comet, Photographer</a:t>
              </a:r>
            </a:p>
          </p:txBody>
        </p:sp>
      </p:grpSp>
      <p:pic>
        <p:nvPicPr>
          <p:cNvPr id="15"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69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400365" y="6019800"/>
            <a:ext cx="590235" cy="763588"/>
            <a:chOff x="304800" y="5867400"/>
            <a:chExt cx="457200" cy="763588"/>
          </a:xfrm>
        </p:grpSpPr>
        <p:sp>
          <p:nvSpPr>
            <p:cNvPr id="10"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1" name="Oval 10"/>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sp>
        <p:nvSpPr>
          <p:cNvPr id="12"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2" name="Group 1"/>
          <p:cNvGrpSpPr/>
          <p:nvPr/>
        </p:nvGrpSpPr>
        <p:grpSpPr>
          <a:xfrm>
            <a:off x="435841" y="1143000"/>
            <a:ext cx="8534400" cy="5372894"/>
            <a:chOff x="435841" y="1143000"/>
            <a:chExt cx="8534400" cy="5372894"/>
          </a:xfrm>
        </p:grpSpPr>
        <p:sp>
          <p:nvSpPr>
            <p:cNvPr id="34831" name="Text Box 9"/>
            <p:cNvSpPr txBox="1">
              <a:spLocks noChangeArrowheads="1"/>
            </p:cNvSpPr>
            <p:nvPr/>
          </p:nvSpPr>
          <p:spPr bwMode="auto">
            <a:xfrm>
              <a:off x="990600" y="1143000"/>
              <a:ext cx="32091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eaLnBrk="1" hangingPunct="1"/>
              <a:r>
                <a:rPr lang="en-US" sz="4000" b="1" dirty="0">
                  <a:solidFill>
                    <a:srgbClr val="000000"/>
                  </a:solidFill>
                  <a:cs typeface="Times New Roman" pitchFamily="18" charset="0"/>
                </a:rPr>
                <a:t>55 calories</a:t>
              </a:r>
            </a:p>
          </p:txBody>
        </p:sp>
        <p:sp>
          <p:nvSpPr>
            <p:cNvPr id="34829" name="Rectangle 12"/>
            <p:cNvSpPr>
              <a:spLocks noChangeArrowheads="1"/>
            </p:cNvSpPr>
            <p:nvPr/>
          </p:nvSpPr>
          <p:spPr bwMode="auto">
            <a:xfrm>
              <a:off x="5050972" y="1165879"/>
              <a:ext cx="35122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000" b="1" dirty="0">
                  <a:solidFill>
                    <a:srgbClr val="000000"/>
                  </a:solidFill>
                </a:rPr>
                <a:t>275 calories </a:t>
              </a:r>
            </a:p>
          </p:txBody>
        </p:sp>
        <p:sp>
          <p:nvSpPr>
            <p:cNvPr id="5" name="Explosion 1 4"/>
            <p:cNvSpPr/>
            <p:nvPr/>
          </p:nvSpPr>
          <p:spPr bwMode="auto">
            <a:xfrm>
              <a:off x="435841" y="4873546"/>
              <a:ext cx="8534400" cy="1642348"/>
            </a:xfrm>
            <a:prstGeom prst="irregularSeal1">
              <a:avLst/>
            </a:prstGeom>
            <a:solidFill>
              <a:srgbClr val="FFFF00"/>
            </a:solidFill>
            <a:ln w="381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r>
                <a:rPr lang="en-US" sz="3200" b="1" dirty="0">
                  <a:solidFill>
                    <a:srgbClr val="DA0000"/>
                  </a:solidFill>
                  <a:latin typeface="Arial Black" pitchFamily="34" charset="0"/>
                </a:rPr>
                <a:t>220 more calories</a:t>
              </a:r>
            </a:p>
          </p:txBody>
        </p:sp>
        <p:pic>
          <p:nvPicPr>
            <p:cNvPr id="14" name="Picture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410569">
              <a:off x="1535548" y="2688656"/>
              <a:ext cx="1967386" cy="1942098"/>
            </a:xfrm>
            <a:prstGeom prst="rect">
              <a:avLst/>
            </a:prstGeom>
          </p:spPr>
        </p:pic>
        <p:pic>
          <p:nvPicPr>
            <p:cNvPr id="15" name="Picture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34428" y="1850886"/>
              <a:ext cx="3171372" cy="3089151"/>
            </a:xfrm>
            <a:prstGeom prst="rect">
              <a:avLst/>
            </a:prstGeom>
          </p:spPr>
        </p:pic>
      </p:grpSp>
      <p:pic>
        <p:nvPicPr>
          <p:cNvPr id="13"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50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4" name="Rectangle 3"/>
          <p:cNvSpPr>
            <a:spLocks noGrp="1" noChangeArrowheads="1"/>
          </p:cNvSpPr>
          <p:nvPr>
            <p:ph type="body" sz="half" idx="2"/>
          </p:nvPr>
        </p:nvSpPr>
        <p:spPr>
          <a:xfrm>
            <a:off x="0" y="0"/>
            <a:ext cx="9144000" cy="1639698"/>
          </a:xfrm>
          <a:solidFill>
            <a:srgbClr val="DA0000"/>
          </a:solidFill>
        </p:spPr>
        <p:txBody>
          <a:bodyPr/>
          <a:lstStyle/>
          <a:p>
            <a:pPr algn="ctr" eaLnBrk="1" hangingPunct="1">
              <a:buFontTx/>
              <a:buNone/>
            </a:pPr>
            <a:r>
              <a:rPr lang="en-US" sz="3600" b="0" dirty="0"/>
              <a:t>	</a:t>
            </a:r>
            <a:r>
              <a:rPr lang="en-US" sz="4400" dirty="0">
                <a:solidFill>
                  <a:schemeClr val="tx1"/>
                </a:solidFill>
              </a:rPr>
              <a:t>Think of the MyPlate guidelines </a:t>
            </a:r>
          </a:p>
          <a:p>
            <a:pPr algn="ctr" eaLnBrk="1" hangingPunct="1">
              <a:buFontTx/>
              <a:buNone/>
            </a:pPr>
            <a:r>
              <a:rPr lang="en-US" sz="4400" dirty="0">
                <a:solidFill>
                  <a:schemeClr val="tx1"/>
                </a:solidFill>
              </a:rPr>
              <a:t>as a “calorie salary” </a:t>
            </a:r>
            <a:endParaRPr lang="en-US" sz="4400" b="0" dirty="0">
              <a:solidFill>
                <a:schemeClr val="tx1"/>
              </a:solidFill>
            </a:endParaRPr>
          </a:p>
        </p:txBody>
      </p:sp>
      <p:pic>
        <p:nvPicPr>
          <p:cNvPr id="187396"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528370" y="1706030"/>
            <a:ext cx="8048625" cy="4951412"/>
            <a:chOff x="487363" y="1484313"/>
            <a:chExt cx="8048625" cy="4951412"/>
          </a:xfrm>
        </p:grpSpPr>
        <p:grpSp>
          <p:nvGrpSpPr>
            <p:cNvPr id="7" name="Group 6"/>
            <p:cNvGrpSpPr/>
            <p:nvPr/>
          </p:nvGrpSpPr>
          <p:grpSpPr>
            <a:xfrm>
              <a:off x="4572000" y="1484313"/>
              <a:ext cx="3781425" cy="2208212"/>
              <a:chOff x="4572000" y="1484313"/>
              <a:chExt cx="3781425" cy="2208212"/>
            </a:xfrm>
          </p:grpSpPr>
          <p:pic>
            <p:nvPicPr>
              <p:cNvPr id="82968" name="Picture 24" descr="C:\Documents and Settings\Amy Peterson\Local Settings\Temporary Internet Files\Content.IE5\E022N0G0\MP900409623[1].jpg"/>
              <p:cNvPicPr>
                <a:picLocks noChangeAspect="1" noChangeArrowheads="1"/>
              </p:cNvPicPr>
              <p:nvPr/>
            </p:nvPicPr>
            <p:blipFill>
              <a:blip r:embed="rId4" cstate="print"/>
              <a:srcRect l="9524" r="4762"/>
              <a:stretch>
                <a:fillRect/>
              </a:stretch>
            </p:blipFill>
            <p:spPr bwMode="auto">
              <a:xfrm>
                <a:off x="4572000" y="1508125"/>
                <a:ext cx="1646238" cy="1920875"/>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5883275" y="1484313"/>
                <a:ext cx="2470150" cy="2208212"/>
                <a:chOff x="5883275" y="1484313"/>
                <a:chExt cx="2470150" cy="2208212"/>
              </a:xfrm>
            </p:grpSpPr>
            <p:pic>
              <p:nvPicPr>
                <p:cNvPr id="82969" name="Picture 25" descr="C:\Documents and Settings\Amy Peterson\Local Settings\Temporary Internet Files\Content.IE5\NDNQLNOL\MP900442468[1].jpg"/>
                <p:cNvPicPr>
                  <a:picLocks noChangeAspect="1" noChangeArrowheads="1"/>
                </p:cNvPicPr>
                <p:nvPr/>
              </p:nvPicPr>
              <p:blipFill>
                <a:blip r:embed="rId5" cstate="print"/>
                <a:srcRect t="4748" r="15789" b="24034"/>
                <a:stretch>
                  <a:fillRect/>
                </a:stretch>
              </p:blipFill>
              <p:spPr bwMode="auto">
                <a:xfrm>
                  <a:off x="6583363" y="1484313"/>
                  <a:ext cx="1554162" cy="1978025"/>
                </a:xfrm>
                <a:prstGeom prst="rect">
                  <a:avLst/>
                </a:prstGeom>
                <a:ln>
                  <a:noFill/>
                </a:ln>
                <a:effectLst>
                  <a:outerShdw blurRad="292100" dist="139700" dir="2700000" algn="tl" rotWithShape="0">
                    <a:srgbClr val="333333">
                      <a:alpha val="65000"/>
                    </a:srgbClr>
                  </a:outerShdw>
                </a:effectLst>
              </p:spPr>
            </p:pic>
            <p:sp>
              <p:nvSpPr>
                <p:cNvPr id="187407" name="Freeform 45"/>
                <p:cNvSpPr>
                  <a:spLocks/>
                </p:cNvSpPr>
                <p:nvPr/>
              </p:nvSpPr>
              <p:spPr bwMode="auto">
                <a:xfrm rot="-1890927">
                  <a:off x="7802563" y="2063750"/>
                  <a:ext cx="550862" cy="622300"/>
                </a:xfrm>
                <a:custGeom>
                  <a:avLst/>
                  <a:gdLst>
                    <a:gd name="T0" fmla="*/ 2147483647 w 323"/>
                    <a:gd name="T1" fmla="*/ 2147483647 h 318"/>
                    <a:gd name="T2" fmla="*/ 2147483647 w 323"/>
                    <a:gd name="T3" fmla="*/ 2147483647 h 318"/>
                    <a:gd name="T4" fmla="*/ 2147483647 w 323"/>
                    <a:gd name="T5" fmla="*/ 2147483647 h 318"/>
                    <a:gd name="T6" fmla="*/ 2147483647 w 323"/>
                    <a:gd name="T7" fmla="*/ 2147483647 h 318"/>
                    <a:gd name="T8" fmla="*/ 2147483647 w 323"/>
                    <a:gd name="T9" fmla="*/ 2147483647 h 318"/>
                    <a:gd name="T10" fmla="*/ 2147483647 w 323"/>
                    <a:gd name="T11" fmla="*/ 2147483647 h 318"/>
                    <a:gd name="T12" fmla="*/ 2147483647 w 323"/>
                    <a:gd name="T13" fmla="*/ 2147483647 h 318"/>
                    <a:gd name="T14" fmla="*/ 2147483647 w 323"/>
                    <a:gd name="T15" fmla="*/ 2147483647 h 318"/>
                    <a:gd name="T16" fmla="*/ 2147483647 w 323"/>
                    <a:gd name="T17" fmla="*/ 2147483647 h 318"/>
                    <a:gd name="T18" fmla="*/ 2147483647 w 323"/>
                    <a:gd name="T19" fmla="*/ 2147483647 h 318"/>
                    <a:gd name="T20" fmla="*/ 2147483647 w 323"/>
                    <a:gd name="T21" fmla="*/ 2147483647 h 318"/>
                    <a:gd name="T22" fmla="*/ 2147483647 w 323"/>
                    <a:gd name="T23" fmla="*/ 2147483647 h 318"/>
                    <a:gd name="T24" fmla="*/ 2147483647 w 323"/>
                    <a:gd name="T25" fmla="*/ 2147483647 h 318"/>
                    <a:gd name="T26" fmla="*/ 2147483647 w 323"/>
                    <a:gd name="T27" fmla="*/ 2147483647 h 318"/>
                    <a:gd name="T28" fmla="*/ 2147483647 w 323"/>
                    <a:gd name="T29" fmla="*/ 2147483647 h 318"/>
                    <a:gd name="T30" fmla="*/ 2147483647 w 323"/>
                    <a:gd name="T31" fmla="*/ 2147483647 h 318"/>
                    <a:gd name="T32" fmla="*/ 2147483647 w 323"/>
                    <a:gd name="T33" fmla="*/ 2147483647 h 318"/>
                    <a:gd name="T34" fmla="*/ 2147483647 w 323"/>
                    <a:gd name="T35" fmla="*/ 2147483647 h 318"/>
                    <a:gd name="T36" fmla="*/ 2147483647 w 323"/>
                    <a:gd name="T37" fmla="*/ 2147483647 h 318"/>
                    <a:gd name="T38" fmla="*/ 2147483647 w 323"/>
                    <a:gd name="T39" fmla="*/ 2147483647 h 318"/>
                    <a:gd name="T40" fmla="*/ 2147483647 w 323"/>
                    <a:gd name="T41" fmla="*/ 2147483647 h 318"/>
                    <a:gd name="T42" fmla="*/ 2147483647 w 323"/>
                    <a:gd name="T43" fmla="*/ 2147483647 h 318"/>
                    <a:gd name="T44" fmla="*/ 2147483647 w 323"/>
                    <a:gd name="T45" fmla="*/ 2147483647 h 318"/>
                    <a:gd name="T46" fmla="*/ 2147483647 w 323"/>
                    <a:gd name="T47" fmla="*/ 2147483647 h 318"/>
                    <a:gd name="T48" fmla="*/ 2147483647 w 323"/>
                    <a:gd name="T49" fmla="*/ 2147483647 h 318"/>
                    <a:gd name="T50" fmla="*/ 2147483647 w 323"/>
                    <a:gd name="T51" fmla="*/ 2147483647 h 318"/>
                    <a:gd name="T52" fmla="*/ 2147483647 w 323"/>
                    <a:gd name="T53" fmla="*/ 2147483647 h 318"/>
                    <a:gd name="T54" fmla="*/ 2147483647 w 323"/>
                    <a:gd name="T55" fmla="*/ 2147483647 h 318"/>
                    <a:gd name="T56" fmla="*/ 2147483647 w 323"/>
                    <a:gd name="T57" fmla="*/ 2147483647 h 318"/>
                    <a:gd name="T58" fmla="*/ 2147483647 w 323"/>
                    <a:gd name="T59" fmla="*/ 2147483647 h 318"/>
                    <a:gd name="T60" fmla="*/ 2147483647 w 323"/>
                    <a:gd name="T61" fmla="*/ 2147483647 h 318"/>
                    <a:gd name="T62" fmla="*/ 2147483647 w 323"/>
                    <a:gd name="T63" fmla="*/ 2147483647 h 318"/>
                    <a:gd name="T64" fmla="*/ 2147483647 w 323"/>
                    <a:gd name="T65" fmla="*/ 2147483647 h 318"/>
                    <a:gd name="T66" fmla="*/ 2147483647 w 323"/>
                    <a:gd name="T67" fmla="*/ 2147483647 h 318"/>
                    <a:gd name="T68" fmla="*/ 2147483647 w 323"/>
                    <a:gd name="T69" fmla="*/ 2147483647 h 318"/>
                    <a:gd name="T70" fmla="*/ 2147483647 w 323"/>
                    <a:gd name="T71" fmla="*/ 2147483647 h 318"/>
                    <a:gd name="T72" fmla="*/ 2147483647 w 323"/>
                    <a:gd name="T73" fmla="*/ 2147483647 h 318"/>
                    <a:gd name="T74" fmla="*/ 2147483647 w 323"/>
                    <a:gd name="T75" fmla="*/ 2147483647 h 318"/>
                    <a:gd name="T76" fmla="*/ 2147483647 w 323"/>
                    <a:gd name="T77" fmla="*/ 2147483647 h 318"/>
                    <a:gd name="T78" fmla="*/ 2147483647 w 323"/>
                    <a:gd name="T79" fmla="*/ 2147483647 h 318"/>
                    <a:gd name="T80" fmla="*/ 2147483647 w 323"/>
                    <a:gd name="T81" fmla="*/ 2147483647 h 318"/>
                    <a:gd name="T82" fmla="*/ 2147483647 w 323"/>
                    <a:gd name="T83" fmla="*/ 2147483647 h 318"/>
                    <a:gd name="T84" fmla="*/ 2147483647 w 323"/>
                    <a:gd name="T85" fmla="*/ 2147483647 h 318"/>
                    <a:gd name="T86" fmla="*/ 2147483647 w 323"/>
                    <a:gd name="T87" fmla="*/ 2147483647 h 318"/>
                    <a:gd name="T88" fmla="*/ 2147483647 w 323"/>
                    <a:gd name="T89" fmla="*/ 2147483647 h 318"/>
                    <a:gd name="T90" fmla="*/ 2147483647 w 323"/>
                    <a:gd name="T91" fmla="*/ 2147483647 h 318"/>
                    <a:gd name="T92" fmla="*/ 2147483647 w 323"/>
                    <a:gd name="T93" fmla="*/ 2147483647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3"/>
                    <a:gd name="T142" fmla="*/ 0 h 318"/>
                    <a:gd name="T143" fmla="*/ 323 w 323"/>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3" h="318">
                      <a:moveTo>
                        <a:pt x="207" y="279"/>
                      </a:moveTo>
                      <a:lnTo>
                        <a:pt x="190" y="292"/>
                      </a:lnTo>
                      <a:lnTo>
                        <a:pt x="173" y="300"/>
                      </a:lnTo>
                      <a:lnTo>
                        <a:pt x="154" y="304"/>
                      </a:lnTo>
                      <a:lnTo>
                        <a:pt x="134" y="306"/>
                      </a:lnTo>
                      <a:lnTo>
                        <a:pt x="114" y="303"/>
                      </a:lnTo>
                      <a:lnTo>
                        <a:pt x="95" y="297"/>
                      </a:lnTo>
                      <a:lnTo>
                        <a:pt x="76" y="289"/>
                      </a:lnTo>
                      <a:lnTo>
                        <a:pt x="59" y="279"/>
                      </a:lnTo>
                      <a:lnTo>
                        <a:pt x="27" y="315"/>
                      </a:lnTo>
                      <a:lnTo>
                        <a:pt x="16" y="318"/>
                      </a:lnTo>
                      <a:lnTo>
                        <a:pt x="11" y="314"/>
                      </a:lnTo>
                      <a:lnTo>
                        <a:pt x="7" y="306"/>
                      </a:lnTo>
                      <a:lnTo>
                        <a:pt x="11" y="299"/>
                      </a:lnTo>
                      <a:lnTo>
                        <a:pt x="43" y="265"/>
                      </a:lnTo>
                      <a:lnTo>
                        <a:pt x="37" y="259"/>
                      </a:lnTo>
                      <a:lnTo>
                        <a:pt x="31" y="254"/>
                      </a:lnTo>
                      <a:lnTo>
                        <a:pt x="27" y="247"/>
                      </a:lnTo>
                      <a:lnTo>
                        <a:pt x="21" y="240"/>
                      </a:lnTo>
                      <a:lnTo>
                        <a:pt x="16" y="233"/>
                      </a:lnTo>
                      <a:lnTo>
                        <a:pt x="13" y="225"/>
                      </a:lnTo>
                      <a:lnTo>
                        <a:pt x="9" y="217"/>
                      </a:lnTo>
                      <a:lnTo>
                        <a:pt x="6" y="209"/>
                      </a:lnTo>
                      <a:lnTo>
                        <a:pt x="3" y="197"/>
                      </a:lnTo>
                      <a:lnTo>
                        <a:pt x="0" y="185"/>
                      </a:lnTo>
                      <a:lnTo>
                        <a:pt x="0" y="173"/>
                      </a:lnTo>
                      <a:lnTo>
                        <a:pt x="1" y="162"/>
                      </a:lnTo>
                      <a:lnTo>
                        <a:pt x="4" y="155"/>
                      </a:lnTo>
                      <a:lnTo>
                        <a:pt x="7" y="149"/>
                      </a:lnTo>
                      <a:lnTo>
                        <a:pt x="11" y="143"/>
                      </a:lnTo>
                      <a:lnTo>
                        <a:pt x="16" y="137"/>
                      </a:lnTo>
                      <a:lnTo>
                        <a:pt x="23" y="130"/>
                      </a:lnTo>
                      <a:lnTo>
                        <a:pt x="29" y="126"/>
                      </a:lnTo>
                      <a:lnTo>
                        <a:pt x="36" y="121"/>
                      </a:lnTo>
                      <a:lnTo>
                        <a:pt x="43" y="119"/>
                      </a:lnTo>
                      <a:lnTo>
                        <a:pt x="50" y="119"/>
                      </a:lnTo>
                      <a:lnTo>
                        <a:pt x="57" y="120"/>
                      </a:lnTo>
                      <a:lnTo>
                        <a:pt x="65" y="124"/>
                      </a:lnTo>
                      <a:lnTo>
                        <a:pt x="72" y="129"/>
                      </a:lnTo>
                      <a:lnTo>
                        <a:pt x="80" y="138"/>
                      </a:lnTo>
                      <a:lnTo>
                        <a:pt x="83" y="148"/>
                      </a:lnTo>
                      <a:lnTo>
                        <a:pt x="81" y="156"/>
                      </a:lnTo>
                      <a:lnTo>
                        <a:pt x="74" y="166"/>
                      </a:lnTo>
                      <a:lnTo>
                        <a:pt x="68" y="171"/>
                      </a:lnTo>
                      <a:lnTo>
                        <a:pt x="59" y="175"/>
                      </a:lnTo>
                      <a:lnTo>
                        <a:pt x="51" y="179"/>
                      </a:lnTo>
                      <a:lnTo>
                        <a:pt x="45" y="181"/>
                      </a:lnTo>
                      <a:lnTo>
                        <a:pt x="43" y="188"/>
                      </a:lnTo>
                      <a:lnTo>
                        <a:pt x="45" y="202"/>
                      </a:lnTo>
                      <a:lnTo>
                        <a:pt x="53" y="220"/>
                      </a:lnTo>
                      <a:lnTo>
                        <a:pt x="69" y="242"/>
                      </a:lnTo>
                      <a:lnTo>
                        <a:pt x="79" y="251"/>
                      </a:lnTo>
                      <a:lnTo>
                        <a:pt x="90" y="258"/>
                      </a:lnTo>
                      <a:lnTo>
                        <a:pt x="102" y="263"/>
                      </a:lnTo>
                      <a:lnTo>
                        <a:pt x="114" y="265"/>
                      </a:lnTo>
                      <a:lnTo>
                        <a:pt x="126" y="265"/>
                      </a:lnTo>
                      <a:lnTo>
                        <a:pt x="137" y="263"/>
                      </a:lnTo>
                      <a:lnTo>
                        <a:pt x="149" y="257"/>
                      </a:lnTo>
                      <a:lnTo>
                        <a:pt x="159" y="248"/>
                      </a:lnTo>
                      <a:lnTo>
                        <a:pt x="170" y="233"/>
                      </a:lnTo>
                      <a:lnTo>
                        <a:pt x="173" y="218"/>
                      </a:lnTo>
                      <a:lnTo>
                        <a:pt x="167" y="201"/>
                      </a:lnTo>
                      <a:lnTo>
                        <a:pt x="154" y="178"/>
                      </a:lnTo>
                      <a:lnTo>
                        <a:pt x="148" y="170"/>
                      </a:lnTo>
                      <a:lnTo>
                        <a:pt x="142" y="160"/>
                      </a:lnTo>
                      <a:lnTo>
                        <a:pt x="136" y="151"/>
                      </a:lnTo>
                      <a:lnTo>
                        <a:pt x="132" y="141"/>
                      </a:lnTo>
                      <a:lnTo>
                        <a:pt x="127" y="132"/>
                      </a:lnTo>
                      <a:lnTo>
                        <a:pt x="122" y="121"/>
                      </a:lnTo>
                      <a:lnTo>
                        <a:pt x="119" y="111"/>
                      </a:lnTo>
                      <a:lnTo>
                        <a:pt x="117" y="102"/>
                      </a:lnTo>
                      <a:lnTo>
                        <a:pt x="114" y="82"/>
                      </a:lnTo>
                      <a:lnTo>
                        <a:pt x="118" y="62"/>
                      </a:lnTo>
                      <a:lnTo>
                        <a:pt x="126" y="45"/>
                      </a:lnTo>
                      <a:lnTo>
                        <a:pt x="140" y="30"/>
                      </a:lnTo>
                      <a:lnTo>
                        <a:pt x="155" y="18"/>
                      </a:lnTo>
                      <a:lnTo>
                        <a:pt x="172" y="9"/>
                      </a:lnTo>
                      <a:lnTo>
                        <a:pt x="188" y="6"/>
                      </a:lnTo>
                      <a:lnTo>
                        <a:pt x="205" y="6"/>
                      </a:lnTo>
                      <a:lnTo>
                        <a:pt x="222" y="11"/>
                      </a:lnTo>
                      <a:lnTo>
                        <a:pt x="239" y="18"/>
                      </a:lnTo>
                      <a:lnTo>
                        <a:pt x="255" y="27"/>
                      </a:lnTo>
                      <a:lnTo>
                        <a:pt x="270" y="38"/>
                      </a:lnTo>
                      <a:lnTo>
                        <a:pt x="303" y="1"/>
                      </a:lnTo>
                      <a:lnTo>
                        <a:pt x="310" y="0"/>
                      </a:lnTo>
                      <a:lnTo>
                        <a:pt x="318" y="6"/>
                      </a:lnTo>
                      <a:lnTo>
                        <a:pt x="322" y="16"/>
                      </a:lnTo>
                      <a:lnTo>
                        <a:pt x="318" y="24"/>
                      </a:lnTo>
                      <a:lnTo>
                        <a:pt x="291" y="54"/>
                      </a:lnTo>
                      <a:lnTo>
                        <a:pt x="300" y="65"/>
                      </a:lnTo>
                      <a:lnTo>
                        <a:pt x="308" y="79"/>
                      </a:lnTo>
                      <a:lnTo>
                        <a:pt x="315" y="94"/>
                      </a:lnTo>
                      <a:lnTo>
                        <a:pt x="319" y="106"/>
                      </a:lnTo>
                      <a:lnTo>
                        <a:pt x="323" y="121"/>
                      </a:lnTo>
                      <a:lnTo>
                        <a:pt x="323" y="134"/>
                      </a:lnTo>
                      <a:lnTo>
                        <a:pt x="317" y="147"/>
                      </a:lnTo>
                      <a:lnTo>
                        <a:pt x="306" y="159"/>
                      </a:lnTo>
                      <a:lnTo>
                        <a:pt x="300" y="164"/>
                      </a:lnTo>
                      <a:lnTo>
                        <a:pt x="295" y="167"/>
                      </a:lnTo>
                      <a:lnTo>
                        <a:pt x="291" y="168"/>
                      </a:lnTo>
                      <a:lnTo>
                        <a:pt x="286" y="168"/>
                      </a:lnTo>
                      <a:lnTo>
                        <a:pt x="281" y="167"/>
                      </a:lnTo>
                      <a:lnTo>
                        <a:pt x="277" y="165"/>
                      </a:lnTo>
                      <a:lnTo>
                        <a:pt x="272" y="162"/>
                      </a:lnTo>
                      <a:lnTo>
                        <a:pt x="268" y="157"/>
                      </a:lnTo>
                      <a:lnTo>
                        <a:pt x="261" y="149"/>
                      </a:lnTo>
                      <a:lnTo>
                        <a:pt x="258" y="141"/>
                      </a:lnTo>
                      <a:lnTo>
                        <a:pt x="260" y="135"/>
                      </a:lnTo>
                      <a:lnTo>
                        <a:pt x="263" y="129"/>
                      </a:lnTo>
                      <a:lnTo>
                        <a:pt x="268" y="125"/>
                      </a:lnTo>
                      <a:lnTo>
                        <a:pt x="272" y="120"/>
                      </a:lnTo>
                      <a:lnTo>
                        <a:pt x="277" y="118"/>
                      </a:lnTo>
                      <a:lnTo>
                        <a:pt x="279" y="117"/>
                      </a:lnTo>
                      <a:lnTo>
                        <a:pt x="280" y="111"/>
                      </a:lnTo>
                      <a:lnTo>
                        <a:pt x="278" y="99"/>
                      </a:lnTo>
                      <a:lnTo>
                        <a:pt x="272" y="86"/>
                      </a:lnTo>
                      <a:lnTo>
                        <a:pt x="262" y="72"/>
                      </a:lnTo>
                      <a:lnTo>
                        <a:pt x="253" y="64"/>
                      </a:lnTo>
                      <a:lnTo>
                        <a:pt x="241" y="57"/>
                      </a:lnTo>
                      <a:lnTo>
                        <a:pt x="231" y="51"/>
                      </a:lnTo>
                      <a:lnTo>
                        <a:pt x="219" y="47"/>
                      </a:lnTo>
                      <a:lnTo>
                        <a:pt x="208" y="47"/>
                      </a:lnTo>
                      <a:lnTo>
                        <a:pt x="197" y="50"/>
                      </a:lnTo>
                      <a:lnTo>
                        <a:pt x="188" y="56"/>
                      </a:lnTo>
                      <a:lnTo>
                        <a:pt x="180" y="65"/>
                      </a:lnTo>
                      <a:lnTo>
                        <a:pt x="175" y="76"/>
                      </a:lnTo>
                      <a:lnTo>
                        <a:pt x="174" y="89"/>
                      </a:lnTo>
                      <a:lnTo>
                        <a:pt x="178" y="103"/>
                      </a:lnTo>
                      <a:lnTo>
                        <a:pt x="183" y="117"/>
                      </a:lnTo>
                      <a:lnTo>
                        <a:pt x="190" y="130"/>
                      </a:lnTo>
                      <a:lnTo>
                        <a:pt x="198" y="144"/>
                      </a:lnTo>
                      <a:lnTo>
                        <a:pt x="207" y="158"/>
                      </a:lnTo>
                      <a:lnTo>
                        <a:pt x="215" y="172"/>
                      </a:lnTo>
                      <a:lnTo>
                        <a:pt x="222" y="186"/>
                      </a:lnTo>
                      <a:lnTo>
                        <a:pt x="227" y="198"/>
                      </a:lnTo>
                      <a:lnTo>
                        <a:pt x="232" y="211"/>
                      </a:lnTo>
                      <a:lnTo>
                        <a:pt x="233" y="224"/>
                      </a:lnTo>
                      <a:lnTo>
                        <a:pt x="233" y="236"/>
                      </a:lnTo>
                      <a:lnTo>
                        <a:pt x="228" y="250"/>
                      </a:lnTo>
                      <a:lnTo>
                        <a:pt x="219" y="264"/>
                      </a:lnTo>
                      <a:lnTo>
                        <a:pt x="207"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08" name="Freeform 45"/>
                <p:cNvSpPr>
                  <a:spLocks/>
                </p:cNvSpPr>
                <p:nvPr/>
              </p:nvSpPr>
              <p:spPr bwMode="auto">
                <a:xfrm rot="-1890927">
                  <a:off x="5883275" y="3070225"/>
                  <a:ext cx="550863" cy="622300"/>
                </a:xfrm>
                <a:custGeom>
                  <a:avLst/>
                  <a:gdLst>
                    <a:gd name="T0" fmla="*/ 2147483647 w 323"/>
                    <a:gd name="T1" fmla="*/ 2147483647 h 318"/>
                    <a:gd name="T2" fmla="*/ 2147483647 w 323"/>
                    <a:gd name="T3" fmla="*/ 2147483647 h 318"/>
                    <a:gd name="T4" fmla="*/ 2147483647 w 323"/>
                    <a:gd name="T5" fmla="*/ 2147483647 h 318"/>
                    <a:gd name="T6" fmla="*/ 2147483647 w 323"/>
                    <a:gd name="T7" fmla="*/ 2147483647 h 318"/>
                    <a:gd name="T8" fmla="*/ 2147483647 w 323"/>
                    <a:gd name="T9" fmla="*/ 2147483647 h 318"/>
                    <a:gd name="T10" fmla="*/ 2147483647 w 323"/>
                    <a:gd name="T11" fmla="*/ 2147483647 h 318"/>
                    <a:gd name="T12" fmla="*/ 2147483647 w 323"/>
                    <a:gd name="T13" fmla="*/ 2147483647 h 318"/>
                    <a:gd name="T14" fmla="*/ 2147483647 w 323"/>
                    <a:gd name="T15" fmla="*/ 2147483647 h 318"/>
                    <a:gd name="T16" fmla="*/ 2147483647 w 323"/>
                    <a:gd name="T17" fmla="*/ 2147483647 h 318"/>
                    <a:gd name="T18" fmla="*/ 2147483647 w 323"/>
                    <a:gd name="T19" fmla="*/ 2147483647 h 318"/>
                    <a:gd name="T20" fmla="*/ 2147483647 w 323"/>
                    <a:gd name="T21" fmla="*/ 2147483647 h 318"/>
                    <a:gd name="T22" fmla="*/ 2147483647 w 323"/>
                    <a:gd name="T23" fmla="*/ 2147483647 h 318"/>
                    <a:gd name="T24" fmla="*/ 2147483647 w 323"/>
                    <a:gd name="T25" fmla="*/ 2147483647 h 318"/>
                    <a:gd name="T26" fmla="*/ 2147483647 w 323"/>
                    <a:gd name="T27" fmla="*/ 2147483647 h 318"/>
                    <a:gd name="T28" fmla="*/ 2147483647 w 323"/>
                    <a:gd name="T29" fmla="*/ 2147483647 h 318"/>
                    <a:gd name="T30" fmla="*/ 2147483647 w 323"/>
                    <a:gd name="T31" fmla="*/ 2147483647 h 318"/>
                    <a:gd name="T32" fmla="*/ 2147483647 w 323"/>
                    <a:gd name="T33" fmla="*/ 2147483647 h 318"/>
                    <a:gd name="T34" fmla="*/ 2147483647 w 323"/>
                    <a:gd name="T35" fmla="*/ 2147483647 h 318"/>
                    <a:gd name="T36" fmla="*/ 2147483647 w 323"/>
                    <a:gd name="T37" fmla="*/ 2147483647 h 318"/>
                    <a:gd name="T38" fmla="*/ 2147483647 w 323"/>
                    <a:gd name="T39" fmla="*/ 2147483647 h 318"/>
                    <a:gd name="T40" fmla="*/ 2147483647 w 323"/>
                    <a:gd name="T41" fmla="*/ 2147483647 h 318"/>
                    <a:gd name="T42" fmla="*/ 2147483647 w 323"/>
                    <a:gd name="T43" fmla="*/ 2147483647 h 318"/>
                    <a:gd name="T44" fmla="*/ 2147483647 w 323"/>
                    <a:gd name="T45" fmla="*/ 2147483647 h 318"/>
                    <a:gd name="T46" fmla="*/ 2147483647 w 323"/>
                    <a:gd name="T47" fmla="*/ 2147483647 h 318"/>
                    <a:gd name="T48" fmla="*/ 2147483647 w 323"/>
                    <a:gd name="T49" fmla="*/ 2147483647 h 318"/>
                    <a:gd name="T50" fmla="*/ 2147483647 w 323"/>
                    <a:gd name="T51" fmla="*/ 2147483647 h 318"/>
                    <a:gd name="T52" fmla="*/ 2147483647 w 323"/>
                    <a:gd name="T53" fmla="*/ 2147483647 h 318"/>
                    <a:gd name="T54" fmla="*/ 2147483647 w 323"/>
                    <a:gd name="T55" fmla="*/ 2147483647 h 318"/>
                    <a:gd name="T56" fmla="*/ 2147483647 w 323"/>
                    <a:gd name="T57" fmla="*/ 2147483647 h 318"/>
                    <a:gd name="T58" fmla="*/ 2147483647 w 323"/>
                    <a:gd name="T59" fmla="*/ 2147483647 h 318"/>
                    <a:gd name="T60" fmla="*/ 2147483647 w 323"/>
                    <a:gd name="T61" fmla="*/ 2147483647 h 318"/>
                    <a:gd name="T62" fmla="*/ 2147483647 w 323"/>
                    <a:gd name="T63" fmla="*/ 2147483647 h 318"/>
                    <a:gd name="T64" fmla="*/ 2147483647 w 323"/>
                    <a:gd name="T65" fmla="*/ 2147483647 h 318"/>
                    <a:gd name="T66" fmla="*/ 2147483647 w 323"/>
                    <a:gd name="T67" fmla="*/ 2147483647 h 318"/>
                    <a:gd name="T68" fmla="*/ 2147483647 w 323"/>
                    <a:gd name="T69" fmla="*/ 2147483647 h 318"/>
                    <a:gd name="T70" fmla="*/ 2147483647 w 323"/>
                    <a:gd name="T71" fmla="*/ 2147483647 h 318"/>
                    <a:gd name="T72" fmla="*/ 2147483647 w 323"/>
                    <a:gd name="T73" fmla="*/ 2147483647 h 318"/>
                    <a:gd name="T74" fmla="*/ 2147483647 w 323"/>
                    <a:gd name="T75" fmla="*/ 2147483647 h 318"/>
                    <a:gd name="T76" fmla="*/ 2147483647 w 323"/>
                    <a:gd name="T77" fmla="*/ 2147483647 h 318"/>
                    <a:gd name="T78" fmla="*/ 2147483647 w 323"/>
                    <a:gd name="T79" fmla="*/ 2147483647 h 318"/>
                    <a:gd name="T80" fmla="*/ 2147483647 w 323"/>
                    <a:gd name="T81" fmla="*/ 2147483647 h 318"/>
                    <a:gd name="T82" fmla="*/ 2147483647 w 323"/>
                    <a:gd name="T83" fmla="*/ 2147483647 h 318"/>
                    <a:gd name="T84" fmla="*/ 2147483647 w 323"/>
                    <a:gd name="T85" fmla="*/ 2147483647 h 318"/>
                    <a:gd name="T86" fmla="*/ 2147483647 w 323"/>
                    <a:gd name="T87" fmla="*/ 2147483647 h 318"/>
                    <a:gd name="T88" fmla="*/ 2147483647 w 323"/>
                    <a:gd name="T89" fmla="*/ 2147483647 h 318"/>
                    <a:gd name="T90" fmla="*/ 2147483647 w 323"/>
                    <a:gd name="T91" fmla="*/ 2147483647 h 318"/>
                    <a:gd name="T92" fmla="*/ 2147483647 w 323"/>
                    <a:gd name="T93" fmla="*/ 2147483647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3"/>
                    <a:gd name="T142" fmla="*/ 0 h 318"/>
                    <a:gd name="T143" fmla="*/ 323 w 323"/>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3" h="318">
                      <a:moveTo>
                        <a:pt x="207" y="279"/>
                      </a:moveTo>
                      <a:lnTo>
                        <a:pt x="190" y="292"/>
                      </a:lnTo>
                      <a:lnTo>
                        <a:pt x="173" y="300"/>
                      </a:lnTo>
                      <a:lnTo>
                        <a:pt x="154" y="304"/>
                      </a:lnTo>
                      <a:lnTo>
                        <a:pt x="134" y="306"/>
                      </a:lnTo>
                      <a:lnTo>
                        <a:pt x="114" y="303"/>
                      </a:lnTo>
                      <a:lnTo>
                        <a:pt x="95" y="297"/>
                      </a:lnTo>
                      <a:lnTo>
                        <a:pt x="76" y="289"/>
                      </a:lnTo>
                      <a:lnTo>
                        <a:pt x="59" y="279"/>
                      </a:lnTo>
                      <a:lnTo>
                        <a:pt x="27" y="315"/>
                      </a:lnTo>
                      <a:lnTo>
                        <a:pt x="16" y="318"/>
                      </a:lnTo>
                      <a:lnTo>
                        <a:pt x="11" y="314"/>
                      </a:lnTo>
                      <a:lnTo>
                        <a:pt x="7" y="306"/>
                      </a:lnTo>
                      <a:lnTo>
                        <a:pt x="11" y="299"/>
                      </a:lnTo>
                      <a:lnTo>
                        <a:pt x="43" y="265"/>
                      </a:lnTo>
                      <a:lnTo>
                        <a:pt x="37" y="259"/>
                      </a:lnTo>
                      <a:lnTo>
                        <a:pt x="31" y="254"/>
                      </a:lnTo>
                      <a:lnTo>
                        <a:pt x="27" y="247"/>
                      </a:lnTo>
                      <a:lnTo>
                        <a:pt x="21" y="240"/>
                      </a:lnTo>
                      <a:lnTo>
                        <a:pt x="16" y="233"/>
                      </a:lnTo>
                      <a:lnTo>
                        <a:pt x="13" y="225"/>
                      </a:lnTo>
                      <a:lnTo>
                        <a:pt x="9" y="217"/>
                      </a:lnTo>
                      <a:lnTo>
                        <a:pt x="6" y="209"/>
                      </a:lnTo>
                      <a:lnTo>
                        <a:pt x="3" y="197"/>
                      </a:lnTo>
                      <a:lnTo>
                        <a:pt x="0" y="185"/>
                      </a:lnTo>
                      <a:lnTo>
                        <a:pt x="0" y="173"/>
                      </a:lnTo>
                      <a:lnTo>
                        <a:pt x="1" y="162"/>
                      </a:lnTo>
                      <a:lnTo>
                        <a:pt x="4" y="155"/>
                      </a:lnTo>
                      <a:lnTo>
                        <a:pt x="7" y="149"/>
                      </a:lnTo>
                      <a:lnTo>
                        <a:pt x="11" y="143"/>
                      </a:lnTo>
                      <a:lnTo>
                        <a:pt x="16" y="137"/>
                      </a:lnTo>
                      <a:lnTo>
                        <a:pt x="23" y="130"/>
                      </a:lnTo>
                      <a:lnTo>
                        <a:pt x="29" y="126"/>
                      </a:lnTo>
                      <a:lnTo>
                        <a:pt x="36" y="121"/>
                      </a:lnTo>
                      <a:lnTo>
                        <a:pt x="43" y="119"/>
                      </a:lnTo>
                      <a:lnTo>
                        <a:pt x="50" y="119"/>
                      </a:lnTo>
                      <a:lnTo>
                        <a:pt x="57" y="120"/>
                      </a:lnTo>
                      <a:lnTo>
                        <a:pt x="65" y="124"/>
                      </a:lnTo>
                      <a:lnTo>
                        <a:pt x="72" y="129"/>
                      </a:lnTo>
                      <a:lnTo>
                        <a:pt x="80" y="138"/>
                      </a:lnTo>
                      <a:lnTo>
                        <a:pt x="83" y="148"/>
                      </a:lnTo>
                      <a:lnTo>
                        <a:pt x="81" y="156"/>
                      </a:lnTo>
                      <a:lnTo>
                        <a:pt x="74" y="166"/>
                      </a:lnTo>
                      <a:lnTo>
                        <a:pt x="68" y="171"/>
                      </a:lnTo>
                      <a:lnTo>
                        <a:pt x="59" y="175"/>
                      </a:lnTo>
                      <a:lnTo>
                        <a:pt x="51" y="179"/>
                      </a:lnTo>
                      <a:lnTo>
                        <a:pt x="45" y="181"/>
                      </a:lnTo>
                      <a:lnTo>
                        <a:pt x="43" y="188"/>
                      </a:lnTo>
                      <a:lnTo>
                        <a:pt x="45" y="202"/>
                      </a:lnTo>
                      <a:lnTo>
                        <a:pt x="53" y="220"/>
                      </a:lnTo>
                      <a:lnTo>
                        <a:pt x="69" y="242"/>
                      </a:lnTo>
                      <a:lnTo>
                        <a:pt x="79" y="251"/>
                      </a:lnTo>
                      <a:lnTo>
                        <a:pt x="90" y="258"/>
                      </a:lnTo>
                      <a:lnTo>
                        <a:pt x="102" y="263"/>
                      </a:lnTo>
                      <a:lnTo>
                        <a:pt x="114" y="265"/>
                      </a:lnTo>
                      <a:lnTo>
                        <a:pt x="126" y="265"/>
                      </a:lnTo>
                      <a:lnTo>
                        <a:pt x="137" y="263"/>
                      </a:lnTo>
                      <a:lnTo>
                        <a:pt x="149" y="257"/>
                      </a:lnTo>
                      <a:lnTo>
                        <a:pt x="159" y="248"/>
                      </a:lnTo>
                      <a:lnTo>
                        <a:pt x="170" y="233"/>
                      </a:lnTo>
                      <a:lnTo>
                        <a:pt x="173" y="218"/>
                      </a:lnTo>
                      <a:lnTo>
                        <a:pt x="167" y="201"/>
                      </a:lnTo>
                      <a:lnTo>
                        <a:pt x="154" y="178"/>
                      </a:lnTo>
                      <a:lnTo>
                        <a:pt x="148" y="170"/>
                      </a:lnTo>
                      <a:lnTo>
                        <a:pt x="142" y="160"/>
                      </a:lnTo>
                      <a:lnTo>
                        <a:pt x="136" y="151"/>
                      </a:lnTo>
                      <a:lnTo>
                        <a:pt x="132" y="141"/>
                      </a:lnTo>
                      <a:lnTo>
                        <a:pt x="127" y="132"/>
                      </a:lnTo>
                      <a:lnTo>
                        <a:pt x="122" y="121"/>
                      </a:lnTo>
                      <a:lnTo>
                        <a:pt x="119" y="111"/>
                      </a:lnTo>
                      <a:lnTo>
                        <a:pt x="117" y="102"/>
                      </a:lnTo>
                      <a:lnTo>
                        <a:pt x="114" y="82"/>
                      </a:lnTo>
                      <a:lnTo>
                        <a:pt x="118" y="62"/>
                      </a:lnTo>
                      <a:lnTo>
                        <a:pt x="126" y="45"/>
                      </a:lnTo>
                      <a:lnTo>
                        <a:pt x="140" y="30"/>
                      </a:lnTo>
                      <a:lnTo>
                        <a:pt x="155" y="18"/>
                      </a:lnTo>
                      <a:lnTo>
                        <a:pt x="172" y="9"/>
                      </a:lnTo>
                      <a:lnTo>
                        <a:pt x="188" y="6"/>
                      </a:lnTo>
                      <a:lnTo>
                        <a:pt x="205" y="6"/>
                      </a:lnTo>
                      <a:lnTo>
                        <a:pt x="222" y="11"/>
                      </a:lnTo>
                      <a:lnTo>
                        <a:pt x="239" y="18"/>
                      </a:lnTo>
                      <a:lnTo>
                        <a:pt x="255" y="27"/>
                      </a:lnTo>
                      <a:lnTo>
                        <a:pt x="270" y="38"/>
                      </a:lnTo>
                      <a:lnTo>
                        <a:pt x="303" y="1"/>
                      </a:lnTo>
                      <a:lnTo>
                        <a:pt x="310" y="0"/>
                      </a:lnTo>
                      <a:lnTo>
                        <a:pt x="318" y="6"/>
                      </a:lnTo>
                      <a:lnTo>
                        <a:pt x="322" y="16"/>
                      </a:lnTo>
                      <a:lnTo>
                        <a:pt x="318" y="24"/>
                      </a:lnTo>
                      <a:lnTo>
                        <a:pt x="291" y="54"/>
                      </a:lnTo>
                      <a:lnTo>
                        <a:pt x="300" y="65"/>
                      </a:lnTo>
                      <a:lnTo>
                        <a:pt x="308" y="79"/>
                      </a:lnTo>
                      <a:lnTo>
                        <a:pt x="315" y="94"/>
                      </a:lnTo>
                      <a:lnTo>
                        <a:pt x="319" y="106"/>
                      </a:lnTo>
                      <a:lnTo>
                        <a:pt x="323" y="121"/>
                      </a:lnTo>
                      <a:lnTo>
                        <a:pt x="323" y="134"/>
                      </a:lnTo>
                      <a:lnTo>
                        <a:pt x="317" y="147"/>
                      </a:lnTo>
                      <a:lnTo>
                        <a:pt x="306" y="159"/>
                      </a:lnTo>
                      <a:lnTo>
                        <a:pt x="300" y="164"/>
                      </a:lnTo>
                      <a:lnTo>
                        <a:pt x="295" y="167"/>
                      </a:lnTo>
                      <a:lnTo>
                        <a:pt x="291" y="168"/>
                      </a:lnTo>
                      <a:lnTo>
                        <a:pt x="286" y="168"/>
                      </a:lnTo>
                      <a:lnTo>
                        <a:pt x="281" y="167"/>
                      </a:lnTo>
                      <a:lnTo>
                        <a:pt x="277" y="165"/>
                      </a:lnTo>
                      <a:lnTo>
                        <a:pt x="272" y="162"/>
                      </a:lnTo>
                      <a:lnTo>
                        <a:pt x="268" y="157"/>
                      </a:lnTo>
                      <a:lnTo>
                        <a:pt x="261" y="149"/>
                      </a:lnTo>
                      <a:lnTo>
                        <a:pt x="258" y="141"/>
                      </a:lnTo>
                      <a:lnTo>
                        <a:pt x="260" y="135"/>
                      </a:lnTo>
                      <a:lnTo>
                        <a:pt x="263" y="129"/>
                      </a:lnTo>
                      <a:lnTo>
                        <a:pt x="268" y="125"/>
                      </a:lnTo>
                      <a:lnTo>
                        <a:pt x="272" y="120"/>
                      </a:lnTo>
                      <a:lnTo>
                        <a:pt x="277" y="118"/>
                      </a:lnTo>
                      <a:lnTo>
                        <a:pt x="279" y="117"/>
                      </a:lnTo>
                      <a:lnTo>
                        <a:pt x="280" y="111"/>
                      </a:lnTo>
                      <a:lnTo>
                        <a:pt x="278" y="99"/>
                      </a:lnTo>
                      <a:lnTo>
                        <a:pt x="272" y="86"/>
                      </a:lnTo>
                      <a:lnTo>
                        <a:pt x="262" y="72"/>
                      </a:lnTo>
                      <a:lnTo>
                        <a:pt x="253" y="64"/>
                      </a:lnTo>
                      <a:lnTo>
                        <a:pt x="241" y="57"/>
                      </a:lnTo>
                      <a:lnTo>
                        <a:pt x="231" y="51"/>
                      </a:lnTo>
                      <a:lnTo>
                        <a:pt x="219" y="47"/>
                      </a:lnTo>
                      <a:lnTo>
                        <a:pt x="208" y="47"/>
                      </a:lnTo>
                      <a:lnTo>
                        <a:pt x="197" y="50"/>
                      </a:lnTo>
                      <a:lnTo>
                        <a:pt x="188" y="56"/>
                      </a:lnTo>
                      <a:lnTo>
                        <a:pt x="180" y="65"/>
                      </a:lnTo>
                      <a:lnTo>
                        <a:pt x="175" y="76"/>
                      </a:lnTo>
                      <a:lnTo>
                        <a:pt x="174" y="89"/>
                      </a:lnTo>
                      <a:lnTo>
                        <a:pt x="178" y="103"/>
                      </a:lnTo>
                      <a:lnTo>
                        <a:pt x="183" y="117"/>
                      </a:lnTo>
                      <a:lnTo>
                        <a:pt x="190" y="130"/>
                      </a:lnTo>
                      <a:lnTo>
                        <a:pt x="198" y="144"/>
                      </a:lnTo>
                      <a:lnTo>
                        <a:pt x="207" y="158"/>
                      </a:lnTo>
                      <a:lnTo>
                        <a:pt x="215" y="172"/>
                      </a:lnTo>
                      <a:lnTo>
                        <a:pt x="222" y="186"/>
                      </a:lnTo>
                      <a:lnTo>
                        <a:pt x="227" y="198"/>
                      </a:lnTo>
                      <a:lnTo>
                        <a:pt x="232" y="211"/>
                      </a:lnTo>
                      <a:lnTo>
                        <a:pt x="233" y="224"/>
                      </a:lnTo>
                      <a:lnTo>
                        <a:pt x="233" y="236"/>
                      </a:lnTo>
                      <a:lnTo>
                        <a:pt x="228" y="250"/>
                      </a:lnTo>
                      <a:lnTo>
                        <a:pt x="219" y="264"/>
                      </a:lnTo>
                      <a:lnTo>
                        <a:pt x="207"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5" name="Group 4"/>
            <p:cNvGrpSpPr/>
            <p:nvPr/>
          </p:nvGrpSpPr>
          <p:grpSpPr>
            <a:xfrm>
              <a:off x="762000" y="4160838"/>
              <a:ext cx="3843338" cy="2274887"/>
              <a:chOff x="762000" y="4160838"/>
              <a:chExt cx="3843338" cy="2274887"/>
            </a:xfrm>
          </p:grpSpPr>
          <p:pic>
            <p:nvPicPr>
              <p:cNvPr id="82972" name="Picture 28" descr="C:\Documents and Settings\Amy Peterson\Local Settings\Temporary Internet Files\Content.IE5\499MKBPT\MP900422530[1].jpg"/>
              <p:cNvPicPr>
                <a:picLocks noChangeAspect="1" noChangeArrowheads="1"/>
              </p:cNvPicPr>
              <p:nvPr/>
            </p:nvPicPr>
            <p:blipFill>
              <a:blip r:embed="rId6" cstate="print"/>
              <a:srcRect r="15557"/>
              <a:stretch>
                <a:fillRect/>
              </a:stretch>
            </p:blipFill>
            <p:spPr bwMode="auto">
              <a:xfrm>
                <a:off x="2560638" y="4160838"/>
                <a:ext cx="1646237" cy="1949450"/>
              </a:xfrm>
              <a:prstGeom prst="rect">
                <a:avLst/>
              </a:prstGeom>
              <a:ln>
                <a:noFill/>
              </a:ln>
              <a:effectLst>
                <a:outerShdw blurRad="292100" dist="139700" dir="2700000" algn="tl" rotWithShape="0">
                  <a:srgbClr val="333333">
                    <a:alpha val="65000"/>
                  </a:srgbClr>
                </a:outerShdw>
              </a:effectLst>
            </p:spPr>
          </p:pic>
          <p:pic>
            <p:nvPicPr>
              <p:cNvPr id="82976" name="Picture 32" descr="C:\Documents and Settings\Amy Peterson\Local Settings\Temporary Internet Files\Content.IE5\D9KMQG46\MP900402554[1].jpg"/>
              <p:cNvPicPr>
                <a:picLocks noChangeAspect="1" noChangeArrowheads="1"/>
              </p:cNvPicPr>
              <p:nvPr/>
            </p:nvPicPr>
            <p:blipFill>
              <a:blip r:embed="rId7" cstate="print"/>
              <a:srcRect t="7913"/>
              <a:stretch>
                <a:fillRect/>
              </a:stretch>
            </p:blipFill>
            <p:spPr bwMode="auto">
              <a:xfrm>
                <a:off x="914400" y="4160838"/>
                <a:ext cx="1390650" cy="1920875"/>
              </a:xfrm>
              <a:prstGeom prst="rect">
                <a:avLst/>
              </a:prstGeom>
              <a:ln>
                <a:noFill/>
              </a:ln>
              <a:effectLst>
                <a:outerShdw blurRad="292100" dist="139700" dir="2700000" algn="tl" rotWithShape="0">
                  <a:srgbClr val="333333">
                    <a:alpha val="65000"/>
                  </a:srgbClr>
                </a:outerShdw>
              </a:effectLst>
            </p:spPr>
          </p:pic>
          <p:sp>
            <p:nvSpPr>
              <p:cNvPr id="187409" name="Freeform 45"/>
              <p:cNvSpPr>
                <a:spLocks/>
              </p:cNvSpPr>
              <p:nvPr/>
            </p:nvSpPr>
            <p:spPr bwMode="auto">
              <a:xfrm rot="-1890927">
                <a:off x="4054475" y="5813425"/>
                <a:ext cx="550863" cy="622300"/>
              </a:xfrm>
              <a:custGeom>
                <a:avLst/>
                <a:gdLst>
                  <a:gd name="T0" fmla="*/ 2147483647 w 323"/>
                  <a:gd name="T1" fmla="*/ 2147483647 h 318"/>
                  <a:gd name="T2" fmla="*/ 2147483647 w 323"/>
                  <a:gd name="T3" fmla="*/ 2147483647 h 318"/>
                  <a:gd name="T4" fmla="*/ 2147483647 w 323"/>
                  <a:gd name="T5" fmla="*/ 2147483647 h 318"/>
                  <a:gd name="T6" fmla="*/ 2147483647 w 323"/>
                  <a:gd name="T7" fmla="*/ 2147483647 h 318"/>
                  <a:gd name="T8" fmla="*/ 2147483647 w 323"/>
                  <a:gd name="T9" fmla="*/ 2147483647 h 318"/>
                  <a:gd name="T10" fmla="*/ 2147483647 w 323"/>
                  <a:gd name="T11" fmla="*/ 2147483647 h 318"/>
                  <a:gd name="T12" fmla="*/ 2147483647 w 323"/>
                  <a:gd name="T13" fmla="*/ 2147483647 h 318"/>
                  <a:gd name="T14" fmla="*/ 2147483647 w 323"/>
                  <a:gd name="T15" fmla="*/ 2147483647 h 318"/>
                  <a:gd name="T16" fmla="*/ 2147483647 w 323"/>
                  <a:gd name="T17" fmla="*/ 2147483647 h 318"/>
                  <a:gd name="T18" fmla="*/ 2147483647 w 323"/>
                  <a:gd name="T19" fmla="*/ 2147483647 h 318"/>
                  <a:gd name="T20" fmla="*/ 2147483647 w 323"/>
                  <a:gd name="T21" fmla="*/ 2147483647 h 318"/>
                  <a:gd name="T22" fmla="*/ 2147483647 w 323"/>
                  <a:gd name="T23" fmla="*/ 2147483647 h 318"/>
                  <a:gd name="T24" fmla="*/ 2147483647 w 323"/>
                  <a:gd name="T25" fmla="*/ 2147483647 h 318"/>
                  <a:gd name="T26" fmla="*/ 2147483647 w 323"/>
                  <a:gd name="T27" fmla="*/ 2147483647 h 318"/>
                  <a:gd name="T28" fmla="*/ 2147483647 w 323"/>
                  <a:gd name="T29" fmla="*/ 2147483647 h 318"/>
                  <a:gd name="T30" fmla="*/ 2147483647 w 323"/>
                  <a:gd name="T31" fmla="*/ 2147483647 h 318"/>
                  <a:gd name="T32" fmla="*/ 2147483647 w 323"/>
                  <a:gd name="T33" fmla="*/ 2147483647 h 318"/>
                  <a:gd name="T34" fmla="*/ 2147483647 w 323"/>
                  <a:gd name="T35" fmla="*/ 2147483647 h 318"/>
                  <a:gd name="T36" fmla="*/ 2147483647 w 323"/>
                  <a:gd name="T37" fmla="*/ 2147483647 h 318"/>
                  <a:gd name="T38" fmla="*/ 2147483647 w 323"/>
                  <a:gd name="T39" fmla="*/ 2147483647 h 318"/>
                  <a:gd name="T40" fmla="*/ 2147483647 w 323"/>
                  <a:gd name="T41" fmla="*/ 2147483647 h 318"/>
                  <a:gd name="T42" fmla="*/ 2147483647 w 323"/>
                  <a:gd name="T43" fmla="*/ 2147483647 h 318"/>
                  <a:gd name="T44" fmla="*/ 2147483647 w 323"/>
                  <a:gd name="T45" fmla="*/ 2147483647 h 318"/>
                  <a:gd name="T46" fmla="*/ 2147483647 w 323"/>
                  <a:gd name="T47" fmla="*/ 2147483647 h 318"/>
                  <a:gd name="T48" fmla="*/ 2147483647 w 323"/>
                  <a:gd name="T49" fmla="*/ 2147483647 h 318"/>
                  <a:gd name="T50" fmla="*/ 2147483647 w 323"/>
                  <a:gd name="T51" fmla="*/ 2147483647 h 318"/>
                  <a:gd name="T52" fmla="*/ 2147483647 w 323"/>
                  <a:gd name="T53" fmla="*/ 2147483647 h 318"/>
                  <a:gd name="T54" fmla="*/ 2147483647 w 323"/>
                  <a:gd name="T55" fmla="*/ 2147483647 h 318"/>
                  <a:gd name="T56" fmla="*/ 2147483647 w 323"/>
                  <a:gd name="T57" fmla="*/ 2147483647 h 318"/>
                  <a:gd name="T58" fmla="*/ 2147483647 w 323"/>
                  <a:gd name="T59" fmla="*/ 2147483647 h 318"/>
                  <a:gd name="T60" fmla="*/ 2147483647 w 323"/>
                  <a:gd name="T61" fmla="*/ 2147483647 h 318"/>
                  <a:gd name="T62" fmla="*/ 2147483647 w 323"/>
                  <a:gd name="T63" fmla="*/ 2147483647 h 318"/>
                  <a:gd name="T64" fmla="*/ 2147483647 w 323"/>
                  <a:gd name="T65" fmla="*/ 2147483647 h 318"/>
                  <a:gd name="T66" fmla="*/ 2147483647 w 323"/>
                  <a:gd name="T67" fmla="*/ 2147483647 h 318"/>
                  <a:gd name="T68" fmla="*/ 2147483647 w 323"/>
                  <a:gd name="T69" fmla="*/ 2147483647 h 318"/>
                  <a:gd name="T70" fmla="*/ 2147483647 w 323"/>
                  <a:gd name="T71" fmla="*/ 2147483647 h 318"/>
                  <a:gd name="T72" fmla="*/ 2147483647 w 323"/>
                  <a:gd name="T73" fmla="*/ 2147483647 h 318"/>
                  <a:gd name="T74" fmla="*/ 2147483647 w 323"/>
                  <a:gd name="T75" fmla="*/ 2147483647 h 318"/>
                  <a:gd name="T76" fmla="*/ 2147483647 w 323"/>
                  <a:gd name="T77" fmla="*/ 2147483647 h 318"/>
                  <a:gd name="T78" fmla="*/ 2147483647 w 323"/>
                  <a:gd name="T79" fmla="*/ 2147483647 h 318"/>
                  <a:gd name="T80" fmla="*/ 2147483647 w 323"/>
                  <a:gd name="T81" fmla="*/ 2147483647 h 318"/>
                  <a:gd name="T82" fmla="*/ 2147483647 w 323"/>
                  <a:gd name="T83" fmla="*/ 2147483647 h 318"/>
                  <a:gd name="T84" fmla="*/ 2147483647 w 323"/>
                  <a:gd name="T85" fmla="*/ 2147483647 h 318"/>
                  <a:gd name="T86" fmla="*/ 2147483647 w 323"/>
                  <a:gd name="T87" fmla="*/ 2147483647 h 318"/>
                  <a:gd name="T88" fmla="*/ 2147483647 w 323"/>
                  <a:gd name="T89" fmla="*/ 2147483647 h 318"/>
                  <a:gd name="T90" fmla="*/ 2147483647 w 323"/>
                  <a:gd name="T91" fmla="*/ 2147483647 h 318"/>
                  <a:gd name="T92" fmla="*/ 2147483647 w 323"/>
                  <a:gd name="T93" fmla="*/ 2147483647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3"/>
                  <a:gd name="T142" fmla="*/ 0 h 318"/>
                  <a:gd name="T143" fmla="*/ 323 w 323"/>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3" h="318">
                    <a:moveTo>
                      <a:pt x="207" y="279"/>
                    </a:moveTo>
                    <a:lnTo>
                      <a:pt x="190" y="292"/>
                    </a:lnTo>
                    <a:lnTo>
                      <a:pt x="173" y="300"/>
                    </a:lnTo>
                    <a:lnTo>
                      <a:pt x="154" y="304"/>
                    </a:lnTo>
                    <a:lnTo>
                      <a:pt x="134" y="306"/>
                    </a:lnTo>
                    <a:lnTo>
                      <a:pt x="114" y="303"/>
                    </a:lnTo>
                    <a:lnTo>
                      <a:pt x="95" y="297"/>
                    </a:lnTo>
                    <a:lnTo>
                      <a:pt x="76" y="289"/>
                    </a:lnTo>
                    <a:lnTo>
                      <a:pt x="59" y="279"/>
                    </a:lnTo>
                    <a:lnTo>
                      <a:pt x="27" y="315"/>
                    </a:lnTo>
                    <a:lnTo>
                      <a:pt x="16" y="318"/>
                    </a:lnTo>
                    <a:lnTo>
                      <a:pt x="11" y="314"/>
                    </a:lnTo>
                    <a:lnTo>
                      <a:pt x="7" y="306"/>
                    </a:lnTo>
                    <a:lnTo>
                      <a:pt x="11" y="299"/>
                    </a:lnTo>
                    <a:lnTo>
                      <a:pt x="43" y="265"/>
                    </a:lnTo>
                    <a:lnTo>
                      <a:pt x="37" y="259"/>
                    </a:lnTo>
                    <a:lnTo>
                      <a:pt x="31" y="254"/>
                    </a:lnTo>
                    <a:lnTo>
                      <a:pt x="27" y="247"/>
                    </a:lnTo>
                    <a:lnTo>
                      <a:pt x="21" y="240"/>
                    </a:lnTo>
                    <a:lnTo>
                      <a:pt x="16" y="233"/>
                    </a:lnTo>
                    <a:lnTo>
                      <a:pt x="13" y="225"/>
                    </a:lnTo>
                    <a:lnTo>
                      <a:pt x="9" y="217"/>
                    </a:lnTo>
                    <a:lnTo>
                      <a:pt x="6" y="209"/>
                    </a:lnTo>
                    <a:lnTo>
                      <a:pt x="3" y="197"/>
                    </a:lnTo>
                    <a:lnTo>
                      <a:pt x="0" y="185"/>
                    </a:lnTo>
                    <a:lnTo>
                      <a:pt x="0" y="173"/>
                    </a:lnTo>
                    <a:lnTo>
                      <a:pt x="1" y="162"/>
                    </a:lnTo>
                    <a:lnTo>
                      <a:pt x="4" y="155"/>
                    </a:lnTo>
                    <a:lnTo>
                      <a:pt x="7" y="149"/>
                    </a:lnTo>
                    <a:lnTo>
                      <a:pt x="11" y="143"/>
                    </a:lnTo>
                    <a:lnTo>
                      <a:pt x="16" y="137"/>
                    </a:lnTo>
                    <a:lnTo>
                      <a:pt x="23" y="130"/>
                    </a:lnTo>
                    <a:lnTo>
                      <a:pt x="29" y="126"/>
                    </a:lnTo>
                    <a:lnTo>
                      <a:pt x="36" y="121"/>
                    </a:lnTo>
                    <a:lnTo>
                      <a:pt x="43" y="119"/>
                    </a:lnTo>
                    <a:lnTo>
                      <a:pt x="50" y="119"/>
                    </a:lnTo>
                    <a:lnTo>
                      <a:pt x="57" y="120"/>
                    </a:lnTo>
                    <a:lnTo>
                      <a:pt x="65" y="124"/>
                    </a:lnTo>
                    <a:lnTo>
                      <a:pt x="72" y="129"/>
                    </a:lnTo>
                    <a:lnTo>
                      <a:pt x="80" y="138"/>
                    </a:lnTo>
                    <a:lnTo>
                      <a:pt x="83" y="148"/>
                    </a:lnTo>
                    <a:lnTo>
                      <a:pt x="81" y="156"/>
                    </a:lnTo>
                    <a:lnTo>
                      <a:pt x="74" y="166"/>
                    </a:lnTo>
                    <a:lnTo>
                      <a:pt x="68" y="171"/>
                    </a:lnTo>
                    <a:lnTo>
                      <a:pt x="59" y="175"/>
                    </a:lnTo>
                    <a:lnTo>
                      <a:pt x="51" y="179"/>
                    </a:lnTo>
                    <a:lnTo>
                      <a:pt x="45" y="181"/>
                    </a:lnTo>
                    <a:lnTo>
                      <a:pt x="43" y="188"/>
                    </a:lnTo>
                    <a:lnTo>
                      <a:pt x="45" y="202"/>
                    </a:lnTo>
                    <a:lnTo>
                      <a:pt x="53" y="220"/>
                    </a:lnTo>
                    <a:lnTo>
                      <a:pt x="69" y="242"/>
                    </a:lnTo>
                    <a:lnTo>
                      <a:pt x="79" y="251"/>
                    </a:lnTo>
                    <a:lnTo>
                      <a:pt x="90" y="258"/>
                    </a:lnTo>
                    <a:lnTo>
                      <a:pt x="102" y="263"/>
                    </a:lnTo>
                    <a:lnTo>
                      <a:pt x="114" y="265"/>
                    </a:lnTo>
                    <a:lnTo>
                      <a:pt x="126" y="265"/>
                    </a:lnTo>
                    <a:lnTo>
                      <a:pt x="137" y="263"/>
                    </a:lnTo>
                    <a:lnTo>
                      <a:pt x="149" y="257"/>
                    </a:lnTo>
                    <a:lnTo>
                      <a:pt x="159" y="248"/>
                    </a:lnTo>
                    <a:lnTo>
                      <a:pt x="170" y="233"/>
                    </a:lnTo>
                    <a:lnTo>
                      <a:pt x="173" y="218"/>
                    </a:lnTo>
                    <a:lnTo>
                      <a:pt x="167" y="201"/>
                    </a:lnTo>
                    <a:lnTo>
                      <a:pt x="154" y="178"/>
                    </a:lnTo>
                    <a:lnTo>
                      <a:pt x="148" y="170"/>
                    </a:lnTo>
                    <a:lnTo>
                      <a:pt x="142" y="160"/>
                    </a:lnTo>
                    <a:lnTo>
                      <a:pt x="136" y="151"/>
                    </a:lnTo>
                    <a:lnTo>
                      <a:pt x="132" y="141"/>
                    </a:lnTo>
                    <a:lnTo>
                      <a:pt x="127" y="132"/>
                    </a:lnTo>
                    <a:lnTo>
                      <a:pt x="122" y="121"/>
                    </a:lnTo>
                    <a:lnTo>
                      <a:pt x="119" y="111"/>
                    </a:lnTo>
                    <a:lnTo>
                      <a:pt x="117" y="102"/>
                    </a:lnTo>
                    <a:lnTo>
                      <a:pt x="114" y="82"/>
                    </a:lnTo>
                    <a:lnTo>
                      <a:pt x="118" y="62"/>
                    </a:lnTo>
                    <a:lnTo>
                      <a:pt x="126" y="45"/>
                    </a:lnTo>
                    <a:lnTo>
                      <a:pt x="140" y="30"/>
                    </a:lnTo>
                    <a:lnTo>
                      <a:pt x="155" y="18"/>
                    </a:lnTo>
                    <a:lnTo>
                      <a:pt x="172" y="9"/>
                    </a:lnTo>
                    <a:lnTo>
                      <a:pt x="188" y="6"/>
                    </a:lnTo>
                    <a:lnTo>
                      <a:pt x="205" y="6"/>
                    </a:lnTo>
                    <a:lnTo>
                      <a:pt x="222" y="11"/>
                    </a:lnTo>
                    <a:lnTo>
                      <a:pt x="239" y="18"/>
                    </a:lnTo>
                    <a:lnTo>
                      <a:pt x="255" y="27"/>
                    </a:lnTo>
                    <a:lnTo>
                      <a:pt x="270" y="38"/>
                    </a:lnTo>
                    <a:lnTo>
                      <a:pt x="303" y="1"/>
                    </a:lnTo>
                    <a:lnTo>
                      <a:pt x="310" y="0"/>
                    </a:lnTo>
                    <a:lnTo>
                      <a:pt x="318" y="6"/>
                    </a:lnTo>
                    <a:lnTo>
                      <a:pt x="322" y="16"/>
                    </a:lnTo>
                    <a:lnTo>
                      <a:pt x="318" y="24"/>
                    </a:lnTo>
                    <a:lnTo>
                      <a:pt x="291" y="54"/>
                    </a:lnTo>
                    <a:lnTo>
                      <a:pt x="300" y="65"/>
                    </a:lnTo>
                    <a:lnTo>
                      <a:pt x="308" y="79"/>
                    </a:lnTo>
                    <a:lnTo>
                      <a:pt x="315" y="94"/>
                    </a:lnTo>
                    <a:lnTo>
                      <a:pt x="319" y="106"/>
                    </a:lnTo>
                    <a:lnTo>
                      <a:pt x="323" y="121"/>
                    </a:lnTo>
                    <a:lnTo>
                      <a:pt x="323" y="134"/>
                    </a:lnTo>
                    <a:lnTo>
                      <a:pt x="317" y="147"/>
                    </a:lnTo>
                    <a:lnTo>
                      <a:pt x="306" y="159"/>
                    </a:lnTo>
                    <a:lnTo>
                      <a:pt x="300" y="164"/>
                    </a:lnTo>
                    <a:lnTo>
                      <a:pt x="295" y="167"/>
                    </a:lnTo>
                    <a:lnTo>
                      <a:pt x="291" y="168"/>
                    </a:lnTo>
                    <a:lnTo>
                      <a:pt x="286" y="168"/>
                    </a:lnTo>
                    <a:lnTo>
                      <a:pt x="281" y="167"/>
                    </a:lnTo>
                    <a:lnTo>
                      <a:pt x="277" y="165"/>
                    </a:lnTo>
                    <a:lnTo>
                      <a:pt x="272" y="162"/>
                    </a:lnTo>
                    <a:lnTo>
                      <a:pt x="268" y="157"/>
                    </a:lnTo>
                    <a:lnTo>
                      <a:pt x="261" y="149"/>
                    </a:lnTo>
                    <a:lnTo>
                      <a:pt x="258" y="141"/>
                    </a:lnTo>
                    <a:lnTo>
                      <a:pt x="260" y="135"/>
                    </a:lnTo>
                    <a:lnTo>
                      <a:pt x="263" y="129"/>
                    </a:lnTo>
                    <a:lnTo>
                      <a:pt x="268" y="125"/>
                    </a:lnTo>
                    <a:lnTo>
                      <a:pt x="272" y="120"/>
                    </a:lnTo>
                    <a:lnTo>
                      <a:pt x="277" y="118"/>
                    </a:lnTo>
                    <a:lnTo>
                      <a:pt x="279" y="117"/>
                    </a:lnTo>
                    <a:lnTo>
                      <a:pt x="280" y="111"/>
                    </a:lnTo>
                    <a:lnTo>
                      <a:pt x="278" y="99"/>
                    </a:lnTo>
                    <a:lnTo>
                      <a:pt x="272" y="86"/>
                    </a:lnTo>
                    <a:lnTo>
                      <a:pt x="262" y="72"/>
                    </a:lnTo>
                    <a:lnTo>
                      <a:pt x="253" y="64"/>
                    </a:lnTo>
                    <a:lnTo>
                      <a:pt x="241" y="57"/>
                    </a:lnTo>
                    <a:lnTo>
                      <a:pt x="231" y="51"/>
                    </a:lnTo>
                    <a:lnTo>
                      <a:pt x="219" y="47"/>
                    </a:lnTo>
                    <a:lnTo>
                      <a:pt x="208" y="47"/>
                    </a:lnTo>
                    <a:lnTo>
                      <a:pt x="197" y="50"/>
                    </a:lnTo>
                    <a:lnTo>
                      <a:pt x="188" y="56"/>
                    </a:lnTo>
                    <a:lnTo>
                      <a:pt x="180" y="65"/>
                    </a:lnTo>
                    <a:lnTo>
                      <a:pt x="175" y="76"/>
                    </a:lnTo>
                    <a:lnTo>
                      <a:pt x="174" y="89"/>
                    </a:lnTo>
                    <a:lnTo>
                      <a:pt x="178" y="103"/>
                    </a:lnTo>
                    <a:lnTo>
                      <a:pt x="183" y="117"/>
                    </a:lnTo>
                    <a:lnTo>
                      <a:pt x="190" y="130"/>
                    </a:lnTo>
                    <a:lnTo>
                      <a:pt x="198" y="144"/>
                    </a:lnTo>
                    <a:lnTo>
                      <a:pt x="207" y="158"/>
                    </a:lnTo>
                    <a:lnTo>
                      <a:pt x="215" y="172"/>
                    </a:lnTo>
                    <a:lnTo>
                      <a:pt x="222" y="186"/>
                    </a:lnTo>
                    <a:lnTo>
                      <a:pt x="227" y="198"/>
                    </a:lnTo>
                    <a:lnTo>
                      <a:pt x="232" y="211"/>
                    </a:lnTo>
                    <a:lnTo>
                      <a:pt x="233" y="224"/>
                    </a:lnTo>
                    <a:lnTo>
                      <a:pt x="233" y="236"/>
                    </a:lnTo>
                    <a:lnTo>
                      <a:pt x="228" y="250"/>
                    </a:lnTo>
                    <a:lnTo>
                      <a:pt x="219" y="264"/>
                    </a:lnTo>
                    <a:lnTo>
                      <a:pt x="207"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11" name="Freeform 45"/>
              <p:cNvSpPr>
                <a:spLocks/>
              </p:cNvSpPr>
              <p:nvPr/>
            </p:nvSpPr>
            <p:spPr bwMode="auto">
              <a:xfrm rot="-1890927">
                <a:off x="2590800" y="4167188"/>
                <a:ext cx="550863" cy="622300"/>
              </a:xfrm>
              <a:custGeom>
                <a:avLst/>
                <a:gdLst>
                  <a:gd name="T0" fmla="*/ 2147483647 w 323"/>
                  <a:gd name="T1" fmla="*/ 2147483647 h 318"/>
                  <a:gd name="T2" fmla="*/ 2147483647 w 323"/>
                  <a:gd name="T3" fmla="*/ 2147483647 h 318"/>
                  <a:gd name="T4" fmla="*/ 2147483647 w 323"/>
                  <a:gd name="T5" fmla="*/ 2147483647 h 318"/>
                  <a:gd name="T6" fmla="*/ 2147483647 w 323"/>
                  <a:gd name="T7" fmla="*/ 2147483647 h 318"/>
                  <a:gd name="T8" fmla="*/ 2147483647 w 323"/>
                  <a:gd name="T9" fmla="*/ 2147483647 h 318"/>
                  <a:gd name="T10" fmla="*/ 2147483647 w 323"/>
                  <a:gd name="T11" fmla="*/ 2147483647 h 318"/>
                  <a:gd name="T12" fmla="*/ 2147483647 w 323"/>
                  <a:gd name="T13" fmla="*/ 2147483647 h 318"/>
                  <a:gd name="T14" fmla="*/ 2147483647 w 323"/>
                  <a:gd name="T15" fmla="*/ 2147483647 h 318"/>
                  <a:gd name="T16" fmla="*/ 2147483647 w 323"/>
                  <a:gd name="T17" fmla="*/ 2147483647 h 318"/>
                  <a:gd name="T18" fmla="*/ 2147483647 w 323"/>
                  <a:gd name="T19" fmla="*/ 2147483647 h 318"/>
                  <a:gd name="T20" fmla="*/ 2147483647 w 323"/>
                  <a:gd name="T21" fmla="*/ 2147483647 h 318"/>
                  <a:gd name="T22" fmla="*/ 2147483647 w 323"/>
                  <a:gd name="T23" fmla="*/ 2147483647 h 318"/>
                  <a:gd name="T24" fmla="*/ 2147483647 w 323"/>
                  <a:gd name="T25" fmla="*/ 2147483647 h 318"/>
                  <a:gd name="T26" fmla="*/ 2147483647 w 323"/>
                  <a:gd name="T27" fmla="*/ 2147483647 h 318"/>
                  <a:gd name="T28" fmla="*/ 2147483647 w 323"/>
                  <a:gd name="T29" fmla="*/ 2147483647 h 318"/>
                  <a:gd name="T30" fmla="*/ 2147483647 w 323"/>
                  <a:gd name="T31" fmla="*/ 2147483647 h 318"/>
                  <a:gd name="T32" fmla="*/ 2147483647 w 323"/>
                  <a:gd name="T33" fmla="*/ 2147483647 h 318"/>
                  <a:gd name="T34" fmla="*/ 2147483647 w 323"/>
                  <a:gd name="T35" fmla="*/ 2147483647 h 318"/>
                  <a:gd name="T36" fmla="*/ 2147483647 w 323"/>
                  <a:gd name="T37" fmla="*/ 2147483647 h 318"/>
                  <a:gd name="T38" fmla="*/ 2147483647 w 323"/>
                  <a:gd name="T39" fmla="*/ 2147483647 h 318"/>
                  <a:gd name="T40" fmla="*/ 2147483647 w 323"/>
                  <a:gd name="T41" fmla="*/ 2147483647 h 318"/>
                  <a:gd name="T42" fmla="*/ 2147483647 w 323"/>
                  <a:gd name="T43" fmla="*/ 2147483647 h 318"/>
                  <a:gd name="T44" fmla="*/ 2147483647 w 323"/>
                  <a:gd name="T45" fmla="*/ 2147483647 h 318"/>
                  <a:gd name="T46" fmla="*/ 2147483647 w 323"/>
                  <a:gd name="T47" fmla="*/ 2147483647 h 318"/>
                  <a:gd name="T48" fmla="*/ 2147483647 w 323"/>
                  <a:gd name="T49" fmla="*/ 2147483647 h 318"/>
                  <a:gd name="T50" fmla="*/ 2147483647 w 323"/>
                  <a:gd name="T51" fmla="*/ 2147483647 h 318"/>
                  <a:gd name="T52" fmla="*/ 2147483647 w 323"/>
                  <a:gd name="T53" fmla="*/ 2147483647 h 318"/>
                  <a:gd name="T54" fmla="*/ 2147483647 w 323"/>
                  <a:gd name="T55" fmla="*/ 2147483647 h 318"/>
                  <a:gd name="T56" fmla="*/ 2147483647 w 323"/>
                  <a:gd name="T57" fmla="*/ 2147483647 h 318"/>
                  <a:gd name="T58" fmla="*/ 2147483647 w 323"/>
                  <a:gd name="T59" fmla="*/ 2147483647 h 318"/>
                  <a:gd name="T60" fmla="*/ 2147483647 w 323"/>
                  <a:gd name="T61" fmla="*/ 2147483647 h 318"/>
                  <a:gd name="T62" fmla="*/ 2147483647 w 323"/>
                  <a:gd name="T63" fmla="*/ 2147483647 h 318"/>
                  <a:gd name="T64" fmla="*/ 2147483647 w 323"/>
                  <a:gd name="T65" fmla="*/ 2147483647 h 318"/>
                  <a:gd name="T66" fmla="*/ 2147483647 w 323"/>
                  <a:gd name="T67" fmla="*/ 2147483647 h 318"/>
                  <a:gd name="T68" fmla="*/ 2147483647 w 323"/>
                  <a:gd name="T69" fmla="*/ 2147483647 h 318"/>
                  <a:gd name="T70" fmla="*/ 2147483647 w 323"/>
                  <a:gd name="T71" fmla="*/ 2147483647 h 318"/>
                  <a:gd name="T72" fmla="*/ 2147483647 w 323"/>
                  <a:gd name="T73" fmla="*/ 2147483647 h 318"/>
                  <a:gd name="T74" fmla="*/ 2147483647 w 323"/>
                  <a:gd name="T75" fmla="*/ 2147483647 h 318"/>
                  <a:gd name="T76" fmla="*/ 2147483647 w 323"/>
                  <a:gd name="T77" fmla="*/ 2147483647 h 318"/>
                  <a:gd name="T78" fmla="*/ 2147483647 w 323"/>
                  <a:gd name="T79" fmla="*/ 2147483647 h 318"/>
                  <a:gd name="T80" fmla="*/ 2147483647 w 323"/>
                  <a:gd name="T81" fmla="*/ 2147483647 h 318"/>
                  <a:gd name="T82" fmla="*/ 2147483647 w 323"/>
                  <a:gd name="T83" fmla="*/ 2147483647 h 318"/>
                  <a:gd name="T84" fmla="*/ 2147483647 w 323"/>
                  <a:gd name="T85" fmla="*/ 2147483647 h 318"/>
                  <a:gd name="T86" fmla="*/ 2147483647 w 323"/>
                  <a:gd name="T87" fmla="*/ 2147483647 h 318"/>
                  <a:gd name="T88" fmla="*/ 2147483647 w 323"/>
                  <a:gd name="T89" fmla="*/ 2147483647 h 318"/>
                  <a:gd name="T90" fmla="*/ 2147483647 w 323"/>
                  <a:gd name="T91" fmla="*/ 2147483647 h 318"/>
                  <a:gd name="T92" fmla="*/ 2147483647 w 323"/>
                  <a:gd name="T93" fmla="*/ 2147483647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3"/>
                  <a:gd name="T142" fmla="*/ 0 h 318"/>
                  <a:gd name="T143" fmla="*/ 323 w 323"/>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3" h="318">
                    <a:moveTo>
                      <a:pt x="207" y="279"/>
                    </a:moveTo>
                    <a:lnTo>
                      <a:pt x="190" y="292"/>
                    </a:lnTo>
                    <a:lnTo>
                      <a:pt x="173" y="300"/>
                    </a:lnTo>
                    <a:lnTo>
                      <a:pt x="154" y="304"/>
                    </a:lnTo>
                    <a:lnTo>
                      <a:pt x="134" y="306"/>
                    </a:lnTo>
                    <a:lnTo>
                      <a:pt x="114" y="303"/>
                    </a:lnTo>
                    <a:lnTo>
                      <a:pt x="95" y="297"/>
                    </a:lnTo>
                    <a:lnTo>
                      <a:pt x="76" y="289"/>
                    </a:lnTo>
                    <a:lnTo>
                      <a:pt x="59" y="279"/>
                    </a:lnTo>
                    <a:lnTo>
                      <a:pt x="27" y="315"/>
                    </a:lnTo>
                    <a:lnTo>
                      <a:pt x="16" y="318"/>
                    </a:lnTo>
                    <a:lnTo>
                      <a:pt x="11" y="314"/>
                    </a:lnTo>
                    <a:lnTo>
                      <a:pt x="7" y="306"/>
                    </a:lnTo>
                    <a:lnTo>
                      <a:pt x="11" y="299"/>
                    </a:lnTo>
                    <a:lnTo>
                      <a:pt x="43" y="265"/>
                    </a:lnTo>
                    <a:lnTo>
                      <a:pt x="37" y="259"/>
                    </a:lnTo>
                    <a:lnTo>
                      <a:pt x="31" y="254"/>
                    </a:lnTo>
                    <a:lnTo>
                      <a:pt x="27" y="247"/>
                    </a:lnTo>
                    <a:lnTo>
                      <a:pt x="21" y="240"/>
                    </a:lnTo>
                    <a:lnTo>
                      <a:pt x="16" y="233"/>
                    </a:lnTo>
                    <a:lnTo>
                      <a:pt x="13" y="225"/>
                    </a:lnTo>
                    <a:lnTo>
                      <a:pt x="9" y="217"/>
                    </a:lnTo>
                    <a:lnTo>
                      <a:pt x="6" y="209"/>
                    </a:lnTo>
                    <a:lnTo>
                      <a:pt x="3" y="197"/>
                    </a:lnTo>
                    <a:lnTo>
                      <a:pt x="0" y="185"/>
                    </a:lnTo>
                    <a:lnTo>
                      <a:pt x="0" y="173"/>
                    </a:lnTo>
                    <a:lnTo>
                      <a:pt x="1" y="162"/>
                    </a:lnTo>
                    <a:lnTo>
                      <a:pt x="4" y="155"/>
                    </a:lnTo>
                    <a:lnTo>
                      <a:pt x="7" y="149"/>
                    </a:lnTo>
                    <a:lnTo>
                      <a:pt x="11" y="143"/>
                    </a:lnTo>
                    <a:lnTo>
                      <a:pt x="16" y="137"/>
                    </a:lnTo>
                    <a:lnTo>
                      <a:pt x="23" y="130"/>
                    </a:lnTo>
                    <a:lnTo>
                      <a:pt x="29" y="126"/>
                    </a:lnTo>
                    <a:lnTo>
                      <a:pt x="36" y="121"/>
                    </a:lnTo>
                    <a:lnTo>
                      <a:pt x="43" y="119"/>
                    </a:lnTo>
                    <a:lnTo>
                      <a:pt x="50" y="119"/>
                    </a:lnTo>
                    <a:lnTo>
                      <a:pt x="57" y="120"/>
                    </a:lnTo>
                    <a:lnTo>
                      <a:pt x="65" y="124"/>
                    </a:lnTo>
                    <a:lnTo>
                      <a:pt x="72" y="129"/>
                    </a:lnTo>
                    <a:lnTo>
                      <a:pt x="80" y="138"/>
                    </a:lnTo>
                    <a:lnTo>
                      <a:pt x="83" y="148"/>
                    </a:lnTo>
                    <a:lnTo>
                      <a:pt x="81" y="156"/>
                    </a:lnTo>
                    <a:lnTo>
                      <a:pt x="74" y="166"/>
                    </a:lnTo>
                    <a:lnTo>
                      <a:pt x="68" y="171"/>
                    </a:lnTo>
                    <a:lnTo>
                      <a:pt x="59" y="175"/>
                    </a:lnTo>
                    <a:lnTo>
                      <a:pt x="51" y="179"/>
                    </a:lnTo>
                    <a:lnTo>
                      <a:pt x="45" y="181"/>
                    </a:lnTo>
                    <a:lnTo>
                      <a:pt x="43" y="188"/>
                    </a:lnTo>
                    <a:lnTo>
                      <a:pt x="45" y="202"/>
                    </a:lnTo>
                    <a:lnTo>
                      <a:pt x="53" y="220"/>
                    </a:lnTo>
                    <a:lnTo>
                      <a:pt x="69" y="242"/>
                    </a:lnTo>
                    <a:lnTo>
                      <a:pt x="79" y="251"/>
                    </a:lnTo>
                    <a:lnTo>
                      <a:pt x="90" y="258"/>
                    </a:lnTo>
                    <a:lnTo>
                      <a:pt x="102" y="263"/>
                    </a:lnTo>
                    <a:lnTo>
                      <a:pt x="114" y="265"/>
                    </a:lnTo>
                    <a:lnTo>
                      <a:pt x="126" y="265"/>
                    </a:lnTo>
                    <a:lnTo>
                      <a:pt x="137" y="263"/>
                    </a:lnTo>
                    <a:lnTo>
                      <a:pt x="149" y="257"/>
                    </a:lnTo>
                    <a:lnTo>
                      <a:pt x="159" y="248"/>
                    </a:lnTo>
                    <a:lnTo>
                      <a:pt x="170" y="233"/>
                    </a:lnTo>
                    <a:lnTo>
                      <a:pt x="173" y="218"/>
                    </a:lnTo>
                    <a:lnTo>
                      <a:pt x="167" y="201"/>
                    </a:lnTo>
                    <a:lnTo>
                      <a:pt x="154" y="178"/>
                    </a:lnTo>
                    <a:lnTo>
                      <a:pt x="148" y="170"/>
                    </a:lnTo>
                    <a:lnTo>
                      <a:pt x="142" y="160"/>
                    </a:lnTo>
                    <a:lnTo>
                      <a:pt x="136" y="151"/>
                    </a:lnTo>
                    <a:lnTo>
                      <a:pt x="132" y="141"/>
                    </a:lnTo>
                    <a:lnTo>
                      <a:pt x="127" y="132"/>
                    </a:lnTo>
                    <a:lnTo>
                      <a:pt x="122" y="121"/>
                    </a:lnTo>
                    <a:lnTo>
                      <a:pt x="119" y="111"/>
                    </a:lnTo>
                    <a:lnTo>
                      <a:pt x="117" y="102"/>
                    </a:lnTo>
                    <a:lnTo>
                      <a:pt x="114" y="82"/>
                    </a:lnTo>
                    <a:lnTo>
                      <a:pt x="118" y="62"/>
                    </a:lnTo>
                    <a:lnTo>
                      <a:pt x="126" y="45"/>
                    </a:lnTo>
                    <a:lnTo>
                      <a:pt x="140" y="30"/>
                    </a:lnTo>
                    <a:lnTo>
                      <a:pt x="155" y="18"/>
                    </a:lnTo>
                    <a:lnTo>
                      <a:pt x="172" y="9"/>
                    </a:lnTo>
                    <a:lnTo>
                      <a:pt x="188" y="6"/>
                    </a:lnTo>
                    <a:lnTo>
                      <a:pt x="205" y="6"/>
                    </a:lnTo>
                    <a:lnTo>
                      <a:pt x="222" y="11"/>
                    </a:lnTo>
                    <a:lnTo>
                      <a:pt x="239" y="18"/>
                    </a:lnTo>
                    <a:lnTo>
                      <a:pt x="255" y="27"/>
                    </a:lnTo>
                    <a:lnTo>
                      <a:pt x="270" y="38"/>
                    </a:lnTo>
                    <a:lnTo>
                      <a:pt x="303" y="1"/>
                    </a:lnTo>
                    <a:lnTo>
                      <a:pt x="310" y="0"/>
                    </a:lnTo>
                    <a:lnTo>
                      <a:pt x="318" y="6"/>
                    </a:lnTo>
                    <a:lnTo>
                      <a:pt x="322" y="16"/>
                    </a:lnTo>
                    <a:lnTo>
                      <a:pt x="318" y="24"/>
                    </a:lnTo>
                    <a:lnTo>
                      <a:pt x="291" y="54"/>
                    </a:lnTo>
                    <a:lnTo>
                      <a:pt x="300" y="65"/>
                    </a:lnTo>
                    <a:lnTo>
                      <a:pt x="308" y="79"/>
                    </a:lnTo>
                    <a:lnTo>
                      <a:pt x="315" y="94"/>
                    </a:lnTo>
                    <a:lnTo>
                      <a:pt x="319" y="106"/>
                    </a:lnTo>
                    <a:lnTo>
                      <a:pt x="323" y="121"/>
                    </a:lnTo>
                    <a:lnTo>
                      <a:pt x="323" y="134"/>
                    </a:lnTo>
                    <a:lnTo>
                      <a:pt x="317" y="147"/>
                    </a:lnTo>
                    <a:lnTo>
                      <a:pt x="306" y="159"/>
                    </a:lnTo>
                    <a:lnTo>
                      <a:pt x="300" y="164"/>
                    </a:lnTo>
                    <a:lnTo>
                      <a:pt x="295" y="167"/>
                    </a:lnTo>
                    <a:lnTo>
                      <a:pt x="291" y="168"/>
                    </a:lnTo>
                    <a:lnTo>
                      <a:pt x="286" y="168"/>
                    </a:lnTo>
                    <a:lnTo>
                      <a:pt x="281" y="167"/>
                    </a:lnTo>
                    <a:lnTo>
                      <a:pt x="277" y="165"/>
                    </a:lnTo>
                    <a:lnTo>
                      <a:pt x="272" y="162"/>
                    </a:lnTo>
                    <a:lnTo>
                      <a:pt x="268" y="157"/>
                    </a:lnTo>
                    <a:lnTo>
                      <a:pt x="261" y="149"/>
                    </a:lnTo>
                    <a:lnTo>
                      <a:pt x="258" y="141"/>
                    </a:lnTo>
                    <a:lnTo>
                      <a:pt x="260" y="135"/>
                    </a:lnTo>
                    <a:lnTo>
                      <a:pt x="263" y="129"/>
                    </a:lnTo>
                    <a:lnTo>
                      <a:pt x="268" y="125"/>
                    </a:lnTo>
                    <a:lnTo>
                      <a:pt x="272" y="120"/>
                    </a:lnTo>
                    <a:lnTo>
                      <a:pt x="277" y="118"/>
                    </a:lnTo>
                    <a:lnTo>
                      <a:pt x="279" y="117"/>
                    </a:lnTo>
                    <a:lnTo>
                      <a:pt x="280" y="111"/>
                    </a:lnTo>
                    <a:lnTo>
                      <a:pt x="278" y="99"/>
                    </a:lnTo>
                    <a:lnTo>
                      <a:pt x="272" y="86"/>
                    </a:lnTo>
                    <a:lnTo>
                      <a:pt x="262" y="72"/>
                    </a:lnTo>
                    <a:lnTo>
                      <a:pt x="253" y="64"/>
                    </a:lnTo>
                    <a:lnTo>
                      <a:pt x="241" y="57"/>
                    </a:lnTo>
                    <a:lnTo>
                      <a:pt x="231" y="51"/>
                    </a:lnTo>
                    <a:lnTo>
                      <a:pt x="219" y="47"/>
                    </a:lnTo>
                    <a:lnTo>
                      <a:pt x="208" y="47"/>
                    </a:lnTo>
                    <a:lnTo>
                      <a:pt x="197" y="50"/>
                    </a:lnTo>
                    <a:lnTo>
                      <a:pt x="188" y="56"/>
                    </a:lnTo>
                    <a:lnTo>
                      <a:pt x="180" y="65"/>
                    </a:lnTo>
                    <a:lnTo>
                      <a:pt x="175" y="76"/>
                    </a:lnTo>
                    <a:lnTo>
                      <a:pt x="174" y="89"/>
                    </a:lnTo>
                    <a:lnTo>
                      <a:pt x="178" y="103"/>
                    </a:lnTo>
                    <a:lnTo>
                      <a:pt x="183" y="117"/>
                    </a:lnTo>
                    <a:lnTo>
                      <a:pt x="190" y="130"/>
                    </a:lnTo>
                    <a:lnTo>
                      <a:pt x="198" y="144"/>
                    </a:lnTo>
                    <a:lnTo>
                      <a:pt x="207" y="158"/>
                    </a:lnTo>
                    <a:lnTo>
                      <a:pt x="215" y="172"/>
                    </a:lnTo>
                    <a:lnTo>
                      <a:pt x="222" y="186"/>
                    </a:lnTo>
                    <a:lnTo>
                      <a:pt x="227" y="198"/>
                    </a:lnTo>
                    <a:lnTo>
                      <a:pt x="232" y="211"/>
                    </a:lnTo>
                    <a:lnTo>
                      <a:pt x="233" y="224"/>
                    </a:lnTo>
                    <a:lnTo>
                      <a:pt x="233" y="236"/>
                    </a:lnTo>
                    <a:lnTo>
                      <a:pt x="228" y="250"/>
                    </a:lnTo>
                    <a:lnTo>
                      <a:pt x="219" y="264"/>
                    </a:lnTo>
                    <a:lnTo>
                      <a:pt x="207"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12" name="Freeform 45"/>
              <p:cNvSpPr>
                <a:spLocks/>
              </p:cNvSpPr>
              <p:nvPr/>
            </p:nvSpPr>
            <p:spPr bwMode="auto">
              <a:xfrm rot="-1890927">
                <a:off x="762000" y="5630863"/>
                <a:ext cx="550863" cy="622300"/>
              </a:xfrm>
              <a:custGeom>
                <a:avLst/>
                <a:gdLst>
                  <a:gd name="T0" fmla="*/ 2147483647 w 323"/>
                  <a:gd name="T1" fmla="*/ 2147483647 h 318"/>
                  <a:gd name="T2" fmla="*/ 2147483647 w 323"/>
                  <a:gd name="T3" fmla="*/ 2147483647 h 318"/>
                  <a:gd name="T4" fmla="*/ 2147483647 w 323"/>
                  <a:gd name="T5" fmla="*/ 2147483647 h 318"/>
                  <a:gd name="T6" fmla="*/ 2147483647 w 323"/>
                  <a:gd name="T7" fmla="*/ 2147483647 h 318"/>
                  <a:gd name="T8" fmla="*/ 2147483647 w 323"/>
                  <a:gd name="T9" fmla="*/ 2147483647 h 318"/>
                  <a:gd name="T10" fmla="*/ 2147483647 w 323"/>
                  <a:gd name="T11" fmla="*/ 2147483647 h 318"/>
                  <a:gd name="T12" fmla="*/ 2147483647 w 323"/>
                  <a:gd name="T13" fmla="*/ 2147483647 h 318"/>
                  <a:gd name="T14" fmla="*/ 2147483647 w 323"/>
                  <a:gd name="T15" fmla="*/ 2147483647 h 318"/>
                  <a:gd name="T16" fmla="*/ 2147483647 w 323"/>
                  <a:gd name="T17" fmla="*/ 2147483647 h 318"/>
                  <a:gd name="T18" fmla="*/ 2147483647 w 323"/>
                  <a:gd name="T19" fmla="*/ 2147483647 h 318"/>
                  <a:gd name="T20" fmla="*/ 2147483647 w 323"/>
                  <a:gd name="T21" fmla="*/ 2147483647 h 318"/>
                  <a:gd name="T22" fmla="*/ 2147483647 w 323"/>
                  <a:gd name="T23" fmla="*/ 2147483647 h 318"/>
                  <a:gd name="T24" fmla="*/ 2147483647 w 323"/>
                  <a:gd name="T25" fmla="*/ 2147483647 h 318"/>
                  <a:gd name="T26" fmla="*/ 2147483647 w 323"/>
                  <a:gd name="T27" fmla="*/ 2147483647 h 318"/>
                  <a:gd name="T28" fmla="*/ 2147483647 w 323"/>
                  <a:gd name="T29" fmla="*/ 2147483647 h 318"/>
                  <a:gd name="T30" fmla="*/ 2147483647 w 323"/>
                  <a:gd name="T31" fmla="*/ 2147483647 h 318"/>
                  <a:gd name="T32" fmla="*/ 2147483647 w 323"/>
                  <a:gd name="T33" fmla="*/ 2147483647 h 318"/>
                  <a:gd name="T34" fmla="*/ 2147483647 w 323"/>
                  <a:gd name="T35" fmla="*/ 2147483647 h 318"/>
                  <a:gd name="T36" fmla="*/ 2147483647 w 323"/>
                  <a:gd name="T37" fmla="*/ 2147483647 h 318"/>
                  <a:gd name="T38" fmla="*/ 2147483647 w 323"/>
                  <a:gd name="T39" fmla="*/ 2147483647 h 318"/>
                  <a:gd name="T40" fmla="*/ 2147483647 w 323"/>
                  <a:gd name="T41" fmla="*/ 2147483647 h 318"/>
                  <a:gd name="T42" fmla="*/ 2147483647 w 323"/>
                  <a:gd name="T43" fmla="*/ 2147483647 h 318"/>
                  <a:gd name="T44" fmla="*/ 2147483647 w 323"/>
                  <a:gd name="T45" fmla="*/ 2147483647 h 318"/>
                  <a:gd name="T46" fmla="*/ 2147483647 w 323"/>
                  <a:gd name="T47" fmla="*/ 2147483647 h 318"/>
                  <a:gd name="T48" fmla="*/ 2147483647 w 323"/>
                  <a:gd name="T49" fmla="*/ 2147483647 h 318"/>
                  <a:gd name="T50" fmla="*/ 2147483647 w 323"/>
                  <a:gd name="T51" fmla="*/ 2147483647 h 318"/>
                  <a:gd name="T52" fmla="*/ 2147483647 w 323"/>
                  <a:gd name="T53" fmla="*/ 2147483647 h 318"/>
                  <a:gd name="T54" fmla="*/ 2147483647 w 323"/>
                  <a:gd name="T55" fmla="*/ 2147483647 h 318"/>
                  <a:gd name="T56" fmla="*/ 2147483647 w 323"/>
                  <a:gd name="T57" fmla="*/ 2147483647 h 318"/>
                  <a:gd name="T58" fmla="*/ 2147483647 w 323"/>
                  <a:gd name="T59" fmla="*/ 2147483647 h 318"/>
                  <a:gd name="T60" fmla="*/ 2147483647 w 323"/>
                  <a:gd name="T61" fmla="*/ 2147483647 h 318"/>
                  <a:gd name="T62" fmla="*/ 2147483647 w 323"/>
                  <a:gd name="T63" fmla="*/ 2147483647 h 318"/>
                  <a:gd name="T64" fmla="*/ 2147483647 w 323"/>
                  <a:gd name="T65" fmla="*/ 2147483647 h 318"/>
                  <a:gd name="T66" fmla="*/ 2147483647 w 323"/>
                  <a:gd name="T67" fmla="*/ 2147483647 h 318"/>
                  <a:gd name="T68" fmla="*/ 2147483647 w 323"/>
                  <a:gd name="T69" fmla="*/ 2147483647 h 318"/>
                  <a:gd name="T70" fmla="*/ 2147483647 w 323"/>
                  <a:gd name="T71" fmla="*/ 2147483647 h 318"/>
                  <a:gd name="T72" fmla="*/ 2147483647 w 323"/>
                  <a:gd name="T73" fmla="*/ 2147483647 h 318"/>
                  <a:gd name="T74" fmla="*/ 2147483647 w 323"/>
                  <a:gd name="T75" fmla="*/ 2147483647 h 318"/>
                  <a:gd name="T76" fmla="*/ 2147483647 w 323"/>
                  <a:gd name="T77" fmla="*/ 2147483647 h 318"/>
                  <a:gd name="T78" fmla="*/ 2147483647 w 323"/>
                  <a:gd name="T79" fmla="*/ 2147483647 h 318"/>
                  <a:gd name="T80" fmla="*/ 2147483647 w 323"/>
                  <a:gd name="T81" fmla="*/ 2147483647 h 318"/>
                  <a:gd name="T82" fmla="*/ 2147483647 w 323"/>
                  <a:gd name="T83" fmla="*/ 2147483647 h 318"/>
                  <a:gd name="T84" fmla="*/ 2147483647 w 323"/>
                  <a:gd name="T85" fmla="*/ 2147483647 h 318"/>
                  <a:gd name="T86" fmla="*/ 2147483647 w 323"/>
                  <a:gd name="T87" fmla="*/ 2147483647 h 318"/>
                  <a:gd name="T88" fmla="*/ 2147483647 w 323"/>
                  <a:gd name="T89" fmla="*/ 2147483647 h 318"/>
                  <a:gd name="T90" fmla="*/ 2147483647 w 323"/>
                  <a:gd name="T91" fmla="*/ 2147483647 h 318"/>
                  <a:gd name="T92" fmla="*/ 2147483647 w 323"/>
                  <a:gd name="T93" fmla="*/ 2147483647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3"/>
                  <a:gd name="T142" fmla="*/ 0 h 318"/>
                  <a:gd name="T143" fmla="*/ 323 w 323"/>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3" h="318">
                    <a:moveTo>
                      <a:pt x="207" y="279"/>
                    </a:moveTo>
                    <a:lnTo>
                      <a:pt x="190" y="292"/>
                    </a:lnTo>
                    <a:lnTo>
                      <a:pt x="173" y="300"/>
                    </a:lnTo>
                    <a:lnTo>
                      <a:pt x="154" y="304"/>
                    </a:lnTo>
                    <a:lnTo>
                      <a:pt x="134" y="306"/>
                    </a:lnTo>
                    <a:lnTo>
                      <a:pt x="114" y="303"/>
                    </a:lnTo>
                    <a:lnTo>
                      <a:pt x="95" y="297"/>
                    </a:lnTo>
                    <a:lnTo>
                      <a:pt x="76" y="289"/>
                    </a:lnTo>
                    <a:lnTo>
                      <a:pt x="59" y="279"/>
                    </a:lnTo>
                    <a:lnTo>
                      <a:pt x="27" y="315"/>
                    </a:lnTo>
                    <a:lnTo>
                      <a:pt x="16" y="318"/>
                    </a:lnTo>
                    <a:lnTo>
                      <a:pt x="11" y="314"/>
                    </a:lnTo>
                    <a:lnTo>
                      <a:pt x="7" y="306"/>
                    </a:lnTo>
                    <a:lnTo>
                      <a:pt x="11" y="299"/>
                    </a:lnTo>
                    <a:lnTo>
                      <a:pt x="43" y="265"/>
                    </a:lnTo>
                    <a:lnTo>
                      <a:pt x="37" y="259"/>
                    </a:lnTo>
                    <a:lnTo>
                      <a:pt x="31" y="254"/>
                    </a:lnTo>
                    <a:lnTo>
                      <a:pt x="27" y="247"/>
                    </a:lnTo>
                    <a:lnTo>
                      <a:pt x="21" y="240"/>
                    </a:lnTo>
                    <a:lnTo>
                      <a:pt x="16" y="233"/>
                    </a:lnTo>
                    <a:lnTo>
                      <a:pt x="13" y="225"/>
                    </a:lnTo>
                    <a:lnTo>
                      <a:pt x="9" y="217"/>
                    </a:lnTo>
                    <a:lnTo>
                      <a:pt x="6" y="209"/>
                    </a:lnTo>
                    <a:lnTo>
                      <a:pt x="3" y="197"/>
                    </a:lnTo>
                    <a:lnTo>
                      <a:pt x="0" y="185"/>
                    </a:lnTo>
                    <a:lnTo>
                      <a:pt x="0" y="173"/>
                    </a:lnTo>
                    <a:lnTo>
                      <a:pt x="1" y="162"/>
                    </a:lnTo>
                    <a:lnTo>
                      <a:pt x="4" y="155"/>
                    </a:lnTo>
                    <a:lnTo>
                      <a:pt x="7" y="149"/>
                    </a:lnTo>
                    <a:lnTo>
                      <a:pt x="11" y="143"/>
                    </a:lnTo>
                    <a:lnTo>
                      <a:pt x="16" y="137"/>
                    </a:lnTo>
                    <a:lnTo>
                      <a:pt x="23" y="130"/>
                    </a:lnTo>
                    <a:lnTo>
                      <a:pt x="29" y="126"/>
                    </a:lnTo>
                    <a:lnTo>
                      <a:pt x="36" y="121"/>
                    </a:lnTo>
                    <a:lnTo>
                      <a:pt x="43" y="119"/>
                    </a:lnTo>
                    <a:lnTo>
                      <a:pt x="50" y="119"/>
                    </a:lnTo>
                    <a:lnTo>
                      <a:pt x="57" y="120"/>
                    </a:lnTo>
                    <a:lnTo>
                      <a:pt x="65" y="124"/>
                    </a:lnTo>
                    <a:lnTo>
                      <a:pt x="72" y="129"/>
                    </a:lnTo>
                    <a:lnTo>
                      <a:pt x="80" y="138"/>
                    </a:lnTo>
                    <a:lnTo>
                      <a:pt x="83" y="148"/>
                    </a:lnTo>
                    <a:lnTo>
                      <a:pt x="81" y="156"/>
                    </a:lnTo>
                    <a:lnTo>
                      <a:pt x="74" y="166"/>
                    </a:lnTo>
                    <a:lnTo>
                      <a:pt x="68" y="171"/>
                    </a:lnTo>
                    <a:lnTo>
                      <a:pt x="59" y="175"/>
                    </a:lnTo>
                    <a:lnTo>
                      <a:pt x="51" y="179"/>
                    </a:lnTo>
                    <a:lnTo>
                      <a:pt x="45" y="181"/>
                    </a:lnTo>
                    <a:lnTo>
                      <a:pt x="43" y="188"/>
                    </a:lnTo>
                    <a:lnTo>
                      <a:pt x="45" y="202"/>
                    </a:lnTo>
                    <a:lnTo>
                      <a:pt x="53" y="220"/>
                    </a:lnTo>
                    <a:lnTo>
                      <a:pt x="69" y="242"/>
                    </a:lnTo>
                    <a:lnTo>
                      <a:pt x="79" y="251"/>
                    </a:lnTo>
                    <a:lnTo>
                      <a:pt x="90" y="258"/>
                    </a:lnTo>
                    <a:lnTo>
                      <a:pt x="102" y="263"/>
                    </a:lnTo>
                    <a:lnTo>
                      <a:pt x="114" y="265"/>
                    </a:lnTo>
                    <a:lnTo>
                      <a:pt x="126" y="265"/>
                    </a:lnTo>
                    <a:lnTo>
                      <a:pt x="137" y="263"/>
                    </a:lnTo>
                    <a:lnTo>
                      <a:pt x="149" y="257"/>
                    </a:lnTo>
                    <a:lnTo>
                      <a:pt x="159" y="248"/>
                    </a:lnTo>
                    <a:lnTo>
                      <a:pt x="170" y="233"/>
                    </a:lnTo>
                    <a:lnTo>
                      <a:pt x="173" y="218"/>
                    </a:lnTo>
                    <a:lnTo>
                      <a:pt x="167" y="201"/>
                    </a:lnTo>
                    <a:lnTo>
                      <a:pt x="154" y="178"/>
                    </a:lnTo>
                    <a:lnTo>
                      <a:pt x="148" y="170"/>
                    </a:lnTo>
                    <a:lnTo>
                      <a:pt x="142" y="160"/>
                    </a:lnTo>
                    <a:lnTo>
                      <a:pt x="136" y="151"/>
                    </a:lnTo>
                    <a:lnTo>
                      <a:pt x="132" y="141"/>
                    </a:lnTo>
                    <a:lnTo>
                      <a:pt x="127" y="132"/>
                    </a:lnTo>
                    <a:lnTo>
                      <a:pt x="122" y="121"/>
                    </a:lnTo>
                    <a:lnTo>
                      <a:pt x="119" y="111"/>
                    </a:lnTo>
                    <a:lnTo>
                      <a:pt x="117" y="102"/>
                    </a:lnTo>
                    <a:lnTo>
                      <a:pt x="114" y="82"/>
                    </a:lnTo>
                    <a:lnTo>
                      <a:pt x="118" y="62"/>
                    </a:lnTo>
                    <a:lnTo>
                      <a:pt x="126" y="45"/>
                    </a:lnTo>
                    <a:lnTo>
                      <a:pt x="140" y="30"/>
                    </a:lnTo>
                    <a:lnTo>
                      <a:pt x="155" y="18"/>
                    </a:lnTo>
                    <a:lnTo>
                      <a:pt x="172" y="9"/>
                    </a:lnTo>
                    <a:lnTo>
                      <a:pt x="188" y="6"/>
                    </a:lnTo>
                    <a:lnTo>
                      <a:pt x="205" y="6"/>
                    </a:lnTo>
                    <a:lnTo>
                      <a:pt x="222" y="11"/>
                    </a:lnTo>
                    <a:lnTo>
                      <a:pt x="239" y="18"/>
                    </a:lnTo>
                    <a:lnTo>
                      <a:pt x="255" y="27"/>
                    </a:lnTo>
                    <a:lnTo>
                      <a:pt x="270" y="38"/>
                    </a:lnTo>
                    <a:lnTo>
                      <a:pt x="303" y="1"/>
                    </a:lnTo>
                    <a:lnTo>
                      <a:pt x="310" y="0"/>
                    </a:lnTo>
                    <a:lnTo>
                      <a:pt x="318" y="6"/>
                    </a:lnTo>
                    <a:lnTo>
                      <a:pt x="322" y="16"/>
                    </a:lnTo>
                    <a:lnTo>
                      <a:pt x="318" y="24"/>
                    </a:lnTo>
                    <a:lnTo>
                      <a:pt x="291" y="54"/>
                    </a:lnTo>
                    <a:lnTo>
                      <a:pt x="300" y="65"/>
                    </a:lnTo>
                    <a:lnTo>
                      <a:pt x="308" y="79"/>
                    </a:lnTo>
                    <a:lnTo>
                      <a:pt x="315" y="94"/>
                    </a:lnTo>
                    <a:lnTo>
                      <a:pt x="319" y="106"/>
                    </a:lnTo>
                    <a:lnTo>
                      <a:pt x="323" y="121"/>
                    </a:lnTo>
                    <a:lnTo>
                      <a:pt x="323" y="134"/>
                    </a:lnTo>
                    <a:lnTo>
                      <a:pt x="317" y="147"/>
                    </a:lnTo>
                    <a:lnTo>
                      <a:pt x="306" y="159"/>
                    </a:lnTo>
                    <a:lnTo>
                      <a:pt x="300" y="164"/>
                    </a:lnTo>
                    <a:lnTo>
                      <a:pt x="295" y="167"/>
                    </a:lnTo>
                    <a:lnTo>
                      <a:pt x="291" y="168"/>
                    </a:lnTo>
                    <a:lnTo>
                      <a:pt x="286" y="168"/>
                    </a:lnTo>
                    <a:lnTo>
                      <a:pt x="281" y="167"/>
                    </a:lnTo>
                    <a:lnTo>
                      <a:pt x="277" y="165"/>
                    </a:lnTo>
                    <a:lnTo>
                      <a:pt x="272" y="162"/>
                    </a:lnTo>
                    <a:lnTo>
                      <a:pt x="268" y="157"/>
                    </a:lnTo>
                    <a:lnTo>
                      <a:pt x="261" y="149"/>
                    </a:lnTo>
                    <a:lnTo>
                      <a:pt x="258" y="141"/>
                    </a:lnTo>
                    <a:lnTo>
                      <a:pt x="260" y="135"/>
                    </a:lnTo>
                    <a:lnTo>
                      <a:pt x="263" y="129"/>
                    </a:lnTo>
                    <a:lnTo>
                      <a:pt x="268" y="125"/>
                    </a:lnTo>
                    <a:lnTo>
                      <a:pt x="272" y="120"/>
                    </a:lnTo>
                    <a:lnTo>
                      <a:pt x="277" y="118"/>
                    </a:lnTo>
                    <a:lnTo>
                      <a:pt x="279" y="117"/>
                    </a:lnTo>
                    <a:lnTo>
                      <a:pt x="280" y="111"/>
                    </a:lnTo>
                    <a:lnTo>
                      <a:pt x="278" y="99"/>
                    </a:lnTo>
                    <a:lnTo>
                      <a:pt x="272" y="86"/>
                    </a:lnTo>
                    <a:lnTo>
                      <a:pt x="262" y="72"/>
                    </a:lnTo>
                    <a:lnTo>
                      <a:pt x="253" y="64"/>
                    </a:lnTo>
                    <a:lnTo>
                      <a:pt x="241" y="57"/>
                    </a:lnTo>
                    <a:lnTo>
                      <a:pt x="231" y="51"/>
                    </a:lnTo>
                    <a:lnTo>
                      <a:pt x="219" y="47"/>
                    </a:lnTo>
                    <a:lnTo>
                      <a:pt x="208" y="47"/>
                    </a:lnTo>
                    <a:lnTo>
                      <a:pt x="197" y="50"/>
                    </a:lnTo>
                    <a:lnTo>
                      <a:pt x="188" y="56"/>
                    </a:lnTo>
                    <a:lnTo>
                      <a:pt x="180" y="65"/>
                    </a:lnTo>
                    <a:lnTo>
                      <a:pt x="175" y="76"/>
                    </a:lnTo>
                    <a:lnTo>
                      <a:pt x="174" y="89"/>
                    </a:lnTo>
                    <a:lnTo>
                      <a:pt x="178" y="103"/>
                    </a:lnTo>
                    <a:lnTo>
                      <a:pt x="183" y="117"/>
                    </a:lnTo>
                    <a:lnTo>
                      <a:pt x="190" y="130"/>
                    </a:lnTo>
                    <a:lnTo>
                      <a:pt x="198" y="144"/>
                    </a:lnTo>
                    <a:lnTo>
                      <a:pt x="207" y="158"/>
                    </a:lnTo>
                    <a:lnTo>
                      <a:pt x="215" y="172"/>
                    </a:lnTo>
                    <a:lnTo>
                      <a:pt x="222" y="186"/>
                    </a:lnTo>
                    <a:lnTo>
                      <a:pt x="227" y="198"/>
                    </a:lnTo>
                    <a:lnTo>
                      <a:pt x="232" y="211"/>
                    </a:lnTo>
                    <a:lnTo>
                      <a:pt x="233" y="224"/>
                    </a:lnTo>
                    <a:lnTo>
                      <a:pt x="233" y="236"/>
                    </a:lnTo>
                    <a:lnTo>
                      <a:pt x="228" y="250"/>
                    </a:lnTo>
                    <a:lnTo>
                      <a:pt x="219" y="264"/>
                    </a:lnTo>
                    <a:lnTo>
                      <a:pt x="207"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 name="Group 5"/>
            <p:cNvGrpSpPr/>
            <p:nvPr/>
          </p:nvGrpSpPr>
          <p:grpSpPr>
            <a:xfrm>
              <a:off x="4327525" y="3892550"/>
              <a:ext cx="4208463" cy="2451100"/>
              <a:chOff x="4327525" y="3892550"/>
              <a:chExt cx="4208463" cy="2451100"/>
            </a:xfrm>
          </p:grpSpPr>
          <p:pic>
            <p:nvPicPr>
              <p:cNvPr id="82970" name="Picture 26" descr="C:\Documents and Settings\Amy Peterson\Local Settings\Temporary Internet Files\Content.IE5\E1PC90TL\MP900443969[1].jpg"/>
              <p:cNvPicPr>
                <a:picLocks noChangeAspect="1" noChangeArrowheads="1"/>
              </p:cNvPicPr>
              <p:nvPr/>
            </p:nvPicPr>
            <p:blipFill>
              <a:blip r:embed="rId8" cstate="print"/>
              <a:srcRect t="3708" b="17454"/>
              <a:stretch>
                <a:fillRect/>
              </a:stretch>
            </p:blipFill>
            <p:spPr bwMode="auto">
              <a:xfrm>
                <a:off x="4572000" y="4160838"/>
                <a:ext cx="1646238" cy="1943100"/>
              </a:xfrm>
              <a:prstGeom prst="rect">
                <a:avLst/>
              </a:prstGeom>
              <a:ln>
                <a:noFill/>
              </a:ln>
              <a:effectLst>
                <a:outerShdw blurRad="292100" dist="139700" dir="2700000" algn="tl" rotWithShape="0">
                  <a:srgbClr val="333333">
                    <a:alpha val="65000"/>
                  </a:srgbClr>
                </a:outerShdw>
              </a:effectLst>
            </p:spPr>
          </p:pic>
          <p:pic>
            <p:nvPicPr>
              <p:cNvPr id="82971" name="Picture 27" descr="C:\Documents and Settings\Amy Peterson\Local Settings\Temporary Internet Files\Content.IE5\4LNWR8JX\MP900422316[1].jpg"/>
              <p:cNvPicPr>
                <a:picLocks noChangeAspect="1" noChangeArrowheads="1"/>
              </p:cNvPicPr>
              <p:nvPr/>
            </p:nvPicPr>
            <p:blipFill>
              <a:blip r:embed="rId9" cstate="print"/>
              <a:srcRect l="4762" r="14286"/>
              <a:stretch>
                <a:fillRect/>
              </a:stretch>
            </p:blipFill>
            <p:spPr bwMode="auto">
              <a:xfrm>
                <a:off x="6583363" y="4160838"/>
                <a:ext cx="1554162" cy="1919287"/>
              </a:xfrm>
              <a:prstGeom prst="rect">
                <a:avLst/>
              </a:prstGeom>
              <a:ln>
                <a:noFill/>
              </a:ln>
              <a:effectLst>
                <a:outerShdw blurRad="292100" dist="139700" dir="2700000" algn="tl" rotWithShape="0">
                  <a:srgbClr val="333333">
                    <a:alpha val="65000"/>
                  </a:srgbClr>
                </a:outerShdw>
              </a:effectLst>
            </p:spPr>
          </p:pic>
          <p:sp>
            <p:nvSpPr>
              <p:cNvPr id="187406" name="Freeform 45"/>
              <p:cNvSpPr>
                <a:spLocks/>
              </p:cNvSpPr>
              <p:nvPr/>
            </p:nvSpPr>
            <p:spPr bwMode="auto">
              <a:xfrm rot="-1890927">
                <a:off x="7712075" y="3892550"/>
                <a:ext cx="550863" cy="622300"/>
              </a:xfrm>
              <a:custGeom>
                <a:avLst/>
                <a:gdLst>
                  <a:gd name="T0" fmla="*/ 2147483647 w 323"/>
                  <a:gd name="T1" fmla="*/ 2147483647 h 318"/>
                  <a:gd name="T2" fmla="*/ 2147483647 w 323"/>
                  <a:gd name="T3" fmla="*/ 2147483647 h 318"/>
                  <a:gd name="T4" fmla="*/ 2147483647 w 323"/>
                  <a:gd name="T5" fmla="*/ 2147483647 h 318"/>
                  <a:gd name="T6" fmla="*/ 2147483647 w 323"/>
                  <a:gd name="T7" fmla="*/ 2147483647 h 318"/>
                  <a:gd name="T8" fmla="*/ 2147483647 w 323"/>
                  <a:gd name="T9" fmla="*/ 2147483647 h 318"/>
                  <a:gd name="T10" fmla="*/ 2147483647 w 323"/>
                  <a:gd name="T11" fmla="*/ 2147483647 h 318"/>
                  <a:gd name="T12" fmla="*/ 2147483647 w 323"/>
                  <a:gd name="T13" fmla="*/ 2147483647 h 318"/>
                  <a:gd name="T14" fmla="*/ 2147483647 w 323"/>
                  <a:gd name="T15" fmla="*/ 2147483647 h 318"/>
                  <a:gd name="T16" fmla="*/ 2147483647 w 323"/>
                  <a:gd name="T17" fmla="*/ 2147483647 h 318"/>
                  <a:gd name="T18" fmla="*/ 2147483647 w 323"/>
                  <a:gd name="T19" fmla="*/ 2147483647 h 318"/>
                  <a:gd name="T20" fmla="*/ 2147483647 w 323"/>
                  <a:gd name="T21" fmla="*/ 2147483647 h 318"/>
                  <a:gd name="T22" fmla="*/ 2147483647 w 323"/>
                  <a:gd name="T23" fmla="*/ 2147483647 h 318"/>
                  <a:gd name="T24" fmla="*/ 2147483647 w 323"/>
                  <a:gd name="T25" fmla="*/ 2147483647 h 318"/>
                  <a:gd name="T26" fmla="*/ 2147483647 w 323"/>
                  <a:gd name="T27" fmla="*/ 2147483647 h 318"/>
                  <a:gd name="T28" fmla="*/ 2147483647 w 323"/>
                  <a:gd name="T29" fmla="*/ 2147483647 h 318"/>
                  <a:gd name="T30" fmla="*/ 2147483647 w 323"/>
                  <a:gd name="T31" fmla="*/ 2147483647 h 318"/>
                  <a:gd name="T32" fmla="*/ 2147483647 w 323"/>
                  <a:gd name="T33" fmla="*/ 2147483647 h 318"/>
                  <a:gd name="T34" fmla="*/ 2147483647 w 323"/>
                  <a:gd name="T35" fmla="*/ 2147483647 h 318"/>
                  <a:gd name="T36" fmla="*/ 2147483647 w 323"/>
                  <a:gd name="T37" fmla="*/ 2147483647 h 318"/>
                  <a:gd name="T38" fmla="*/ 2147483647 w 323"/>
                  <a:gd name="T39" fmla="*/ 2147483647 h 318"/>
                  <a:gd name="T40" fmla="*/ 2147483647 w 323"/>
                  <a:gd name="T41" fmla="*/ 2147483647 h 318"/>
                  <a:gd name="T42" fmla="*/ 2147483647 w 323"/>
                  <a:gd name="T43" fmla="*/ 2147483647 h 318"/>
                  <a:gd name="T44" fmla="*/ 2147483647 w 323"/>
                  <a:gd name="T45" fmla="*/ 2147483647 h 318"/>
                  <a:gd name="T46" fmla="*/ 2147483647 w 323"/>
                  <a:gd name="T47" fmla="*/ 2147483647 h 318"/>
                  <a:gd name="T48" fmla="*/ 2147483647 w 323"/>
                  <a:gd name="T49" fmla="*/ 2147483647 h 318"/>
                  <a:gd name="T50" fmla="*/ 2147483647 w 323"/>
                  <a:gd name="T51" fmla="*/ 2147483647 h 318"/>
                  <a:gd name="T52" fmla="*/ 2147483647 w 323"/>
                  <a:gd name="T53" fmla="*/ 2147483647 h 318"/>
                  <a:gd name="T54" fmla="*/ 2147483647 w 323"/>
                  <a:gd name="T55" fmla="*/ 2147483647 h 318"/>
                  <a:gd name="T56" fmla="*/ 2147483647 w 323"/>
                  <a:gd name="T57" fmla="*/ 2147483647 h 318"/>
                  <a:gd name="T58" fmla="*/ 2147483647 w 323"/>
                  <a:gd name="T59" fmla="*/ 2147483647 h 318"/>
                  <a:gd name="T60" fmla="*/ 2147483647 w 323"/>
                  <a:gd name="T61" fmla="*/ 2147483647 h 318"/>
                  <a:gd name="T62" fmla="*/ 2147483647 w 323"/>
                  <a:gd name="T63" fmla="*/ 2147483647 h 318"/>
                  <a:gd name="T64" fmla="*/ 2147483647 w 323"/>
                  <a:gd name="T65" fmla="*/ 2147483647 h 318"/>
                  <a:gd name="T66" fmla="*/ 2147483647 w 323"/>
                  <a:gd name="T67" fmla="*/ 2147483647 h 318"/>
                  <a:gd name="T68" fmla="*/ 2147483647 w 323"/>
                  <a:gd name="T69" fmla="*/ 2147483647 h 318"/>
                  <a:gd name="T70" fmla="*/ 2147483647 w 323"/>
                  <a:gd name="T71" fmla="*/ 2147483647 h 318"/>
                  <a:gd name="T72" fmla="*/ 2147483647 w 323"/>
                  <a:gd name="T73" fmla="*/ 2147483647 h 318"/>
                  <a:gd name="T74" fmla="*/ 2147483647 w 323"/>
                  <a:gd name="T75" fmla="*/ 2147483647 h 318"/>
                  <a:gd name="T76" fmla="*/ 2147483647 w 323"/>
                  <a:gd name="T77" fmla="*/ 2147483647 h 318"/>
                  <a:gd name="T78" fmla="*/ 2147483647 w 323"/>
                  <a:gd name="T79" fmla="*/ 2147483647 h 318"/>
                  <a:gd name="T80" fmla="*/ 2147483647 w 323"/>
                  <a:gd name="T81" fmla="*/ 2147483647 h 318"/>
                  <a:gd name="T82" fmla="*/ 2147483647 w 323"/>
                  <a:gd name="T83" fmla="*/ 2147483647 h 318"/>
                  <a:gd name="T84" fmla="*/ 2147483647 w 323"/>
                  <a:gd name="T85" fmla="*/ 2147483647 h 318"/>
                  <a:gd name="T86" fmla="*/ 2147483647 w 323"/>
                  <a:gd name="T87" fmla="*/ 2147483647 h 318"/>
                  <a:gd name="T88" fmla="*/ 2147483647 w 323"/>
                  <a:gd name="T89" fmla="*/ 2147483647 h 318"/>
                  <a:gd name="T90" fmla="*/ 2147483647 w 323"/>
                  <a:gd name="T91" fmla="*/ 2147483647 h 318"/>
                  <a:gd name="T92" fmla="*/ 2147483647 w 323"/>
                  <a:gd name="T93" fmla="*/ 2147483647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3"/>
                  <a:gd name="T142" fmla="*/ 0 h 318"/>
                  <a:gd name="T143" fmla="*/ 323 w 323"/>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3" h="318">
                    <a:moveTo>
                      <a:pt x="207" y="279"/>
                    </a:moveTo>
                    <a:lnTo>
                      <a:pt x="190" y="292"/>
                    </a:lnTo>
                    <a:lnTo>
                      <a:pt x="173" y="300"/>
                    </a:lnTo>
                    <a:lnTo>
                      <a:pt x="154" y="304"/>
                    </a:lnTo>
                    <a:lnTo>
                      <a:pt x="134" y="306"/>
                    </a:lnTo>
                    <a:lnTo>
                      <a:pt x="114" y="303"/>
                    </a:lnTo>
                    <a:lnTo>
                      <a:pt x="95" y="297"/>
                    </a:lnTo>
                    <a:lnTo>
                      <a:pt x="76" y="289"/>
                    </a:lnTo>
                    <a:lnTo>
                      <a:pt x="59" y="279"/>
                    </a:lnTo>
                    <a:lnTo>
                      <a:pt x="27" y="315"/>
                    </a:lnTo>
                    <a:lnTo>
                      <a:pt x="16" y="318"/>
                    </a:lnTo>
                    <a:lnTo>
                      <a:pt x="11" y="314"/>
                    </a:lnTo>
                    <a:lnTo>
                      <a:pt x="7" y="306"/>
                    </a:lnTo>
                    <a:lnTo>
                      <a:pt x="11" y="299"/>
                    </a:lnTo>
                    <a:lnTo>
                      <a:pt x="43" y="265"/>
                    </a:lnTo>
                    <a:lnTo>
                      <a:pt x="37" y="259"/>
                    </a:lnTo>
                    <a:lnTo>
                      <a:pt x="31" y="254"/>
                    </a:lnTo>
                    <a:lnTo>
                      <a:pt x="27" y="247"/>
                    </a:lnTo>
                    <a:lnTo>
                      <a:pt x="21" y="240"/>
                    </a:lnTo>
                    <a:lnTo>
                      <a:pt x="16" y="233"/>
                    </a:lnTo>
                    <a:lnTo>
                      <a:pt x="13" y="225"/>
                    </a:lnTo>
                    <a:lnTo>
                      <a:pt x="9" y="217"/>
                    </a:lnTo>
                    <a:lnTo>
                      <a:pt x="6" y="209"/>
                    </a:lnTo>
                    <a:lnTo>
                      <a:pt x="3" y="197"/>
                    </a:lnTo>
                    <a:lnTo>
                      <a:pt x="0" y="185"/>
                    </a:lnTo>
                    <a:lnTo>
                      <a:pt x="0" y="173"/>
                    </a:lnTo>
                    <a:lnTo>
                      <a:pt x="1" y="162"/>
                    </a:lnTo>
                    <a:lnTo>
                      <a:pt x="4" y="155"/>
                    </a:lnTo>
                    <a:lnTo>
                      <a:pt x="7" y="149"/>
                    </a:lnTo>
                    <a:lnTo>
                      <a:pt x="11" y="143"/>
                    </a:lnTo>
                    <a:lnTo>
                      <a:pt x="16" y="137"/>
                    </a:lnTo>
                    <a:lnTo>
                      <a:pt x="23" y="130"/>
                    </a:lnTo>
                    <a:lnTo>
                      <a:pt x="29" y="126"/>
                    </a:lnTo>
                    <a:lnTo>
                      <a:pt x="36" y="121"/>
                    </a:lnTo>
                    <a:lnTo>
                      <a:pt x="43" y="119"/>
                    </a:lnTo>
                    <a:lnTo>
                      <a:pt x="50" y="119"/>
                    </a:lnTo>
                    <a:lnTo>
                      <a:pt x="57" y="120"/>
                    </a:lnTo>
                    <a:lnTo>
                      <a:pt x="65" y="124"/>
                    </a:lnTo>
                    <a:lnTo>
                      <a:pt x="72" y="129"/>
                    </a:lnTo>
                    <a:lnTo>
                      <a:pt x="80" y="138"/>
                    </a:lnTo>
                    <a:lnTo>
                      <a:pt x="83" y="148"/>
                    </a:lnTo>
                    <a:lnTo>
                      <a:pt x="81" y="156"/>
                    </a:lnTo>
                    <a:lnTo>
                      <a:pt x="74" y="166"/>
                    </a:lnTo>
                    <a:lnTo>
                      <a:pt x="68" y="171"/>
                    </a:lnTo>
                    <a:lnTo>
                      <a:pt x="59" y="175"/>
                    </a:lnTo>
                    <a:lnTo>
                      <a:pt x="51" y="179"/>
                    </a:lnTo>
                    <a:lnTo>
                      <a:pt x="45" y="181"/>
                    </a:lnTo>
                    <a:lnTo>
                      <a:pt x="43" y="188"/>
                    </a:lnTo>
                    <a:lnTo>
                      <a:pt x="45" y="202"/>
                    </a:lnTo>
                    <a:lnTo>
                      <a:pt x="53" y="220"/>
                    </a:lnTo>
                    <a:lnTo>
                      <a:pt x="69" y="242"/>
                    </a:lnTo>
                    <a:lnTo>
                      <a:pt x="79" y="251"/>
                    </a:lnTo>
                    <a:lnTo>
                      <a:pt x="90" y="258"/>
                    </a:lnTo>
                    <a:lnTo>
                      <a:pt x="102" y="263"/>
                    </a:lnTo>
                    <a:lnTo>
                      <a:pt x="114" y="265"/>
                    </a:lnTo>
                    <a:lnTo>
                      <a:pt x="126" y="265"/>
                    </a:lnTo>
                    <a:lnTo>
                      <a:pt x="137" y="263"/>
                    </a:lnTo>
                    <a:lnTo>
                      <a:pt x="149" y="257"/>
                    </a:lnTo>
                    <a:lnTo>
                      <a:pt x="159" y="248"/>
                    </a:lnTo>
                    <a:lnTo>
                      <a:pt x="170" y="233"/>
                    </a:lnTo>
                    <a:lnTo>
                      <a:pt x="173" y="218"/>
                    </a:lnTo>
                    <a:lnTo>
                      <a:pt x="167" y="201"/>
                    </a:lnTo>
                    <a:lnTo>
                      <a:pt x="154" y="178"/>
                    </a:lnTo>
                    <a:lnTo>
                      <a:pt x="148" y="170"/>
                    </a:lnTo>
                    <a:lnTo>
                      <a:pt x="142" y="160"/>
                    </a:lnTo>
                    <a:lnTo>
                      <a:pt x="136" y="151"/>
                    </a:lnTo>
                    <a:lnTo>
                      <a:pt x="132" y="141"/>
                    </a:lnTo>
                    <a:lnTo>
                      <a:pt x="127" y="132"/>
                    </a:lnTo>
                    <a:lnTo>
                      <a:pt x="122" y="121"/>
                    </a:lnTo>
                    <a:lnTo>
                      <a:pt x="119" y="111"/>
                    </a:lnTo>
                    <a:lnTo>
                      <a:pt x="117" y="102"/>
                    </a:lnTo>
                    <a:lnTo>
                      <a:pt x="114" y="82"/>
                    </a:lnTo>
                    <a:lnTo>
                      <a:pt x="118" y="62"/>
                    </a:lnTo>
                    <a:lnTo>
                      <a:pt x="126" y="45"/>
                    </a:lnTo>
                    <a:lnTo>
                      <a:pt x="140" y="30"/>
                    </a:lnTo>
                    <a:lnTo>
                      <a:pt x="155" y="18"/>
                    </a:lnTo>
                    <a:lnTo>
                      <a:pt x="172" y="9"/>
                    </a:lnTo>
                    <a:lnTo>
                      <a:pt x="188" y="6"/>
                    </a:lnTo>
                    <a:lnTo>
                      <a:pt x="205" y="6"/>
                    </a:lnTo>
                    <a:lnTo>
                      <a:pt x="222" y="11"/>
                    </a:lnTo>
                    <a:lnTo>
                      <a:pt x="239" y="18"/>
                    </a:lnTo>
                    <a:lnTo>
                      <a:pt x="255" y="27"/>
                    </a:lnTo>
                    <a:lnTo>
                      <a:pt x="270" y="38"/>
                    </a:lnTo>
                    <a:lnTo>
                      <a:pt x="303" y="1"/>
                    </a:lnTo>
                    <a:lnTo>
                      <a:pt x="310" y="0"/>
                    </a:lnTo>
                    <a:lnTo>
                      <a:pt x="318" y="6"/>
                    </a:lnTo>
                    <a:lnTo>
                      <a:pt x="322" y="16"/>
                    </a:lnTo>
                    <a:lnTo>
                      <a:pt x="318" y="24"/>
                    </a:lnTo>
                    <a:lnTo>
                      <a:pt x="291" y="54"/>
                    </a:lnTo>
                    <a:lnTo>
                      <a:pt x="300" y="65"/>
                    </a:lnTo>
                    <a:lnTo>
                      <a:pt x="308" y="79"/>
                    </a:lnTo>
                    <a:lnTo>
                      <a:pt x="315" y="94"/>
                    </a:lnTo>
                    <a:lnTo>
                      <a:pt x="319" y="106"/>
                    </a:lnTo>
                    <a:lnTo>
                      <a:pt x="323" y="121"/>
                    </a:lnTo>
                    <a:lnTo>
                      <a:pt x="323" y="134"/>
                    </a:lnTo>
                    <a:lnTo>
                      <a:pt x="317" y="147"/>
                    </a:lnTo>
                    <a:lnTo>
                      <a:pt x="306" y="159"/>
                    </a:lnTo>
                    <a:lnTo>
                      <a:pt x="300" y="164"/>
                    </a:lnTo>
                    <a:lnTo>
                      <a:pt x="295" y="167"/>
                    </a:lnTo>
                    <a:lnTo>
                      <a:pt x="291" y="168"/>
                    </a:lnTo>
                    <a:lnTo>
                      <a:pt x="286" y="168"/>
                    </a:lnTo>
                    <a:lnTo>
                      <a:pt x="281" y="167"/>
                    </a:lnTo>
                    <a:lnTo>
                      <a:pt x="277" y="165"/>
                    </a:lnTo>
                    <a:lnTo>
                      <a:pt x="272" y="162"/>
                    </a:lnTo>
                    <a:lnTo>
                      <a:pt x="268" y="157"/>
                    </a:lnTo>
                    <a:lnTo>
                      <a:pt x="261" y="149"/>
                    </a:lnTo>
                    <a:lnTo>
                      <a:pt x="258" y="141"/>
                    </a:lnTo>
                    <a:lnTo>
                      <a:pt x="260" y="135"/>
                    </a:lnTo>
                    <a:lnTo>
                      <a:pt x="263" y="129"/>
                    </a:lnTo>
                    <a:lnTo>
                      <a:pt x="268" y="125"/>
                    </a:lnTo>
                    <a:lnTo>
                      <a:pt x="272" y="120"/>
                    </a:lnTo>
                    <a:lnTo>
                      <a:pt x="277" y="118"/>
                    </a:lnTo>
                    <a:lnTo>
                      <a:pt x="279" y="117"/>
                    </a:lnTo>
                    <a:lnTo>
                      <a:pt x="280" y="111"/>
                    </a:lnTo>
                    <a:lnTo>
                      <a:pt x="278" y="99"/>
                    </a:lnTo>
                    <a:lnTo>
                      <a:pt x="272" y="86"/>
                    </a:lnTo>
                    <a:lnTo>
                      <a:pt x="262" y="72"/>
                    </a:lnTo>
                    <a:lnTo>
                      <a:pt x="253" y="64"/>
                    </a:lnTo>
                    <a:lnTo>
                      <a:pt x="241" y="57"/>
                    </a:lnTo>
                    <a:lnTo>
                      <a:pt x="231" y="51"/>
                    </a:lnTo>
                    <a:lnTo>
                      <a:pt x="219" y="47"/>
                    </a:lnTo>
                    <a:lnTo>
                      <a:pt x="208" y="47"/>
                    </a:lnTo>
                    <a:lnTo>
                      <a:pt x="197" y="50"/>
                    </a:lnTo>
                    <a:lnTo>
                      <a:pt x="188" y="56"/>
                    </a:lnTo>
                    <a:lnTo>
                      <a:pt x="180" y="65"/>
                    </a:lnTo>
                    <a:lnTo>
                      <a:pt x="175" y="76"/>
                    </a:lnTo>
                    <a:lnTo>
                      <a:pt x="174" y="89"/>
                    </a:lnTo>
                    <a:lnTo>
                      <a:pt x="178" y="103"/>
                    </a:lnTo>
                    <a:lnTo>
                      <a:pt x="183" y="117"/>
                    </a:lnTo>
                    <a:lnTo>
                      <a:pt x="190" y="130"/>
                    </a:lnTo>
                    <a:lnTo>
                      <a:pt x="198" y="144"/>
                    </a:lnTo>
                    <a:lnTo>
                      <a:pt x="207" y="158"/>
                    </a:lnTo>
                    <a:lnTo>
                      <a:pt x="215" y="172"/>
                    </a:lnTo>
                    <a:lnTo>
                      <a:pt x="222" y="186"/>
                    </a:lnTo>
                    <a:lnTo>
                      <a:pt x="227" y="198"/>
                    </a:lnTo>
                    <a:lnTo>
                      <a:pt x="232" y="211"/>
                    </a:lnTo>
                    <a:lnTo>
                      <a:pt x="233" y="224"/>
                    </a:lnTo>
                    <a:lnTo>
                      <a:pt x="233" y="236"/>
                    </a:lnTo>
                    <a:lnTo>
                      <a:pt x="228" y="250"/>
                    </a:lnTo>
                    <a:lnTo>
                      <a:pt x="219" y="264"/>
                    </a:lnTo>
                    <a:lnTo>
                      <a:pt x="207"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10" name="Freeform 45"/>
              <p:cNvSpPr>
                <a:spLocks/>
              </p:cNvSpPr>
              <p:nvPr/>
            </p:nvSpPr>
            <p:spPr bwMode="auto">
              <a:xfrm rot="-1890927">
                <a:off x="4327525" y="3892550"/>
                <a:ext cx="550863" cy="622300"/>
              </a:xfrm>
              <a:custGeom>
                <a:avLst/>
                <a:gdLst>
                  <a:gd name="T0" fmla="*/ 2147483647 w 323"/>
                  <a:gd name="T1" fmla="*/ 2147483647 h 318"/>
                  <a:gd name="T2" fmla="*/ 2147483647 w 323"/>
                  <a:gd name="T3" fmla="*/ 2147483647 h 318"/>
                  <a:gd name="T4" fmla="*/ 2147483647 w 323"/>
                  <a:gd name="T5" fmla="*/ 2147483647 h 318"/>
                  <a:gd name="T6" fmla="*/ 2147483647 w 323"/>
                  <a:gd name="T7" fmla="*/ 2147483647 h 318"/>
                  <a:gd name="T8" fmla="*/ 2147483647 w 323"/>
                  <a:gd name="T9" fmla="*/ 2147483647 h 318"/>
                  <a:gd name="T10" fmla="*/ 2147483647 w 323"/>
                  <a:gd name="T11" fmla="*/ 2147483647 h 318"/>
                  <a:gd name="T12" fmla="*/ 2147483647 w 323"/>
                  <a:gd name="T13" fmla="*/ 2147483647 h 318"/>
                  <a:gd name="T14" fmla="*/ 2147483647 w 323"/>
                  <a:gd name="T15" fmla="*/ 2147483647 h 318"/>
                  <a:gd name="T16" fmla="*/ 2147483647 w 323"/>
                  <a:gd name="T17" fmla="*/ 2147483647 h 318"/>
                  <a:gd name="T18" fmla="*/ 2147483647 w 323"/>
                  <a:gd name="T19" fmla="*/ 2147483647 h 318"/>
                  <a:gd name="T20" fmla="*/ 2147483647 w 323"/>
                  <a:gd name="T21" fmla="*/ 2147483647 h 318"/>
                  <a:gd name="T22" fmla="*/ 2147483647 w 323"/>
                  <a:gd name="T23" fmla="*/ 2147483647 h 318"/>
                  <a:gd name="T24" fmla="*/ 2147483647 w 323"/>
                  <a:gd name="T25" fmla="*/ 2147483647 h 318"/>
                  <a:gd name="T26" fmla="*/ 2147483647 w 323"/>
                  <a:gd name="T27" fmla="*/ 2147483647 h 318"/>
                  <a:gd name="T28" fmla="*/ 2147483647 w 323"/>
                  <a:gd name="T29" fmla="*/ 2147483647 h 318"/>
                  <a:gd name="T30" fmla="*/ 2147483647 w 323"/>
                  <a:gd name="T31" fmla="*/ 2147483647 h 318"/>
                  <a:gd name="T32" fmla="*/ 2147483647 w 323"/>
                  <a:gd name="T33" fmla="*/ 2147483647 h 318"/>
                  <a:gd name="T34" fmla="*/ 2147483647 w 323"/>
                  <a:gd name="T35" fmla="*/ 2147483647 h 318"/>
                  <a:gd name="T36" fmla="*/ 2147483647 w 323"/>
                  <a:gd name="T37" fmla="*/ 2147483647 h 318"/>
                  <a:gd name="T38" fmla="*/ 2147483647 w 323"/>
                  <a:gd name="T39" fmla="*/ 2147483647 h 318"/>
                  <a:gd name="T40" fmla="*/ 2147483647 w 323"/>
                  <a:gd name="T41" fmla="*/ 2147483647 h 318"/>
                  <a:gd name="T42" fmla="*/ 2147483647 w 323"/>
                  <a:gd name="T43" fmla="*/ 2147483647 h 318"/>
                  <a:gd name="T44" fmla="*/ 2147483647 w 323"/>
                  <a:gd name="T45" fmla="*/ 2147483647 h 318"/>
                  <a:gd name="T46" fmla="*/ 2147483647 w 323"/>
                  <a:gd name="T47" fmla="*/ 2147483647 h 318"/>
                  <a:gd name="T48" fmla="*/ 2147483647 w 323"/>
                  <a:gd name="T49" fmla="*/ 2147483647 h 318"/>
                  <a:gd name="T50" fmla="*/ 2147483647 w 323"/>
                  <a:gd name="T51" fmla="*/ 2147483647 h 318"/>
                  <a:gd name="T52" fmla="*/ 2147483647 w 323"/>
                  <a:gd name="T53" fmla="*/ 2147483647 h 318"/>
                  <a:gd name="T54" fmla="*/ 2147483647 w 323"/>
                  <a:gd name="T55" fmla="*/ 2147483647 h 318"/>
                  <a:gd name="T56" fmla="*/ 2147483647 w 323"/>
                  <a:gd name="T57" fmla="*/ 2147483647 h 318"/>
                  <a:gd name="T58" fmla="*/ 2147483647 w 323"/>
                  <a:gd name="T59" fmla="*/ 2147483647 h 318"/>
                  <a:gd name="T60" fmla="*/ 2147483647 w 323"/>
                  <a:gd name="T61" fmla="*/ 2147483647 h 318"/>
                  <a:gd name="T62" fmla="*/ 2147483647 w 323"/>
                  <a:gd name="T63" fmla="*/ 2147483647 h 318"/>
                  <a:gd name="T64" fmla="*/ 2147483647 w 323"/>
                  <a:gd name="T65" fmla="*/ 2147483647 h 318"/>
                  <a:gd name="T66" fmla="*/ 2147483647 w 323"/>
                  <a:gd name="T67" fmla="*/ 2147483647 h 318"/>
                  <a:gd name="T68" fmla="*/ 2147483647 w 323"/>
                  <a:gd name="T69" fmla="*/ 2147483647 h 318"/>
                  <a:gd name="T70" fmla="*/ 2147483647 w 323"/>
                  <a:gd name="T71" fmla="*/ 2147483647 h 318"/>
                  <a:gd name="T72" fmla="*/ 2147483647 w 323"/>
                  <a:gd name="T73" fmla="*/ 2147483647 h 318"/>
                  <a:gd name="T74" fmla="*/ 2147483647 w 323"/>
                  <a:gd name="T75" fmla="*/ 2147483647 h 318"/>
                  <a:gd name="T76" fmla="*/ 2147483647 w 323"/>
                  <a:gd name="T77" fmla="*/ 2147483647 h 318"/>
                  <a:gd name="T78" fmla="*/ 2147483647 w 323"/>
                  <a:gd name="T79" fmla="*/ 2147483647 h 318"/>
                  <a:gd name="T80" fmla="*/ 2147483647 w 323"/>
                  <a:gd name="T81" fmla="*/ 2147483647 h 318"/>
                  <a:gd name="T82" fmla="*/ 2147483647 w 323"/>
                  <a:gd name="T83" fmla="*/ 2147483647 h 318"/>
                  <a:gd name="T84" fmla="*/ 2147483647 w 323"/>
                  <a:gd name="T85" fmla="*/ 2147483647 h 318"/>
                  <a:gd name="T86" fmla="*/ 2147483647 w 323"/>
                  <a:gd name="T87" fmla="*/ 2147483647 h 318"/>
                  <a:gd name="T88" fmla="*/ 2147483647 w 323"/>
                  <a:gd name="T89" fmla="*/ 2147483647 h 318"/>
                  <a:gd name="T90" fmla="*/ 2147483647 w 323"/>
                  <a:gd name="T91" fmla="*/ 2147483647 h 318"/>
                  <a:gd name="T92" fmla="*/ 2147483647 w 323"/>
                  <a:gd name="T93" fmla="*/ 2147483647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3"/>
                  <a:gd name="T142" fmla="*/ 0 h 318"/>
                  <a:gd name="T143" fmla="*/ 323 w 323"/>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3" h="318">
                    <a:moveTo>
                      <a:pt x="207" y="279"/>
                    </a:moveTo>
                    <a:lnTo>
                      <a:pt x="190" y="292"/>
                    </a:lnTo>
                    <a:lnTo>
                      <a:pt x="173" y="300"/>
                    </a:lnTo>
                    <a:lnTo>
                      <a:pt x="154" y="304"/>
                    </a:lnTo>
                    <a:lnTo>
                      <a:pt x="134" y="306"/>
                    </a:lnTo>
                    <a:lnTo>
                      <a:pt x="114" y="303"/>
                    </a:lnTo>
                    <a:lnTo>
                      <a:pt x="95" y="297"/>
                    </a:lnTo>
                    <a:lnTo>
                      <a:pt x="76" y="289"/>
                    </a:lnTo>
                    <a:lnTo>
                      <a:pt x="59" y="279"/>
                    </a:lnTo>
                    <a:lnTo>
                      <a:pt x="27" y="315"/>
                    </a:lnTo>
                    <a:lnTo>
                      <a:pt x="16" y="318"/>
                    </a:lnTo>
                    <a:lnTo>
                      <a:pt x="11" y="314"/>
                    </a:lnTo>
                    <a:lnTo>
                      <a:pt x="7" y="306"/>
                    </a:lnTo>
                    <a:lnTo>
                      <a:pt x="11" y="299"/>
                    </a:lnTo>
                    <a:lnTo>
                      <a:pt x="43" y="265"/>
                    </a:lnTo>
                    <a:lnTo>
                      <a:pt x="37" y="259"/>
                    </a:lnTo>
                    <a:lnTo>
                      <a:pt x="31" y="254"/>
                    </a:lnTo>
                    <a:lnTo>
                      <a:pt x="27" y="247"/>
                    </a:lnTo>
                    <a:lnTo>
                      <a:pt x="21" y="240"/>
                    </a:lnTo>
                    <a:lnTo>
                      <a:pt x="16" y="233"/>
                    </a:lnTo>
                    <a:lnTo>
                      <a:pt x="13" y="225"/>
                    </a:lnTo>
                    <a:lnTo>
                      <a:pt x="9" y="217"/>
                    </a:lnTo>
                    <a:lnTo>
                      <a:pt x="6" y="209"/>
                    </a:lnTo>
                    <a:lnTo>
                      <a:pt x="3" y="197"/>
                    </a:lnTo>
                    <a:lnTo>
                      <a:pt x="0" y="185"/>
                    </a:lnTo>
                    <a:lnTo>
                      <a:pt x="0" y="173"/>
                    </a:lnTo>
                    <a:lnTo>
                      <a:pt x="1" y="162"/>
                    </a:lnTo>
                    <a:lnTo>
                      <a:pt x="4" y="155"/>
                    </a:lnTo>
                    <a:lnTo>
                      <a:pt x="7" y="149"/>
                    </a:lnTo>
                    <a:lnTo>
                      <a:pt x="11" y="143"/>
                    </a:lnTo>
                    <a:lnTo>
                      <a:pt x="16" y="137"/>
                    </a:lnTo>
                    <a:lnTo>
                      <a:pt x="23" y="130"/>
                    </a:lnTo>
                    <a:lnTo>
                      <a:pt x="29" y="126"/>
                    </a:lnTo>
                    <a:lnTo>
                      <a:pt x="36" y="121"/>
                    </a:lnTo>
                    <a:lnTo>
                      <a:pt x="43" y="119"/>
                    </a:lnTo>
                    <a:lnTo>
                      <a:pt x="50" y="119"/>
                    </a:lnTo>
                    <a:lnTo>
                      <a:pt x="57" y="120"/>
                    </a:lnTo>
                    <a:lnTo>
                      <a:pt x="65" y="124"/>
                    </a:lnTo>
                    <a:lnTo>
                      <a:pt x="72" y="129"/>
                    </a:lnTo>
                    <a:lnTo>
                      <a:pt x="80" y="138"/>
                    </a:lnTo>
                    <a:lnTo>
                      <a:pt x="83" y="148"/>
                    </a:lnTo>
                    <a:lnTo>
                      <a:pt x="81" y="156"/>
                    </a:lnTo>
                    <a:lnTo>
                      <a:pt x="74" y="166"/>
                    </a:lnTo>
                    <a:lnTo>
                      <a:pt x="68" y="171"/>
                    </a:lnTo>
                    <a:lnTo>
                      <a:pt x="59" y="175"/>
                    </a:lnTo>
                    <a:lnTo>
                      <a:pt x="51" y="179"/>
                    </a:lnTo>
                    <a:lnTo>
                      <a:pt x="45" y="181"/>
                    </a:lnTo>
                    <a:lnTo>
                      <a:pt x="43" y="188"/>
                    </a:lnTo>
                    <a:lnTo>
                      <a:pt x="45" y="202"/>
                    </a:lnTo>
                    <a:lnTo>
                      <a:pt x="53" y="220"/>
                    </a:lnTo>
                    <a:lnTo>
                      <a:pt x="69" y="242"/>
                    </a:lnTo>
                    <a:lnTo>
                      <a:pt x="79" y="251"/>
                    </a:lnTo>
                    <a:lnTo>
                      <a:pt x="90" y="258"/>
                    </a:lnTo>
                    <a:lnTo>
                      <a:pt x="102" y="263"/>
                    </a:lnTo>
                    <a:lnTo>
                      <a:pt x="114" y="265"/>
                    </a:lnTo>
                    <a:lnTo>
                      <a:pt x="126" y="265"/>
                    </a:lnTo>
                    <a:lnTo>
                      <a:pt x="137" y="263"/>
                    </a:lnTo>
                    <a:lnTo>
                      <a:pt x="149" y="257"/>
                    </a:lnTo>
                    <a:lnTo>
                      <a:pt x="159" y="248"/>
                    </a:lnTo>
                    <a:lnTo>
                      <a:pt x="170" y="233"/>
                    </a:lnTo>
                    <a:lnTo>
                      <a:pt x="173" y="218"/>
                    </a:lnTo>
                    <a:lnTo>
                      <a:pt x="167" y="201"/>
                    </a:lnTo>
                    <a:lnTo>
                      <a:pt x="154" y="178"/>
                    </a:lnTo>
                    <a:lnTo>
                      <a:pt x="148" y="170"/>
                    </a:lnTo>
                    <a:lnTo>
                      <a:pt x="142" y="160"/>
                    </a:lnTo>
                    <a:lnTo>
                      <a:pt x="136" y="151"/>
                    </a:lnTo>
                    <a:lnTo>
                      <a:pt x="132" y="141"/>
                    </a:lnTo>
                    <a:lnTo>
                      <a:pt x="127" y="132"/>
                    </a:lnTo>
                    <a:lnTo>
                      <a:pt x="122" y="121"/>
                    </a:lnTo>
                    <a:lnTo>
                      <a:pt x="119" y="111"/>
                    </a:lnTo>
                    <a:lnTo>
                      <a:pt x="117" y="102"/>
                    </a:lnTo>
                    <a:lnTo>
                      <a:pt x="114" y="82"/>
                    </a:lnTo>
                    <a:lnTo>
                      <a:pt x="118" y="62"/>
                    </a:lnTo>
                    <a:lnTo>
                      <a:pt x="126" y="45"/>
                    </a:lnTo>
                    <a:lnTo>
                      <a:pt x="140" y="30"/>
                    </a:lnTo>
                    <a:lnTo>
                      <a:pt x="155" y="18"/>
                    </a:lnTo>
                    <a:lnTo>
                      <a:pt x="172" y="9"/>
                    </a:lnTo>
                    <a:lnTo>
                      <a:pt x="188" y="6"/>
                    </a:lnTo>
                    <a:lnTo>
                      <a:pt x="205" y="6"/>
                    </a:lnTo>
                    <a:lnTo>
                      <a:pt x="222" y="11"/>
                    </a:lnTo>
                    <a:lnTo>
                      <a:pt x="239" y="18"/>
                    </a:lnTo>
                    <a:lnTo>
                      <a:pt x="255" y="27"/>
                    </a:lnTo>
                    <a:lnTo>
                      <a:pt x="270" y="38"/>
                    </a:lnTo>
                    <a:lnTo>
                      <a:pt x="303" y="1"/>
                    </a:lnTo>
                    <a:lnTo>
                      <a:pt x="310" y="0"/>
                    </a:lnTo>
                    <a:lnTo>
                      <a:pt x="318" y="6"/>
                    </a:lnTo>
                    <a:lnTo>
                      <a:pt x="322" y="16"/>
                    </a:lnTo>
                    <a:lnTo>
                      <a:pt x="318" y="24"/>
                    </a:lnTo>
                    <a:lnTo>
                      <a:pt x="291" y="54"/>
                    </a:lnTo>
                    <a:lnTo>
                      <a:pt x="300" y="65"/>
                    </a:lnTo>
                    <a:lnTo>
                      <a:pt x="308" y="79"/>
                    </a:lnTo>
                    <a:lnTo>
                      <a:pt x="315" y="94"/>
                    </a:lnTo>
                    <a:lnTo>
                      <a:pt x="319" y="106"/>
                    </a:lnTo>
                    <a:lnTo>
                      <a:pt x="323" y="121"/>
                    </a:lnTo>
                    <a:lnTo>
                      <a:pt x="323" y="134"/>
                    </a:lnTo>
                    <a:lnTo>
                      <a:pt x="317" y="147"/>
                    </a:lnTo>
                    <a:lnTo>
                      <a:pt x="306" y="159"/>
                    </a:lnTo>
                    <a:lnTo>
                      <a:pt x="300" y="164"/>
                    </a:lnTo>
                    <a:lnTo>
                      <a:pt x="295" y="167"/>
                    </a:lnTo>
                    <a:lnTo>
                      <a:pt x="291" y="168"/>
                    </a:lnTo>
                    <a:lnTo>
                      <a:pt x="286" y="168"/>
                    </a:lnTo>
                    <a:lnTo>
                      <a:pt x="281" y="167"/>
                    </a:lnTo>
                    <a:lnTo>
                      <a:pt x="277" y="165"/>
                    </a:lnTo>
                    <a:lnTo>
                      <a:pt x="272" y="162"/>
                    </a:lnTo>
                    <a:lnTo>
                      <a:pt x="268" y="157"/>
                    </a:lnTo>
                    <a:lnTo>
                      <a:pt x="261" y="149"/>
                    </a:lnTo>
                    <a:lnTo>
                      <a:pt x="258" y="141"/>
                    </a:lnTo>
                    <a:lnTo>
                      <a:pt x="260" y="135"/>
                    </a:lnTo>
                    <a:lnTo>
                      <a:pt x="263" y="129"/>
                    </a:lnTo>
                    <a:lnTo>
                      <a:pt x="268" y="125"/>
                    </a:lnTo>
                    <a:lnTo>
                      <a:pt x="272" y="120"/>
                    </a:lnTo>
                    <a:lnTo>
                      <a:pt x="277" y="118"/>
                    </a:lnTo>
                    <a:lnTo>
                      <a:pt x="279" y="117"/>
                    </a:lnTo>
                    <a:lnTo>
                      <a:pt x="280" y="111"/>
                    </a:lnTo>
                    <a:lnTo>
                      <a:pt x="278" y="99"/>
                    </a:lnTo>
                    <a:lnTo>
                      <a:pt x="272" y="86"/>
                    </a:lnTo>
                    <a:lnTo>
                      <a:pt x="262" y="72"/>
                    </a:lnTo>
                    <a:lnTo>
                      <a:pt x="253" y="64"/>
                    </a:lnTo>
                    <a:lnTo>
                      <a:pt x="241" y="57"/>
                    </a:lnTo>
                    <a:lnTo>
                      <a:pt x="231" y="51"/>
                    </a:lnTo>
                    <a:lnTo>
                      <a:pt x="219" y="47"/>
                    </a:lnTo>
                    <a:lnTo>
                      <a:pt x="208" y="47"/>
                    </a:lnTo>
                    <a:lnTo>
                      <a:pt x="197" y="50"/>
                    </a:lnTo>
                    <a:lnTo>
                      <a:pt x="188" y="56"/>
                    </a:lnTo>
                    <a:lnTo>
                      <a:pt x="180" y="65"/>
                    </a:lnTo>
                    <a:lnTo>
                      <a:pt x="175" y="76"/>
                    </a:lnTo>
                    <a:lnTo>
                      <a:pt x="174" y="89"/>
                    </a:lnTo>
                    <a:lnTo>
                      <a:pt x="178" y="103"/>
                    </a:lnTo>
                    <a:lnTo>
                      <a:pt x="183" y="117"/>
                    </a:lnTo>
                    <a:lnTo>
                      <a:pt x="190" y="130"/>
                    </a:lnTo>
                    <a:lnTo>
                      <a:pt x="198" y="144"/>
                    </a:lnTo>
                    <a:lnTo>
                      <a:pt x="207" y="158"/>
                    </a:lnTo>
                    <a:lnTo>
                      <a:pt x="215" y="172"/>
                    </a:lnTo>
                    <a:lnTo>
                      <a:pt x="222" y="186"/>
                    </a:lnTo>
                    <a:lnTo>
                      <a:pt x="227" y="198"/>
                    </a:lnTo>
                    <a:lnTo>
                      <a:pt x="232" y="211"/>
                    </a:lnTo>
                    <a:lnTo>
                      <a:pt x="233" y="224"/>
                    </a:lnTo>
                    <a:lnTo>
                      <a:pt x="233" y="236"/>
                    </a:lnTo>
                    <a:lnTo>
                      <a:pt x="228" y="250"/>
                    </a:lnTo>
                    <a:lnTo>
                      <a:pt x="219" y="264"/>
                    </a:lnTo>
                    <a:lnTo>
                      <a:pt x="207"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16" name="Freeform 45"/>
              <p:cNvSpPr>
                <a:spLocks/>
              </p:cNvSpPr>
              <p:nvPr/>
            </p:nvSpPr>
            <p:spPr bwMode="auto">
              <a:xfrm rot="-1890927">
                <a:off x="6065838" y="5721350"/>
                <a:ext cx="550862" cy="622300"/>
              </a:xfrm>
              <a:custGeom>
                <a:avLst/>
                <a:gdLst>
                  <a:gd name="T0" fmla="*/ 2147483647 w 323"/>
                  <a:gd name="T1" fmla="*/ 2147483647 h 318"/>
                  <a:gd name="T2" fmla="*/ 2147483647 w 323"/>
                  <a:gd name="T3" fmla="*/ 2147483647 h 318"/>
                  <a:gd name="T4" fmla="*/ 2147483647 w 323"/>
                  <a:gd name="T5" fmla="*/ 2147483647 h 318"/>
                  <a:gd name="T6" fmla="*/ 2147483647 w 323"/>
                  <a:gd name="T7" fmla="*/ 2147483647 h 318"/>
                  <a:gd name="T8" fmla="*/ 2147483647 w 323"/>
                  <a:gd name="T9" fmla="*/ 2147483647 h 318"/>
                  <a:gd name="T10" fmla="*/ 2147483647 w 323"/>
                  <a:gd name="T11" fmla="*/ 2147483647 h 318"/>
                  <a:gd name="T12" fmla="*/ 2147483647 w 323"/>
                  <a:gd name="T13" fmla="*/ 2147483647 h 318"/>
                  <a:gd name="T14" fmla="*/ 2147483647 w 323"/>
                  <a:gd name="T15" fmla="*/ 2147483647 h 318"/>
                  <a:gd name="T16" fmla="*/ 2147483647 w 323"/>
                  <a:gd name="T17" fmla="*/ 2147483647 h 318"/>
                  <a:gd name="T18" fmla="*/ 2147483647 w 323"/>
                  <a:gd name="T19" fmla="*/ 2147483647 h 318"/>
                  <a:gd name="T20" fmla="*/ 2147483647 w 323"/>
                  <a:gd name="T21" fmla="*/ 2147483647 h 318"/>
                  <a:gd name="T22" fmla="*/ 2147483647 w 323"/>
                  <a:gd name="T23" fmla="*/ 2147483647 h 318"/>
                  <a:gd name="T24" fmla="*/ 2147483647 w 323"/>
                  <a:gd name="T25" fmla="*/ 2147483647 h 318"/>
                  <a:gd name="T26" fmla="*/ 2147483647 w 323"/>
                  <a:gd name="T27" fmla="*/ 2147483647 h 318"/>
                  <a:gd name="T28" fmla="*/ 2147483647 w 323"/>
                  <a:gd name="T29" fmla="*/ 2147483647 h 318"/>
                  <a:gd name="T30" fmla="*/ 2147483647 w 323"/>
                  <a:gd name="T31" fmla="*/ 2147483647 h 318"/>
                  <a:gd name="T32" fmla="*/ 2147483647 w 323"/>
                  <a:gd name="T33" fmla="*/ 2147483647 h 318"/>
                  <a:gd name="T34" fmla="*/ 2147483647 w 323"/>
                  <a:gd name="T35" fmla="*/ 2147483647 h 318"/>
                  <a:gd name="T36" fmla="*/ 2147483647 w 323"/>
                  <a:gd name="T37" fmla="*/ 2147483647 h 318"/>
                  <a:gd name="T38" fmla="*/ 2147483647 w 323"/>
                  <a:gd name="T39" fmla="*/ 2147483647 h 318"/>
                  <a:gd name="T40" fmla="*/ 2147483647 w 323"/>
                  <a:gd name="T41" fmla="*/ 2147483647 h 318"/>
                  <a:gd name="T42" fmla="*/ 2147483647 w 323"/>
                  <a:gd name="T43" fmla="*/ 2147483647 h 318"/>
                  <a:gd name="T44" fmla="*/ 2147483647 w 323"/>
                  <a:gd name="T45" fmla="*/ 2147483647 h 318"/>
                  <a:gd name="T46" fmla="*/ 2147483647 w 323"/>
                  <a:gd name="T47" fmla="*/ 2147483647 h 318"/>
                  <a:gd name="T48" fmla="*/ 2147483647 w 323"/>
                  <a:gd name="T49" fmla="*/ 2147483647 h 318"/>
                  <a:gd name="T50" fmla="*/ 2147483647 w 323"/>
                  <a:gd name="T51" fmla="*/ 2147483647 h 318"/>
                  <a:gd name="T52" fmla="*/ 2147483647 w 323"/>
                  <a:gd name="T53" fmla="*/ 2147483647 h 318"/>
                  <a:gd name="T54" fmla="*/ 2147483647 w 323"/>
                  <a:gd name="T55" fmla="*/ 2147483647 h 318"/>
                  <a:gd name="T56" fmla="*/ 2147483647 w 323"/>
                  <a:gd name="T57" fmla="*/ 2147483647 h 318"/>
                  <a:gd name="T58" fmla="*/ 2147483647 w 323"/>
                  <a:gd name="T59" fmla="*/ 2147483647 h 318"/>
                  <a:gd name="T60" fmla="*/ 2147483647 w 323"/>
                  <a:gd name="T61" fmla="*/ 2147483647 h 318"/>
                  <a:gd name="T62" fmla="*/ 2147483647 w 323"/>
                  <a:gd name="T63" fmla="*/ 2147483647 h 318"/>
                  <a:gd name="T64" fmla="*/ 2147483647 w 323"/>
                  <a:gd name="T65" fmla="*/ 2147483647 h 318"/>
                  <a:gd name="T66" fmla="*/ 2147483647 w 323"/>
                  <a:gd name="T67" fmla="*/ 2147483647 h 318"/>
                  <a:gd name="T68" fmla="*/ 2147483647 w 323"/>
                  <a:gd name="T69" fmla="*/ 2147483647 h 318"/>
                  <a:gd name="T70" fmla="*/ 2147483647 w 323"/>
                  <a:gd name="T71" fmla="*/ 2147483647 h 318"/>
                  <a:gd name="T72" fmla="*/ 2147483647 w 323"/>
                  <a:gd name="T73" fmla="*/ 2147483647 h 318"/>
                  <a:gd name="T74" fmla="*/ 2147483647 w 323"/>
                  <a:gd name="T75" fmla="*/ 2147483647 h 318"/>
                  <a:gd name="T76" fmla="*/ 2147483647 w 323"/>
                  <a:gd name="T77" fmla="*/ 2147483647 h 318"/>
                  <a:gd name="T78" fmla="*/ 2147483647 w 323"/>
                  <a:gd name="T79" fmla="*/ 2147483647 h 318"/>
                  <a:gd name="T80" fmla="*/ 2147483647 w 323"/>
                  <a:gd name="T81" fmla="*/ 2147483647 h 318"/>
                  <a:gd name="T82" fmla="*/ 2147483647 w 323"/>
                  <a:gd name="T83" fmla="*/ 2147483647 h 318"/>
                  <a:gd name="T84" fmla="*/ 2147483647 w 323"/>
                  <a:gd name="T85" fmla="*/ 2147483647 h 318"/>
                  <a:gd name="T86" fmla="*/ 2147483647 w 323"/>
                  <a:gd name="T87" fmla="*/ 2147483647 h 318"/>
                  <a:gd name="T88" fmla="*/ 2147483647 w 323"/>
                  <a:gd name="T89" fmla="*/ 2147483647 h 318"/>
                  <a:gd name="T90" fmla="*/ 2147483647 w 323"/>
                  <a:gd name="T91" fmla="*/ 2147483647 h 318"/>
                  <a:gd name="T92" fmla="*/ 2147483647 w 323"/>
                  <a:gd name="T93" fmla="*/ 2147483647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3"/>
                  <a:gd name="T142" fmla="*/ 0 h 318"/>
                  <a:gd name="T143" fmla="*/ 323 w 323"/>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3" h="318">
                    <a:moveTo>
                      <a:pt x="207" y="279"/>
                    </a:moveTo>
                    <a:lnTo>
                      <a:pt x="190" y="292"/>
                    </a:lnTo>
                    <a:lnTo>
                      <a:pt x="173" y="300"/>
                    </a:lnTo>
                    <a:lnTo>
                      <a:pt x="154" y="304"/>
                    </a:lnTo>
                    <a:lnTo>
                      <a:pt x="134" y="306"/>
                    </a:lnTo>
                    <a:lnTo>
                      <a:pt x="114" y="303"/>
                    </a:lnTo>
                    <a:lnTo>
                      <a:pt x="95" y="297"/>
                    </a:lnTo>
                    <a:lnTo>
                      <a:pt x="76" y="289"/>
                    </a:lnTo>
                    <a:lnTo>
                      <a:pt x="59" y="279"/>
                    </a:lnTo>
                    <a:lnTo>
                      <a:pt x="27" y="315"/>
                    </a:lnTo>
                    <a:lnTo>
                      <a:pt x="16" y="318"/>
                    </a:lnTo>
                    <a:lnTo>
                      <a:pt x="11" y="314"/>
                    </a:lnTo>
                    <a:lnTo>
                      <a:pt x="7" y="306"/>
                    </a:lnTo>
                    <a:lnTo>
                      <a:pt x="11" y="299"/>
                    </a:lnTo>
                    <a:lnTo>
                      <a:pt x="43" y="265"/>
                    </a:lnTo>
                    <a:lnTo>
                      <a:pt x="37" y="259"/>
                    </a:lnTo>
                    <a:lnTo>
                      <a:pt x="31" y="254"/>
                    </a:lnTo>
                    <a:lnTo>
                      <a:pt x="27" y="247"/>
                    </a:lnTo>
                    <a:lnTo>
                      <a:pt x="21" y="240"/>
                    </a:lnTo>
                    <a:lnTo>
                      <a:pt x="16" y="233"/>
                    </a:lnTo>
                    <a:lnTo>
                      <a:pt x="13" y="225"/>
                    </a:lnTo>
                    <a:lnTo>
                      <a:pt x="9" y="217"/>
                    </a:lnTo>
                    <a:lnTo>
                      <a:pt x="6" y="209"/>
                    </a:lnTo>
                    <a:lnTo>
                      <a:pt x="3" y="197"/>
                    </a:lnTo>
                    <a:lnTo>
                      <a:pt x="0" y="185"/>
                    </a:lnTo>
                    <a:lnTo>
                      <a:pt x="0" y="173"/>
                    </a:lnTo>
                    <a:lnTo>
                      <a:pt x="1" y="162"/>
                    </a:lnTo>
                    <a:lnTo>
                      <a:pt x="4" y="155"/>
                    </a:lnTo>
                    <a:lnTo>
                      <a:pt x="7" y="149"/>
                    </a:lnTo>
                    <a:lnTo>
                      <a:pt x="11" y="143"/>
                    </a:lnTo>
                    <a:lnTo>
                      <a:pt x="16" y="137"/>
                    </a:lnTo>
                    <a:lnTo>
                      <a:pt x="23" y="130"/>
                    </a:lnTo>
                    <a:lnTo>
                      <a:pt x="29" y="126"/>
                    </a:lnTo>
                    <a:lnTo>
                      <a:pt x="36" y="121"/>
                    </a:lnTo>
                    <a:lnTo>
                      <a:pt x="43" y="119"/>
                    </a:lnTo>
                    <a:lnTo>
                      <a:pt x="50" y="119"/>
                    </a:lnTo>
                    <a:lnTo>
                      <a:pt x="57" y="120"/>
                    </a:lnTo>
                    <a:lnTo>
                      <a:pt x="65" y="124"/>
                    </a:lnTo>
                    <a:lnTo>
                      <a:pt x="72" y="129"/>
                    </a:lnTo>
                    <a:lnTo>
                      <a:pt x="80" y="138"/>
                    </a:lnTo>
                    <a:lnTo>
                      <a:pt x="83" y="148"/>
                    </a:lnTo>
                    <a:lnTo>
                      <a:pt x="81" y="156"/>
                    </a:lnTo>
                    <a:lnTo>
                      <a:pt x="74" y="166"/>
                    </a:lnTo>
                    <a:lnTo>
                      <a:pt x="68" y="171"/>
                    </a:lnTo>
                    <a:lnTo>
                      <a:pt x="59" y="175"/>
                    </a:lnTo>
                    <a:lnTo>
                      <a:pt x="51" y="179"/>
                    </a:lnTo>
                    <a:lnTo>
                      <a:pt x="45" y="181"/>
                    </a:lnTo>
                    <a:lnTo>
                      <a:pt x="43" y="188"/>
                    </a:lnTo>
                    <a:lnTo>
                      <a:pt x="45" y="202"/>
                    </a:lnTo>
                    <a:lnTo>
                      <a:pt x="53" y="220"/>
                    </a:lnTo>
                    <a:lnTo>
                      <a:pt x="69" y="242"/>
                    </a:lnTo>
                    <a:lnTo>
                      <a:pt x="79" y="251"/>
                    </a:lnTo>
                    <a:lnTo>
                      <a:pt x="90" y="258"/>
                    </a:lnTo>
                    <a:lnTo>
                      <a:pt x="102" y="263"/>
                    </a:lnTo>
                    <a:lnTo>
                      <a:pt x="114" y="265"/>
                    </a:lnTo>
                    <a:lnTo>
                      <a:pt x="126" y="265"/>
                    </a:lnTo>
                    <a:lnTo>
                      <a:pt x="137" y="263"/>
                    </a:lnTo>
                    <a:lnTo>
                      <a:pt x="149" y="257"/>
                    </a:lnTo>
                    <a:lnTo>
                      <a:pt x="159" y="248"/>
                    </a:lnTo>
                    <a:lnTo>
                      <a:pt x="170" y="233"/>
                    </a:lnTo>
                    <a:lnTo>
                      <a:pt x="173" y="218"/>
                    </a:lnTo>
                    <a:lnTo>
                      <a:pt x="167" y="201"/>
                    </a:lnTo>
                    <a:lnTo>
                      <a:pt x="154" y="178"/>
                    </a:lnTo>
                    <a:lnTo>
                      <a:pt x="148" y="170"/>
                    </a:lnTo>
                    <a:lnTo>
                      <a:pt x="142" y="160"/>
                    </a:lnTo>
                    <a:lnTo>
                      <a:pt x="136" y="151"/>
                    </a:lnTo>
                    <a:lnTo>
                      <a:pt x="132" y="141"/>
                    </a:lnTo>
                    <a:lnTo>
                      <a:pt x="127" y="132"/>
                    </a:lnTo>
                    <a:lnTo>
                      <a:pt x="122" y="121"/>
                    </a:lnTo>
                    <a:lnTo>
                      <a:pt x="119" y="111"/>
                    </a:lnTo>
                    <a:lnTo>
                      <a:pt x="117" y="102"/>
                    </a:lnTo>
                    <a:lnTo>
                      <a:pt x="114" y="82"/>
                    </a:lnTo>
                    <a:lnTo>
                      <a:pt x="118" y="62"/>
                    </a:lnTo>
                    <a:lnTo>
                      <a:pt x="126" y="45"/>
                    </a:lnTo>
                    <a:lnTo>
                      <a:pt x="140" y="30"/>
                    </a:lnTo>
                    <a:lnTo>
                      <a:pt x="155" y="18"/>
                    </a:lnTo>
                    <a:lnTo>
                      <a:pt x="172" y="9"/>
                    </a:lnTo>
                    <a:lnTo>
                      <a:pt x="188" y="6"/>
                    </a:lnTo>
                    <a:lnTo>
                      <a:pt x="205" y="6"/>
                    </a:lnTo>
                    <a:lnTo>
                      <a:pt x="222" y="11"/>
                    </a:lnTo>
                    <a:lnTo>
                      <a:pt x="239" y="18"/>
                    </a:lnTo>
                    <a:lnTo>
                      <a:pt x="255" y="27"/>
                    </a:lnTo>
                    <a:lnTo>
                      <a:pt x="270" y="38"/>
                    </a:lnTo>
                    <a:lnTo>
                      <a:pt x="303" y="1"/>
                    </a:lnTo>
                    <a:lnTo>
                      <a:pt x="310" y="0"/>
                    </a:lnTo>
                    <a:lnTo>
                      <a:pt x="318" y="6"/>
                    </a:lnTo>
                    <a:lnTo>
                      <a:pt x="322" y="16"/>
                    </a:lnTo>
                    <a:lnTo>
                      <a:pt x="318" y="24"/>
                    </a:lnTo>
                    <a:lnTo>
                      <a:pt x="291" y="54"/>
                    </a:lnTo>
                    <a:lnTo>
                      <a:pt x="300" y="65"/>
                    </a:lnTo>
                    <a:lnTo>
                      <a:pt x="308" y="79"/>
                    </a:lnTo>
                    <a:lnTo>
                      <a:pt x="315" y="94"/>
                    </a:lnTo>
                    <a:lnTo>
                      <a:pt x="319" y="106"/>
                    </a:lnTo>
                    <a:lnTo>
                      <a:pt x="323" y="121"/>
                    </a:lnTo>
                    <a:lnTo>
                      <a:pt x="323" y="134"/>
                    </a:lnTo>
                    <a:lnTo>
                      <a:pt x="317" y="147"/>
                    </a:lnTo>
                    <a:lnTo>
                      <a:pt x="306" y="159"/>
                    </a:lnTo>
                    <a:lnTo>
                      <a:pt x="300" y="164"/>
                    </a:lnTo>
                    <a:lnTo>
                      <a:pt x="295" y="167"/>
                    </a:lnTo>
                    <a:lnTo>
                      <a:pt x="291" y="168"/>
                    </a:lnTo>
                    <a:lnTo>
                      <a:pt x="286" y="168"/>
                    </a:lnTo>
                    <a:lnTo>
                      <a:pt x="281" y="167"/>
                    </a:lnTo>
                    <a:lnTo>
                      <a:pt x="277" y="165"/>
                    </a:lnTo>
                    <a:lnTo>
                      <a:pt x="272" y="162"/>
                    </a:lnTo>
                    <a:lnTo>
                      <a:pt x="268" y="157"/>
                    </a:lnTo>
                    <a:lnTo>
                      <a:pt x="261" y="149"/>
                    </a:lnTo>
                    <a:lnTo>
                      <a:pt x="258" y="141"/>
                    </a:lnTo>
                    <a:lnTo>
                      <a:pt x="260" y="135"/>
                    </a:lnTo>
                    <a:lnTo>
                      <a:pt x="263" y="129"/>
                    </a:lnTo>
                    <a:lnTo>
                      <a:pt x="268" y="125"/>
                    </a:lnTo>
                    <a:lnTo>
                      <a:pt x="272" y="120"/>
                    </a:lnTo>
                    <a:lnTo>
                      <a:pt x="277" y="118"/>
                    </a:lnTo>
                    <a:lnTo>
                      <a:pt x="279" y="117"/>
                    </a:lnTo>
                    <a:lnTo>
                      <a:pt x="280" y="111"/>
                    </a:lnTo>
                    <a:lnTo>
                      <a:pt x="278" y="99"/>
                    </a:lnTo>
                    <a:lnTo>
                      <a:pt x="272" y="86"/>
                    </a:lnTo>
                    <a:lnTo>
                      <a:pt x="262" y="72"/>
                    </a:lnTo>
                    <a:lnTo>
                      <a:pt x="253" y="64"/>
                    </a:lnTo>
                    <a:lnTo>
                      <a:pt x="241" y="57"/>
                    </a:lnTo>
                    <a:lnTo>
                      <a:pt x="231" y="51"/>
                    </a:lnTo>
                    <a:lnTo>
                      <a:pt x="219" y="47"/>
                    </a:lnTo>
                    <a:lnTo>
                      <a:pt x="208" y="47"/>
                    </a:lnTo>
                    <a:lnTo>
                      <a:pt x="197" y="50"/>
                    </a:lnTo>
                    <a:lnTo>
                      <a:pt x="188" y="56"/>
                    </a:lnTo>
                    <a:lnTo>
                      <a:pt x="180" y="65"/>
                    </a:lnTo>
                    <a:lnTo>
                      <a:pt x="175" y="76"/>
                    </a:lnTo>
                    <a:lnTo>
                      <a:pt x="174" y="89"/>
                    </a:lnTo>
                    <a:lnTo>
                      <a:pt x="178" y="103"/>
                    </a:lnTo>
                    <a:lnTo>
                      <a:pt x="183" y="117"/>
                    </a:lnTo>
                    <a:lnTo>
                      <a:pt x="190" y="130"/>
                    </a:lnTo>
                    <a:lnTo>
                      <a:pt x="198" y="144"/>
                    </a:lnTo>
                    <a:lnTo>
                      <a:pt x="207" y="158"/>
                    </a:lnTo>
                    <a:lnTo>
                      <a:pt x="215" y="172"/>
                    </a:lnTo>
                    <a:lnTo>
                      <a:pt x="222" y="186"/>
                    </a:lnTo>
                    <a:lnTo>
                      <a:pt x="227" y="198"/>
                    </a:lnTo>
                    <a:lnTo>
                      <a:pt x="232" y="211"/>
                    </a:lnTo>
                    <a:lnTo>
                      <a:pt x="233" y="224"/>
                    </a:lnTo>
                    <a:lnTo>
                      <a:pt x="233" y="236"/>
                    </a:lnTo>
                    <a:lnTo>
                      <a:pt x="228" y="250"/>
                    </a:lnTo>
                    <a:lnTo>
                      <a:pt x="219" y="264"/>
                    </a:lnTo>
                    <a:lnTo>
                      <a:pt x="207"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17" name="Freeform 45"/>
              <p:cNvSpPr>
                <a:spLocks/>
              </p:cNvSpPr>
              <p:nvPr/>
            </p:nvSpPr>
            <p:spPr bwMode="auto">
              <a:xfrm rot="-1890927">
                <a:off x="7985125" y="5081588"/>
                <a:ext cx="550863" cy="622300"/>
              </a:xfrm>
              <a:custGeom>
                <a:avLst/>
                <a:gdLst>
                  <a:gd name="T0" fmla="*/ 2147483647 w 323"/>
                  <a:gd name="T1" fmla="*/ 2147483647 h 318"/>
                  <a:gd name="T2" fmla="*/ 2147483647 w 323"/>
                  <a:gd name="T3" fmla="*/ 2147483647 h 318"/>
                  <a:gd name="T4" fmla="*/ 2147483647 w 323"/>
                  <a:gd name="T5" fmla="*/ 2147483647 h 318"/>
                  <a:gd name="T6" fmla="*/ 2147483647 w 323"/>
                  <a:gd name="T7" fmla="*/ 2147483647 h 318"/>
                  <a:gd name="T8" fmla="*/ 2147483647 w 323"/>
                  <a:gd name="T9" fmla="*/ 2147483647 h 318"/>
                  <a:gd name="T10" fmla="*/ 2147483647 w 323"/>
                  <a:gd name="T11" fmla="*/ 2147483647 h 318"/>
                  <a:gd name="T12" fmla="*/ 2147483647 w 323"/>
                  <a:gd name="T13" fmla="*/ 2147483647 h 318"/>
                  <a:gd name="T14" fmla="*/ 2147483647 w 323"/>
                  <a:gd name="T15" fmla="*/ 2147483647 h 318"/>
                  <a:gd name="T16" fmla="*/ 2147483647 w 323"/>
                  <a:gd name="T17" fmla="*/ 2147483647 h 318"/>
                  <a:gd name="T18" fmla="*/ 2147483647 w 323"/>
                  <a:gd name="T19" fmla="*/ 2147483647 h 318"/>
                  <a:gd name="T20" fmla="*/ 2147483647 w 323"/>
                  <a:gd name="T21" fmla="*/ 2147483647 h 318"/>
                  <a:gd name="T22" fmla="*/ 2147483647 w 323"/>
                  <a:gd name="T23" fmla="*/ 2147483647 h 318"/>
                  <a:gd name="T24" fmla="*/ 2147483647 w 323"/>
                  <a:gd name="T25" fmla="*/ 2147483647 h 318"/>
                  <a:gd name="T26" fmla="*/ 2147483647 w 323"/>
                  <a:gd name="T27" fmla="*/ 2147483647 h 318"/>
                  <a:gd name="T28" fmla="*/ 2147483647 w 323"/>
                  <a:gd name="T29" fmla="*/ 2147483647 h 318"/>
                  <a:gd name="T30" fmla="*/ 2147483647 w 323"/>
                  <a:gd name="T31" fmla="*/ 2147483647 h 318"/>
                  <a:gd name="T32" fmla="*/ 2147483647 w 323"/>
                  <a:gd name="T33" fmla="*/ 2147483647 h 318"/>
                  <a:gd name="T34" fmla="*/ 2147483647 w 323"/>
                  <a:gd name="T35" fmla="*/ 2147483647 h 318"/>
                  <a:gd name="T36" fmla="*/ 2147483647 w 323"/>
                  <a:gd name="T37" fmla="*/ 2147483647 h 318"/>
                  <a:gd name="T38" fmla="*/ 2147483647 w 323"/>
                  <a:gd name="T39" fmla="*/ 2147483647 h 318"/>
                  <a:gd name="T40" fmla="*/ 2147483647 w 323"/>
                  <a:gd name="T41" fmla="*/ 2147483647 h 318"/>
                  <a:gd name="T42" fmla="*/ 2147483647 w 323"/>
                  <a:gd name="T43" fmla="*/ 2147483647 h 318"/>
                  <a:gd name="T44" fmla="*/ 2147483647 w 323"/>
                  <a:gd name="T45" fmla="*/ 2147483647 h 318"/>
                  <a:gd name="T46" fmla="*/ 2147483647 w 323"/>
                  <a:gd name="T47" fmla="*/ 2147483647 h 318"/>
                  <a:gd name="T48" fmla="*/ 2147483647 w 323"/>
                  <a:gd name="T49" fmla="*/ 2147483647 h 318"/>
                  <a:gd name="T50" fmla="*/ 2147483647 w 323"/>
                  <a:gd name="T51" fmla="*/ 2147483647 h 318"/>
                  <a:gd name="T52" fmla="*/ 2147483647 w 323"/>
                  <a:gd name="T53" fmla="*/ 2147483647 h 318"/>
                  <a:gd name="T54" fmla="*/ 2147483647 w 323"/>
                  <a:gd name="T55" fmla="*/ 2147483647 h 318"/>
                  <a:gd name="T56" fmla="*/ 2147483647 w 323"/>
                  <a:gd name="T57" fmla="*/ 2147483647 h 318"/>
                  <a:gd name="T58" fmla="*/ 2147483647 w 323"/>
                  <a:gd name="T59" fmla="*/ 2147483647 h 318"/>
                  <a:gd name="T60" fmla="*/ 2147483647 w 323"/>
                  <a:gd name="T61" fmla="*/ 2147483647 h 318"/>
                  <a:gd name="T62" fmla="*/ 2147483647 w 323"/>
                  <a:gd name="T63" fmla="*/ 2147483647 h 318"/>
                  <a:gd name="T64" fmla="*/ 2147483647 w 323"/>
                  <a:gd name="T65" fmla="*/ 2147483647 h 318"/>
                  <a:gd name="T66" fmla="*/ 2147483647 w 323"/>
                  <a:gd name="T67" fmla="*/ 2147483647 h 318"/>
                  <a:gd name="T68" fmla="*/ 2147483647 w 323"/>
                  <a:gd name="T69" fmla="*/ 2147483647 h 318"/>
                  <a:gd name="T70" fmla="*/ 2147483647 w 323"/>
                  <a:gd name="T71" fmla="*/ 2147483647 h 318"/>
                  <a:gd name="T72" fmla="*/ 2147483647 w 323"/>
                  <a:gd name="T73" fmla="*/ 2147483647 h 318"/>
                  <a:gd name="T74" fmla="*/ 2147483647 w 323"/>
                  <a:gd name="T75" fmla="*/ 2147483647 h 318"/>
                  <a:gd name="T76" fmla="*/ 2147483647 w 323"/>
                  <a:gd name="T77" fmla="*/ 2147483647 h 318"/>
                  <a:gd name="T78" fmla="*/ 2147483647 w 323"/>
                  <a:gd name="T79" fmla="*/ 2147483647 h 318"/>
                  <a:gd name="T80" fmla="*/ 2147483647 w 323"/>
                  <a:gd name="T81" fmla="*/ 2147483647 h 318"/>
                  <a:gd name="T82" fmla="*/ 2147483647 w 323"/>
                  <a:gd name="T83" fmla="*/ 2147483647 h 318"/>
                  <a:gd name="T84" fmla="*/ 2147483647 w 323"/>
                  <a:gd name="T85" fmla="*/ 2147483647 h 318"/>
                  <a:gd name="T86" fmla="*/ 2147483647 w 323"/>
                  <a:gd name="T87" fmla="*/ 2147483647 h 318"/>
                  <a:gd name="T88" fmla="*/ 2147483647 w 323"/>
                  <a:gd name="T89" fmla="*/ 2147483647 h 318"/>
                  <a:gd name="T90" fmla="*/ 2147483647 w 323"/>
                  <a:gd name="T91" fmla="*/ 2147483647 h 318"/>
                  <a:gd name="T92" fmla="*/ 2147483647 w 323"/>
                  <a:gd name="T93" fmla="*/ 2147483647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3"/>
                  <a:gd name="T142" fmla="*/ 0 h 318"/>
                  <a:gd name="T143" fmla="*/ 323 w 323"/>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3" h="318">
                    <a:moveTo>
                      <a:pt x="207" y="279"/>
                    </a:moveTo>
                    <a:lnTo>
                      <a:pt x="190" y="292"/>
                    </a:lnTo>
                    <a:lnTo>
                      <a:pt x="173" y="300"/>
                    </a:lnTo>
                    <a:lnTo>
                      <a:pt x="154" y="304"/>
                    </a:lnTo>
                    <a:lnTo>
                      <a:pt x="134" y="306"/>
                    </a:lnTo>
                    <a:lnTo>
                      <a:pt x="114" y="303"/>
                    </a:lnTo>
                    <a:lnTo>
                      <a:pt x="95" y="297"/>
                    </a:lnTo>
                    <a:lnTo>
                      <a:pt x="76" y="289"/>
                    </a:lnTo>
                    <a:lnTo>
                      <a:pt x="59" y="279"/>
                    </a:lnTo>
                    <a:lnTo>
                      <a:pt x="27" y="315"/>
                    </a:lnTo>
                    <a:lnTo>
                      <a:pt x="16" y="318"/>
                    </a:lnTo>
                    <a:lnTo>
                      <a:pt x="11" y="314"/>
                    </a:lnTo>
                    <a:lnTo>
                      <a:pt x="7" y="306"/>
                    </a:lnTo>
                    <a:lnTo>
                      <a:pt x="11" y="299"/>
                    </a:lnTo>
                    <a:lnTo>
                      <a:pt x="43" y="265"/>
                    </a:lnTo>
                    <a:lnTo>
                      <a:pt x="37" y="259"/>
                    </a:lnTo>
                    <a:lnTo>
                      <a:pt x="31" y="254"/>
                    </a:lnTo>
                    <a:lnTo>
                      <a:pt x="27" y="247"/>
                    </a:lnTo>
                    <a:lnTo>
                      <a:pt x="21" y="240"/>
                    </a:lnTo>
                    <a:lnTo>
                      <a:pt x="16" y="233"/>
                    </a:lnTo>
                    <a:lnTo>
                      <a:pt x="13" y="225"/>
                    </a:lnTo>
                    <a:lnTo>
                      <a:pt x="9" y="217"/>
                    </a:lnTo>
                    <a:lnTo>
                      <a:pt x="6" y="209"/>
                    </a:lnTo>
                    <a:lnTo>
                      <a:pt x="3" y="197"/>
                    </a:lnTo>
                    <a:lnTo>
                      <a:pt x="0" y="185"/>
                    </a:lnTo>
                    <a:lnTo>
                      <a:pt x="0" y="173"/>
                    </a:lnTo>
                    <a:lnTo>
                      <a:pt x="1" y="162"/>
                    </a:lnTo>
                    <a:lnTo>
                      <a:pt x="4" y="155"/>
                    </a:lnTo>
                    <a:lnTo>
                      <a:pt x="7" y="149"/>
                    </a:lnTo>
                    <a:lnTo>
                      <a:pt x="11" y="143"/>
                    </a:lnTo>
                    <a:lnTo>
                      <a:pt x="16" y="137"/>
                    </a:lnTo>
                    <a:lnTo>
                      <a:pt x="23" y="130"/>
                    </a:lnTo>
                    <a:lnTo>
                      <a:pt x="29" y="126"/>
                    </a:lnTo>
                    <a:lnTo>
                      <a:pt x="36" y="121"/>
                    </a:lnTo>
                    <a:lnTo>
                      <a:pt x="43" y="119"/>
                    </a:lnTo>
                    <a:lnTo>
                      <a:pt x="50" y="119"/>
                    </a:lnTo>
                    <a:lnTo>
                      <a:pt x="57" y="120"/>
                    </a:lnTo>
                    <a:lnTo>
                      <a:pt x="65" y="124"/>
                    </a:lnTo>
                    <a:lnTo>
                      <a:pt x="72" y="129"/>
                    </a:lnTo>
                    <a:lnTo>
                      <a:pt x="80" y="138"/>
                    </a:lnTo>
                    <a:lnTo>
                      <a:pt x="83" y="148"/>
                    </a:lnTo>
                    <a:lnTo>
                      <a:pt x="81" y="156"/>
                    </a:lnTo>
                    <a:lnTo>
                      <a:pt x="74" y="166"/>
                    </a:lnTo>
                    <a:lnTo>
                      <a:pt x="68" y="171"/>
                    </a:lnTo>
                    <a:lnTo>
                      <a:pt x="59" y="175"/>
                    </a:lnTo>
                    <a:lnTo>
                      <a:pt x="51" y="179"/>
                    </a:lnTo>
                    <a:lnTo>
                      <a:pt x="45" y="181"/>
                    </a:lnTo>
                    <a:lnTo>
                      <a:pt x="43" y="188"/>
                    </a:lnTo>
                    <a:lnTo>
                      <a:pt x="45" y="202"/>
                    </a:lnTo>
                    <a:lnTo>
                      <a:pt x="53" y="220"/>
                    </a:lnTo>
                    <a:lnTo>
                      <a:pt x="69" y="242"/>
                    </a:lnTo>
                    <a:lnTo>
                      <a:pt x="79" y="251"/>
                    </a:lnTo>
                    <a:lnTo>
                      <a:pt x="90" y="258"/>
                    </a:lnTo>
                    <a:lnTo>
                      <a:pt x="102" y="263"/>
                    </a:lnTo>
                    <a:lnTo>
                      <a:pt x="114" y="265"/>
                    </a:lnTo>
                    <a:lnTo>
                      <a:pt x="126" y="265"/>
                    </a:lnTo>
                    <a:lnTo>
                      <a:pt x="137" y="263"/>
                    </a:lnTo>
                    <a:lnTo>
                      <a:pt x="149" y="257"/>
                    </a:lnTo>
                    <a:lnTo>
                      <a:pt x="159" y="248"/>
                    </a:lnTo>
                    <a:lnTo>
                      <a:pt x="170" y="233"/>
                    </a:lnTo>
                    <a:lnTo>
                      <a:pt x="173" y="218"/>
                    </a:lnTo>
                    <a:lnTo>
                      <a:pt x="167" y="201"/>
                    </a:lnTo>
                    <a:lnTo>
                      <a:pt x="154" y="178"/>
                    </a:lnTo>
                    <a:lnTo>
                      <a:pt x="148" y="170"/>
                    </a:lnTo>
                    <a:lnTo>
                      <a:pt x="142" y="160"/>
                    </a:lnTo>
                    <a:lnTo>
                      <a:pt x="136" y="151"/>
                    </a:lnTo>
                    <a:lnTo>
                      <a:pt x="132" y="141"/>
                    </a:lnTo>
                    <a:lnTo>
                      <a:pt x="127" y="132"/>
                    </a:lnTo>
                    <a:lnTo>
                      <a:pt x="122" y="121"/>
                    </a:lnTo>
                    <a:lnTo>
                      <a:pt x="119" y="111"/>
                    </a:lnTo>
                    <a:lnTo>
                      <a:pt x="117" y="102"/>
                    </a:lnTo>
                    <a:lnTo>
                      <a:pt x="114" y="82"/>
                    </a:lnTo>
                    <a:lnTo>
                      <a:pt x="118" y="62"/>
                    </a:lnTo>
                    <a:lnTo>
                      <a:pt x="126" y="45"/>
                    </a:lnTo>
                    <a:lnTo>
                      <a:pt x="140" y="30"/>
                    </a:lnTo>
                    <a:lnTo>
                      <a:pt x="155" y="18"/>
                    </a:lnTo>
                    <a:lnTo>
                      <a:pt x="172" y="9"/>
                    </a:lnTo>
                    <a:lnTo>
                      <a:pt x="188" y="6"/>
                    </a:lnTo>
                    <a:lnTo>
                      <a:pt x="205" y="6"/>
                    </a:lnTo>
                    <a:lnTo>
                      <a:pt x="222" y="11"/>
                    </a:lnTo>
                    <a:lnTo>
                      <a:pt x="239" y="18"/>
                    </a:lnTo>
                    <a:lnTo>
                      <a:pt x="255" y="27"/>
                    </a:lnTo>
                    <a:lnTo>
                      <a:pt x="270" y="38"/>
                    </a:lnTo>
                    <a:lnTo>
                      <a:pt x="303" y="1"/>
                    </a:lnTo>
                    <a:lnTo>
                      <a:pt x="310" y="0"/>
                    </a:lnTo>
                    <a:lnTo>
                      <a:pt x="318" y="6"/>
                    </a:lnTo>
                    <a:lnTo>
                      <a:pt x="322" y="16"/>
                    </a:lnTo>
                    <a:lnTo>
                      <a:pt x="318" y="24"/>
                    </a:lnTo>
                    <a:lnTo>
                      <a:pt x="291" y="54"/>
                    </a:lnTo>
                    <a:lnTo>
                      <a:pt x="300" y="65"/>
                    </a:lnTo>
                    <a:lnTo>
                      <a:pt x="308" y="79"/>
                    </a:lnTo>
                    <a:lnTo>
                      <a:pt x="315" y="94"/>
                    </a:lnTo>
                    <a:lnTo>
                      <a:pt x="319" y="106"/>
                    </a:lnTo>
                    <a:lnTo>
                      <a:pt x="323" y="121"/>
                    </a:lnTo>
                    <a:lnTo>
                      <a:pt x="323" y="134"/>
                    </a:lnTo>
                    <a:lnTo>
                      <a:pt x="317" y="147"/>
                    </a:lnTo>
                    <a:lnTo>
                      <a:pt x="306" y="159"/>
                    </a:lnTo>
                    <a:lnTo>
                      <a:pt x="300" y="164"/>
                    </a:lnTo>
                    <a:lnTo>
                      <a:pt x="295" y="167"/>
                    </a:lnTo>
                    <a:lnTo>
                      <a:pt x="291" y="168"/>
                    </a:lnTo>
                    <a:lnTo>
                      <a:pt x="286" y="168"/>
                    </a:lnTo>
                    <a:lnTo>
                      <a:pt x="281" y="167"/>
                    </a:lnTo>
                    <a:lnTo>
                      <a:pt x="277" y="165"/>
                    </a:lnTo>
                    <a:lnTo>
                      <a:pt x="272" y="162"/>
                    </a:lnTo>
                    <a:lnTo>
                      <a:pt x="268" y="157"/>
                    </a:lnTo>
                    <a:lnTo>
                      <a:pt x="261" y="149"/>
                    </a:lnTo>
                    <a:lnTo>
                      <a:pt x="258" y="141"/>
                    </a:lnTo>
                    <a:lnTo>
                      <a:pt x="260" y="135"/>
                    </a:lnTo>
                    <a:lnTo>
                      <a:pt x="263" y="129"/>
                    </a:lnTo>
                    <a:lnTo>
                      <a:pt x="268" y="125"/>
                    </a:lnTo>
                    <a:lnTo>
                      <a:pt x="272" y="120"/>
                    </a:lnTo>
                    <a:lnTo>
                      <a:pt x="277" y="118"/>
                    </a:lnTo>
                    <a:lnTo>
                      <a:pt x="279" y="117"/>
                    </a:lnTo>
                    <a:lnTo>
                      <a:pt x="280" y="111"/>
                    </a:lnTo>
                    <a:lnTo>
                      <a:pt x="278" y="99"/>
                    </a:lnTo>
                    <a:lnTo>
                      <a:pt x="272" y="86"/>
                    </a:lnTo>
                    <a:lnTo>
                      <a:pt x="262" y="72"/>
                    </a:lnTo>
                    <a:lnTo>
                      <a:pt x="253" y="64"/>
                    </a:lnTo>
                    <a:lnTo>
                      <a:pt x="241" y="57"/>
                    </a:lnTo>
                    <a:lnTo>
                      <a:pt x="231" y="51"/>
                    </a:lnTo>
                    <a:lnTo>
                      <a:pt x="219" y="47"/>
                    </a:lnTo>
                    <a:lnTo>
                      <a:pt x="208" y="47"/>
                    </a:lnTo>
                    <a:lnTo>
                      <a:pt x="197" y="50"/>
                    </a:lnTo>
                    <a:lnTo>
                      <a:pt x="188" y="56"/>
                    </a:lnTo>
                    <a:lnTo>
                      <a:pt x="180" y="65"/>
                    </a:lnTo>
                    <a:lnTo>
                      <a:pt x="175" y="76"/>
                    </a:lnTo>
                    <a:lnTo>
                      <a:pt x="174" y="89"/>
                    </a:lnTo>
                    <a:lnTo>
                      <a:pt x="178" y="103"/>
                    </a:lnTo>
                    <a:lnTo>
                      <a:pt x="183" y="117"/>
                    </a:lnTo>
                    <a:lnTo>
                      <a:pt x="190" y="130"/>
                    </a:lnTo>
                    <a:lnTo>
                      <a:pt x="198" y="144"/>
                    </a:lnTo>
                    <a:lnTo>
                      <a:pt x="207" y="158"/>
                    </a:lnTo>
                    <a:lnTo>
                      <a:pt x="215" y="172"/>
                    </a:lnTo>
                    <a:lnTo>
                      <a:pt x="222" y="186"/>
                    </a:lnTo>
                    <a:lnTo>
                      <a:pt x="227" y="198"/>
                    </a:lnTo>
                    <a:lnTo>
                      <a:pt x="232" y="211"/>
                    </a:lnTo>
                    <a:lnTo>
                      <a:pt x="233" y="224"/>
                    </a:lnTo>
                    <a:lnTo>
                      <a:pt x="233" y="236"/>
                    </a:lnTo>
                    <a:lnTo>
                      <a:pt x="228" y="250"/>
                    </a:lnTo>
                    <a:lnTo>
                      <a:pt x="219" y="264"/>
                    </a:lnTo>
                    <a:lnTo>
                      <a:pt x="207"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 name="Group 2"/>
            <p:cNvGrpSpPr/>
            <p:nvPr/>
          </p:nvGrpSpPr>
          <p:grpSpPr>
            <a:xfrm>
              <a:off x="487363" y="1508125"/>
              <a:ext cx="4117975" cy="2274888"/>
              <a:chOff x="487363" y="1508125"/>
              <a:chExt cx="4117975" cy="2274888"/>
            </a:xfrm>
          </p:grpSpPr>
          <p:pic>
            <p:nvPicPr>
              <p:cNvPr id="82967" name="Picture 23" descr="C:\Documents and Settings\Amy Peterson\Local Settings\Temporary Internet Files\Content.IE5\63I1B4IJ\MP900410052[1].jpg"/>
              <p:cNvPicPr>
                <a:picLocks noChangeAspect="1" noChangeArrowheads="1"/>
              </p:cNvPicPr>
              <p:nvPr/>
            </p:nvPicPr>
            <p:blipFill>
              <a:blip r:embed="rId10" cstate="print"/>
              <a:srcRect r="16131"/>
              <a:stretch>
                <a:fillRect/>
              </a:stretch>
            </p:blipFill>
            <p:spPr bwMode="auto">
              <a:xfrm>
                <a:off x="2560638" y="1508125"/>
                <a:ext cx="1609725" cy="1920875"/>
              </a:xfrm>
              <a:prstGeom prst="rect">
                <a:avLst/>
              </a:prstGeom>
              <a:ln>
                <a:noFill/>
              </a:ln>
              <a:effectLst>
                <a:outerShdw blurRad="292100" dist="139700" dir="2700000" algn="tl" rotWithShape="0">
                  <a:srgbClr val="333333">
                    <a:alpha val="65000"/>
                  </a:srgbClr>
                </a:outerShdw>
              </a:effectLst>
            </p:spPr>
          </p:pic>
          <p:pic>
            <p:nvPicPr>
              <p:cNvPr id="82974" name="Picture 30" descr="C:\Documents and Settings\Amy Peterson\Local Settings\Temporary Internet Files\Content.IE5\63I1B4IJ\MP900316874[1].jpg"/>
              <p:cNvPicPr>
                <a:picLocks noChangeAspect="1" noChangeArrowheads="1"/>
              </p:cNvPicPr>
              <p:nvPr/>
            </p:nvPicPr>
            <p:blipFill>
              <a:blip r:embed="rId11" cstate="print"/>
              <a:srcRect b="9091"/>
              <a:stretch>
                <a:fillRect/>
              </a:stretch>
            </p:blipFill>
            <p:spPr bwMode="auto">
              <a:xfrm>
                <a:off x="914400" y="1508125"/>
                <a:ext cx="1422400" cy="1955800"/>
              </a:xfrm>
              <a:prstGeom prst="rect">
                <a:avLst/>
              </a:prstGeom>
              <a:ln>
                <a:noFill/>
              </a:ln>
              <a:effectLst>
                <a:outerShdw blurRad="292100" dist="139700" dir="2700000" algn="tl" rotWithShape="0">
                  <a:srgbClr val="333333">
                    <a:alpha val="65000"/>
                  </a:srgbClr>
                </a:outerShdw>
              </a:effectLst>
            </p:spPr>
          </p:pic>
          <p:sp>
            <p:nvSpPr>
              <p:cNvPr id="187405" name="Freeform 45"/>
              <p:cNvSpPr>
                <a:spLocks/>
              </p:cNvSpPr>
              <p:nvPr/>
            </p:nvSpPr>
            <p:spPr bwMode="auto">
              <a:xfrm rot="-1890927">
                <a:off x="579438" y="3160713"/>
                <a:ext cx="550862" cy="622300"/>
              </a:xfrm>
              <a:custGeom>
                <a:avLst/>
                <a:gdLst>
                  <a:gd name="T0" fmla="*/ 2147483647 w 323"/>
                  <a:gd name="T1" fmla="*/ 2147483647 h 318"/>
                  <a:gd name="T2" fmla="*/ 2147483647 w 323"/>
                  <a:gd name="T3" fmla="*/ 2147483647 h 318"/>
                  <a:gd name="T4" fmla="*/ 2147483647 w 323"/>
                  <a:gd name="T5" fmla="*/ 2147483647 h 318"/>
                  <a:gd name="T6" fmla="*/ 2147483647 w 323"/>
                  <a:gd name="T7" fmla="*/ 2147483647 h 318"/>
                  <a:gd name="T8" fmla="*/ 2147483647 w 323"/>
                  <a:gd name="T9" fmla="*/ 2147483647 h 318"/>
                  <a:gd name="T10" fmla="*/ 2147483647 w 323"/>
                  <a:gd name="T11" fmla="*/ 2147483647 h 318"/>
                  <a:gd name="T12" fmla="*/ 2147483647 w 323"/>
                  <a:gd name="T13" fmla="*/ 2147483647 h 318"/>
                  <a:gd name="T14" fmla="*/ 2147483647 w 323"/>
                  <a:gd name="T15" fmla="*/ 2147483647 h 318"/>
                  <a:gd name="T16" fmla="*/ 2147483647 w 323"/>
                  <a:gd name="T17" fmla="*/ 2147483647 h 318"/>
                  <a:gd name="T18" fmla="*/ 2147483647 w 323"/>
                  <a:gd name="T19" fmla="*/ 2147483647 h 318"/>
                  <a:gd name="T20" fmla="*/ 2147483647 w 323"/>
                  <a:gd name="T21" fmla="*/ 2147483647 h 318"/>
                  <a:gd name="T22" fmla="*/ 2147483647 w 323"/>
                  <a:gd name="T23" fmla="*/ 2147483647 h 318"/>
                  <a:gd name="T24" fmla="*/ 2147483647 w 323"/>
                  <a:gd name="T25" fmla="*/ 2147483647 h 318"/>
                  <a:gd name="T26" fmla="*/ 2147483647 w 323"/>
                  <a:gd name="T27" fmla="*/ 2147483647 h 318"/>
                  <a:gd name="T28" fmla="*/ 2147483647 w 323"/>
                  <a:gd name="T29" fmla="*/ 2147483647 h 318"/>
                  <a:gd name="T30" fmla="*/ 2147483647 w 323"/>
                  <a:gd name="T31" fmla="*/ 2147483647 h 318"/>
                  <a:gd name="T32" fmla="*/ 2147483647 w 323"/>
                  <a:gd name="T33" fmla="*/ 2147483647 h 318"/>
                  <a:gd name="T34" fmla="*/ 2147483647 w 323"/>
                  <a:gd name="T35" fmla="*/ 2147483647 h 318"/>
                  <a:gd name="T36" fmla="*/ 2147483647 w 323"/>
                  <a:gd name="T37" fmla="*/ 2147483647 h 318"/>
                  <a:gd name="T38" fmla="*/ 2147483647 w 323"/>
                  <a:gd name="T39" fmla="*/ 2147483647 h 318"/>
                  <a:gd name="T40" fmla="*/ 2147483647 w 323"/>
                  <a:gd name="T41" fmla="*/ 2147483647 h 318"/>
                  <a:gd name="T42" fmla="*/ 2147483647 w 323"/>
                  <a:gd name="T43" fmla="*/ 2147483647 h 318"/>
                  <a:gd name="T44" fmla="*/ 2147483647 w 323"/>
                  <a:gd name="T45" fmla="*/ 2147483647 h 318"/>
                  <a:gd name="T46" fmla="*/ 2147483647 w 323"/>
                  <a:gd name="T47" fmla="*/ 2147483647 h 318"/>
                  <a:gd name="T48" fmla="*/ 2147483647 w 323"/>
                  <a:gd name="T49" fmla="*/ 2147483647 h 318"/>
                  <a:gd name="T50" fmla="*/ 2147483647 w 323"/>
                  <a:gd name="T51" fmla="*/ 2147483647 h 318"/>
                  <a:gd name="T52" fmla="*/ 2147483647 w 323"/>
                  <a:gd name="T53" fmla="*/ 2147483647 h 318"/>
                  <a:gd name="T54" fmla="*/ 2147483647 w 323"/>
                  <a:gd name="T55" fmla="*/ 2147483647 h 318"/>
                  <a:gd name="T56" fmla="*/ 2147483647 w 323"/>
                  <a:gd name="T57" fmla="*/ 2147483647 h 318"/>
                  <a:gd name="T58" fmla="*/ 2147483647 w 323"/>
                  <a:gd name="T59" fmla="*/ 2147483647 h 318"/>
                  <a:gd name="T60" fmla="*/ 2147483647 w 323"/>
                  <a:gd name="T61" fmla="*/ 2147483647 h 318"/>
                  <a:gd name="T62" fmla="*/ 2147483647 w 323"/>
                  <a:gd name="T63" fmla="*/ 2147483647 h 318"/>
                  <a:gd name="T64" fmla="*/ 2147483647 w 323"/>
                  <a:gd name="T65" fmla="*/ 2147483647 h 318"/>
                  <a:gd name="T66" fmla="*/ 2147483647 w 323"/>
                  <a:gd name="T67" fmla="*/ 2147483647 h 318"/>
                  <a:gd name="T68" fmla="*/ 2147483647 w 323"/>
                  <a:gd name="T69" fmla="*/ 2147483647 h 318"/>
                  <a:gd name="T70" fmla="*/ 2147483647 w 323"/>
                  <a:gd name="T71" fmla="*/ 2147483647 h 318"/>
                  <a:gd name="T72" fmla="*/ 2147483647 w 323"/>
                  <a:gd name="T73" fmla="*/ 2147483647 h 318"/>
                  <a:gd name="T74" fmla="*/ 2147483647 w 323"/>
                  <a:gd name="T75" fmla="*/ 2147483647 h 318"/>
                  <a:gd name="T76" fmla="*/ 2147483647 w 323"/>
                  <a:gd name="T77" fmla="*/ 2147483647 h 318"/>
                  <a:gd name="T78" fmla="*/ 2147483647 w 323"/>
                  <a:gd name="T79" fmla="*/ 2147483647 h 318"/>
                  <a:gd name="T80" fmla="*/ 2147483647 w 323"/>
                  <a:gd name="T81" fmla="*/ 2147483647 h 318"/>
                  <a:gd name="T82" fmla="*/ 2147483647 w 323"/>
                  <a:gd name="T83" fmla="*/ 2147483647 h 318"/>
                  <a:gd name="T84" fmla="*/ 2147483647 w 323"/>
                  <a:gd name="T85" fmla="*/ 2147483647 h 318"/>
                  <a:gd name="T86" fmla="*/ 2147483647 w 323"/>
                  <a:gd name="T87" fmla="*/ 2147483647 h 318"/>
                  <a:gd name="T88" fmla="*/ 2147483647 w 323"/>
                  <a:gd name="T89" fmla="*/ 2147483647 h 318"/>
                  <a:gd name="T90" fmla="*/ 2147483647 w 323"/>
                  <a:gd name="T91" fmla="*/ 2147483647 h 318"/>
                  <a:gd name="T92" fmla="*/ 2147483647 w 323"/>
                  <a:gd name="T93" fmla="*/ 2147483647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3"/>
                  <a:gd name="T142" fmla="*/ 0 h 318"/>
                  <a:gd name="T143" fmla="*/ 323 w 323"/>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3" h="318">
                    <a:moveTo>
                      <a:pt x="207" y="279"/>
                    </a:moveTo>
                    <a:lnTo>
                      <a:pt x="190" y="292"/>
                    </a:lnTo>
                    <a:lnTo>
                      <a:pt x="173" y="300"/>
                    </a:lnTo>
                    <a:lnTo>
                      <a:pt x="154" y="304"/>
                    </a:lnTo>
                    <a:lnTo>
                      <a:pt x="134" y="306"/>
                    </a:lnTo>
                    <a:lnTo>
                      <a:pt x="114" y="303"/>
                    </a:lnTo>
                    <a:lnTo>
                      <a:pt x="95" y="297"/>
                    </a:lnTo>
                    <a:lnTo>
                      <a:pt x="76" y="289"/>
                    </a:lnTo>
                    <a:lnTo>
                      <a:pt x="59" y="279"/>
                    </a:lnTo>
                    <a:lnTo>
                      <a:pt x="27" y="315"/>
                    </a:lnTo>
                    <a:lnTo>
                      <a:pt x="16" y="318"/>
                    </a:lnTo>
                    <a:lnTo>
                      <a:pt x="11" y="314"/>
                    </a:lnTo>
                    <a:lnTo>
                      <a:pt x="7" y="306"/>
                    </a:lnTo>
                    <a:lnTo>
                      <a:pt x="11" y="299"/>
                    </a:lnTo>
                    <a:lnTo>
                      <a:pt x="43" y="265"/>
                    </a:lnTo>
                    <a:lnTo>
                      <a:pt x="37" y="259"/>
                    </a:lnTo>
                    <a:lnTo>
                      <a:pt x="31" y="254"/>
                    </a:lnTo>
                    <a:lnTo>
                      <a:pt x="27" y="247"/>
                    </a:lnTo>
                    <a:lnTo>
                      <a:pt x="21" y="240"/>
                    </a:lnTo>
                    <a:lnTo>
                      <a:pt x="16" y="233"/>
                    </a:lnTo>
                    <a:lnTo>
                      <a:pt x="13" y="225"/>
                    </a:lnTo>
                    <a:lnTo>
                      <a:pt x="9" y="217"/>
                    </a:lnTo>
                    <a:lnTo>
                      <a:pt x="6" y="209"/>
                    </a:lnTo>
                    <a:lnTo>
                      <a:pt x="3" y="197"/>
                    </a:lnTo>
                    <a:lnTo>
                      <a:pt x="0" y="185"/>
                    </a:lnTo>
                    <a:lnTo>
                      <a:pt x="0" y="173"/>
                    </a:lnTo>
                    <a:lnTo>
                      <a:pt x="1" y="162"/>
                    </a:lnTo>
                    <a:lnTo>
                      <a:pt x="4" y="155"/>
                    </a:lnTo>
                    <a:lnTo>
                      <a:pt x="7" y="149"/>
                    </a:lnTo>
                    <a:lnTo>
                      <a:pt x="11" y="143"/>
                    </a:lnTo>
                    <a:lnTo>
                      <a:pt x="16" y="137"/>
                    </a:lnTo>
                    <a:lnTo>
                      <a:pt x="23" y="130"/>
                    </a:lnTo>
                    <a:lnTo>
                      <a:pt x="29" y="126"/>
                    </a:lnTo>
                    <a:lnTo>
                      <a:pt x="36" y="121"/>
                    </a:lnTo>
                    <a:lnTo>
                      <a:pt x="43" y="119"/>
                    </a:lnTo>
                    <a:lnTo>
                      <a:pt x="50" y="119"/>
                    </a:lnTo>
                    <a:lnTo>
                      <a:pt x="57" y="120"/>
                    </a:lnTo>
                    <a:lnTo>
                      <a:pt x="65" y="124"/>
                    </a:lnTo>
                    <a:lnTo>
                      <a:pt x="72" y="129"/>
                    </a:lnTo>
                    <a:lnTo>
                      <a:pt x="80" y="138"/>
                    </a:lnTo>
                    <a:lnTo>
                      <a:pt x="83" y="148"/>
                    </a:lnTo>
                    <a:lnTo>
                      <a:pt x="81" y="156"/>
                    </a:lnTo>
                    <a:lnTo>
                      <a:pt x="74" y="166"/>
                    </a:lnTo>
                    <a:lnTo>
                      <a:pt x="68" y="171"/>
                    </a:lnTo>
                    <a:lnTo>
                      <a:pt x="59" y="175"/>
                    </a:lnTo>
                    <a:lnTo>
                      <a:pt x="51" y="179"/>
                    </a:lnTo>
                    <a:lnTo>
                      <a:pt x="45" y="181"/>
                    </a:lnTo>
                    <a:lnTo>
                      <a:pt x="43" y="188"/>
                    </a:lnTo>
                    <a:lnTo>
                      <a:pt x="45" y="202"/>
                    </a:lnTo>
                    <a:lnTo>
                      <a:pt x="53" y="220"/>
                    </a:lnTo>
                    <a:lnTo>
                      <a:pt x="69" y="242"/>
                    </a:lnTo>
                    <a:lnTo>
                      <a:pt x="79" y="251"/>
                    </a:lnTo>
                    <a:lnTo>
                      <a:pt x="90" y="258"/>
                    </a:lnTo>
                    <a:lnTo>
                      <a:pt x="102" y="263"/>
                    </a:lnTo>
                    <a:lnTo>
                      <a:pt x="114" y="265"/>
                    </a:lnTo>
                    <a:lnTo>
                      <a:pt x="126" y="265"/>
                    </a:lnTo>
                    <a:lnTo>
                      <a:pt x="137" y="263"/>
                    </a:lnTo>
                    <a:lnTo>
                      <a:pt x="149" y="257"/>
                    </a:lnTo>
                    <a:lnTo>
                      <a:pt x="159" y="248"/>
                    </a:lnTo>
                    <a:lnTo>
                      <a:pt x="170" y="233"/>
                    </a:lnTo>
                    <a:lnTo>
                      <a:pt x="173" y="218"/>
                    </a:lnTo>
                    <a:lnTo>
                      <a:pt x="167" y="201"/>
                    </a:lnTo>
                    <a:lnTo>
                      <a:pt x="154" y="178"/>
                    </a:lnTo>
                    <a:lnTo>
                      <a:pt x="148" y="170"/>
                    </a:lnTo>
                    <a:lnTo>
                      <a:pt x="142" y="160"/>
                    </a:lnTo>
                    <a:lnTo>
                      <a:pt x="136" y="151"/>
                    </a:lnTo>
                    <a:lnTo>
                      <a:pt x="132" y="141"/>
                    </a:lnTo>
                    <a:lnTo>
                      <a:pt x="127" y="132"/>
                    </a:lnTo>
                    <a:lnTo>
                      <a:pt x="122" y="121"/>
                    </a:lnTo>
                    <a:lnTo>
                      <a:pt x="119" y="111"/>
                    </a:lnTo>
                    <a:lnTo>
                      <a:pt x="117" y="102"/>
                    </a:lnTo>
                    <a:lnTo>
                      <a:pt x="114" y="82"/>
                    </a:lnTo>
                    <a:lnTo>
                      <a:pt x="118" y="62"/>
                    </a:lnTo>
                    <a:lnTo>
                      <a:pt x="126" y="45"/>
                    </a:lnTo>
                    <a:lnTo>
                      <a:pt x="140" y="30"/>
                    </a:lnTo>
                    <a:lnTo>
                      <a:pt x="155" y="18"/>
                    </a:lnTo>
                    <a:lnTo>
                      <a:pt x="172" y="9"/>
                    </a:lnTo>
                    <a:lnTo>
                      <a:pt x="188" y="6"/>
                    </a:lnTo>
                    <a:lnTo>
                      <a:pt x="205" y="6"/>
                    </a:lnTo>
                    <a:lnTo>
                      <a:pt x="222" y="11"/>
                    </a:lnTo>
                    <a:lnTo>
                      <a:pt x="239" y="18"/>
                    </a:lnTo>
                    <a:lnTo>
                      <a:pt x="255" y="27"/>
                    </a:lnTo>
                    <a:lnTo>
                      <a:pt x="270" y="38"/>
                    </a:lnTo>
                    <a:lnTo>
                      <a:pt x="303" y="1"/>
                    </a:lnTo>
                    <a:lnTo>
                      <a:pt x="310" y="0"/>
                    </a:lnTo>
                    <a:lnTo>
                      <a:pt x="318" y="6"/>
                    </a:lnTo>
                    <a:lnTo>
                      <a:pt x="322" y="16"/>
                    </a:lnTo>
                    <a:lnTo>
                      <a:pt x="318" y="24"/>
                    </a:lnTo>
                    <a:lnTo>
                      <a:pt x="291" y="54"/>
                    </a:lnTo>
                    <a:lnTo>
                      <a:pt x="300" y="65"/>
                    </a:lnTo>
                    <a:lnTo>
                      <a:pt x="308" y="79"/>
                    </a:lnTo>
                    <a:lnTo>
                      <a:pt x="315" y="94"/>
                    </a:lnTo>
                    <a:lnTo>
                      <a:pt x="319" y="106"/>
                    </a:lnTo>
                    <a:lnTo>
                      <a:pt x="323" y="121"/>
                    </a:lnTo>
                    <a:lnTo>
                      <a:pt x="323" y="134"/>
                    </a:lnTo>
                    <a:lnTo>
                      <a:pt x="317" y="147"/>
                    </a:lnTo>
                    <a:lnTo>
                      <a:pt x="306" y="159"/>
                    </a:lnTo>
                    <a:lnTo>
                      <a:pt x="300" y="164"/>
                    </a:lnTo>
                    <a:lnTo>
                      <a:pt x="295" y="167"/>
                    </a:lnTo>
                    <a:lnTo>
                      <a:pt x="291" y="168"/>
                    </a:lnTo>
                    <a:lnTo>
                      <a:pt x="286" y="168"/>
                    </a:lnTo>
                    <a:lnTo>
                      <a:pt x="281" y="167"/>
                    </a:lnTo>
                    <a:lnTo>
                      <a:pt x="277" y="165"/>
                    </a:lnTo>
                    <a:lnTo>
                      <a:pt x="272" y="162"/>
                    </a:lnTo>
                    <a:lnTo>
                      <a:pt x="268" y="157"/>
                    </a:lnTo>
                    <a:lnTo>
                      <a:pt x="261" y="149"/>
                    </a:lnTo>
                    <a:lnTo>
                      <a:pt x="258" y="141"/>
                    </a:lnTo>
                    <a:lnTo>
                      <a:pt x="260" y="135"/>
                    </a:lnTo>
                    <a:lnTo>
                      <a:pt x="263" y="129"/>
                    </a:lnTo>
                    <a:lnTo>
                      <a:pt x="268" y="125"/>
                    </a:lnTo>
                    <a:lnTo>
                      <a:pt x="272" y="120"/>
                    </a:lnTo>
                    <a:lnTo>
                      <a:pt x="277" y="118"/>
                    </a:lnTo>
                    <a:lnTo>
                      <a:pt x="279" y="117"/>
                    </a:lnTo>
                    <a:lnTo>
                      <a:pt x="280" y="111"/>
                    </a:lnTo>
                    <a:lnTo>
                      <a:pt x="278" y="99"/>
                    </a:lnTo>
                    <a:lnTo>
                      <a:pt x="272" y="86"/>
                    </a:lnTo>
                    <a:lnTo>
                      <a:pt x="262" y="72"/>
                    </a:lnTo>
                    <a:lnTo>
                      <a:pt x="253" y="64"/>
                    </a:lnTo>
                    <a:lnTo>
                      <a:pt x="241" y="57"/>
                    </a:lnTo>
                    <a:lnTo>
                      <a:pt x="231" y="51"/>
                    </a:lnTo>
                    <a:lnTo>
                      <a:pt x="219" y="47"/>
                    </a:lnTo>
                    <a:lnTo>
                      <a:pt x="208" y="47"/>
                    </a:lnTo>
                    <a:lnTo>
                      <a:pt x="197" y="50"/>
                    </a:lnTo>
                    <a:lnTo>
                      <a:pt x="188" y="56"/>
                    </a:lnTo>
                    <a:lnTo>
                      <a:pt x="180" y="65"/>
                    </a:lnTo>
                    <a:lnTo>
                      <a:pt x="175" y="76"/>
                    </a:lnTo>
                    <a:lnTo>
                      <a:pt x="174" y="89"/>
                    </a:lnTo>
                    <a:lnTo>
                      <a:pt x="178" y="103"/>
                    </a:lnTo>
                    <a:lnTo>
                      <a:pt x="183" y="117"/>
                    </a:lnTo>
                    <a:lnTo>
                      <a:pt x="190" y="130"/>
                    </a:lnTo>
                    <a:lnTo>
                      <a:pt x="198" y="144"/>
                    </a:lnTo>
                    <a:lnTo>
                      <a:pt x="207" y="158"/>
                    </a:lnTo>
                    <a:lnTo>
                      <a:pt x="215" y="172"/>
                    </a:lnTo>
                    <a:lnTo>
                      <a:pt x="222" y="186"/>
                    </a:lnTo>
                    <a:lnTo>
                      <a:pt x="227" y="198"/>
                    </a:lnTo>
                    <a:lnTo>
                      <a:pt x="232" y="211"/>
                    </a:lnTo>
                    <a:lnTo>
                      <a:pt x="233" y="224"/>
                    </a:lnTo>
                    <a:lnTo>
                      <a:pt x="233" y="236"/>
                    </a:lnTo>
                    <a:lnTo>
                      <a:pt x="228" y="250"/>
                    </a:lnTo>
                    <a:lnTo>
                      <a:pt x="219" y="264"/>
                    </a:lnTo>
                    <a:lnTo>
                      <a:pt x="207"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13" name="Freeform 45"/>
              <p:cNvSpPr>
                <a:spLocks/>
              </p:cNvSpPr>
              <p:nvPr/>
            </p:nvSpPr>
            <p:spPr bwMode="auto">
              <a:xfrm rot="-1890927">
                <a:off x="3597275" y="3070225"/>
                <a:ext cx="550863" cy="622300"/>
              </a:xfrm>
              <a:custGeom>
                <a:avLst/>
                <a:gdLst>
                  <a:gd name="T0" fmla="*/ 2147483647 w 323"/>
                  <a:gd name="T1" fmla="*/ 2147483647 h 318"/>
                  <a:gd name="T2" fmla="*/ 2147483647 w 323"/>
                  <a:gd name="T3" fmla="*/ 2147483647 h 318"/>
                  <a:gd name="T4" fmla="*/ 2147483647 w 323"/>
                  <a:gd name="T5" fmla="*/ 2147483647 h 318"/>
                  <a:gd name="T6" fmla="*/ 2147483647 w 323"/>
                  <a:gd name="T7" fmla="*/ 2147483647 h 318"/>
                  <a:gd name="T8" fmla="*/ 2147483647 w 323"/>
                  <a:gd name="T9" fmla="*/ 2147483647 h 318"/>
                  <a:gd name="T10" fmla="*/ 2147483647 w 323"/>
                  <a:gd name="T11" fmla="*/ 2147483647 h 318"/>
                  <a:gd name="T12" fmla="*/ 2147483647 w 323"/>
                  <a:gd name="T13" fmla="*/ 2147483647 h 318"/>
                  <a:gd name="T14" fmla="*/ 2147483647 w 323"/>
                  <a:gd name="T15" fmla="*/ 2147483647 h 318"/>
                  <a:gd name="T16" fmla="*/ 2147483647 w 323"/>
                  <a:gd name="T17" fmla="*/ 2147483647 h 318"/>
                  <a:gd name="T18" fmla="*/ 2147483647 w 323"/>
                  <a:gd name="T19" fmla="*/ 2147483647 h 318"/>
                  <a:gd name="T20" fmla="*/ 2147483647 w 323"/>
                  <a:gd name="T21" fmla="*/ 2147483647 h 318"/>
                  <a:gd name="T22" fmla="*/ 2147483647 w 323"/>
                  <a:gd name="T23" fmla="*/ 2147483647 h 318"/>
                  <a:gd name="T24" fmla="*/ 2147483647 w 323"/>
                  <a:gd name="T25" fmla="*/ 2147483647 h 318"/>
                  <a:gd name="T26" fmla="*/ 2147483647 w 323"/>
                  <a:gd name="T27" fmla="*/ 2147483647 h 318"/>
                  <a:gd name="T28" fmla="*/ 2147483647 w 323"/>
                  <a:gd name="T29" fmla="*/ 2147483647 h 318"/>
                  <a:gd name="T30" fmla="*/ 2147483647 w 323"/>
                  <a:gd name="T31" fmla="*/ 2147483647 h 318"/>
                  <a:gd name="T32" fmla="*/ 2147483647 w 323"/>
                  <a:gd name="T33" fmla="*/ 2147483647 h 318"/>
                  <a:gd name="T34" fmla="*/ 2147483647 w 323"/>
                  <a:gd name="T35" fmla="*/ 2147483647 h 318"/>
                  <a:gd name="T36" fmla="*/ 2147483647 w 323"/>
                  <a:gd name="T37" fmla="*/ 2147483647 h 318"/>
                  <a:gd name="T38" fmla="*/ 2147483647 w 323"/>
                  <a:gd name="T39" fmla="*/ 2147483647 h 318"/>
                  <a:gd name="T40" fmla="*/ 2147483647 w 323"/>
                  <a:gd name="T41" fmla="*/ 2147483647 h 318"/>
                  <a:gd name="T42" fmla="*/ 2147483647 w 323"/>
                  <a:gd name="T43" fmla="*/ 2147483647 h 318"/>
                  <a:gd name="T44" fmla="*/ 2147483647 w 323"/>
                  <a:gd name="T45" fmla="*/ 2147483647 h 318"/>
                  <a:gd name="T46" fmla="*/ 2147483647 w 323"/>
                  <a:gd name="T47" fmla="*/ 2147483647 h 318"/>
                  <a:gd name="T48" fmla="*/ 2147483647 w 323"/>
                  <a:gd name="T49" fmla="*/ 2147483647 h 318"/>
                  <a:gd name="T50" fmla="*/ 2147483647 w 323"/>
                  <a:gd name="T51" fmla="*/ 2147483647 h 318"/>
                  <a:gd name="T52" fmla="*/ 2147483647 w 323"/>
                  <a:gd name="T53" fmla="*/ 2147483647 h 318"/>
                  <a:gd name="T54" fmla="*/ 2147483647 w 323"/>
                  <a:gd name="T55" fmla="*/ 2147483647 h 318"/>
                  <a:gd name="T56" fmla="*/ 2147483647 w 323"/>
                  <a:gd name="T57" fmla="*/ 2147483647 h 318"/>
                  <a:gd name="T58" fmla="*/ 2147483647 w 323"/>
                  <a:gd name="T59" fmla="*/ 2147483647 h 318"/>
                  <a:gd name="T60" fmla="*/ 2147483647 w 323"/>
                  <a:gd name="T61" fmla="*/ 2147483647 h 318"/>
                  <a:gd name="T62" fmla="*/ 2147483647 w 323"/>
                  <a:gd name="T63" fmla="*/ 2147483647 h 318"/>
                  <a:gd name="T64" fmla="*/ 2147483647 w 323"/>
                  <a:gd name="T65" fmla="*/ 2147483647 h 318"/>
                  <a:gd name="T66" fmla="*/ 2147483647 w 323"/>
                  <a:gd name="T67" fmla="*/ 2147483647 h 318"/>
                  <a:gd name="T68" fmla="*/ 2147483647 w 323"/>
                  <a:gd name="T69" fmla="*/ 2147483647 h 318"/>
                  <a:gd name="T70" fmla="*/ 2147483647 w 323"/>
                  <a:gd name="T71" fmla="*/ 2147483647 h 318"/>
                  <a:gd name="T72" fmla="*/ 2147483647 w 323"/>
                  <a:gd name="T73" fmla="*/ 2147483647 h 318"/>
                  <a:gd name="T74" fmla="*/ 2147483647 w 323"/>
                  <a:gd name="T75" fmla="*/ 2147483647 h 318"/>
                  <a:gd name="T76" fmla="*/ 2147483647 w 323"/>
                  <a:gd name="T77" fmla="*/ 2147483647 h 318"/>
                  <a:gd name="T78" fmla="*/ 2147483647 w 323"/>
                  <a:gd name="T79" fmla="*/ 2147483647 h 318"/>
                  <a:gd name="T80" fmla="*/ 2147483647 w 323"/>
                  <a:gd name="T81" fmla="*/ 2147483647 h 318"/>
                  <a:gd name="T82" fmla="*/ 2147483647 w 323"/>
                  <a:gd name="T83" fmla="*/ 2147483647 h 318"/>
                  <a:gd name="T84" fmla="*/ 2147483647 w 323"/>
                  <a:gd name="T85" fmla="*/ 2147483647 h 318"/>
                  <a:gd name="T86" fmla="*/ 2147483647 w 323"/>
                  <a:gd name="T87" fmla="*/ 2147483647 h 318"/>
                  <a:gd name="T88" fmla="*/ 2147483647 w 323"/>
                  <a:gd name="T89" fmla="*/ 2147483647 h 318"/>
                  <a:gd name="T90" fmla="*/ 2147483647 w 323"/>
                  <a:gd name="T91" fmla="*/ 2147483647 h 318"/>
                  <a:gd name="T92" fmla="*/ 2147483647 w 323"/>
                  <a:gd name="T93" fmla="*/ 2147483647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3"/>
                  <a:gd name="T142" fmla="*/ 0 h 318"/>
                  <a:gd name="T143" fmla="*/ 323 w 323"/>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3" h="318">
                    <a:moveTo>
                      <a:pt x="207" y="279"/>
                    </a:moveTo>
                    <a:lnTo>
                      <a:pt x="190" y="292"/>
                    </a:lnTo>
                    <a:lnTo>
                      <a:pt x="173" y="300"/>
                    </a:lnTo>
                    <a:lnTo>
                      <a:pt x="154" y="304"/>
                    </a:lnTo>
                    <a:lnTo>
                      <a:pt x="134" y="306"/>
                    </a:lnTo>
                    <a:lnTo>
                      <a:pt x="114" y="303"/>
                    </a:lnTo>
                    <a:lnTo>
                      <a:pt x="95" y="297"/>
                    </a:lnTo>
                    <a:lnTo>
                      <a:pt x="76" y="289"/>
                    </a:lnTo>
                    <a:lnTo>
                      <a:pt x="59" y="279"/>
                    </a:lnTo>
                    <a:lnTo>
                      <a:pt x="27" y="315"/>
                    </a:lnTo>
                    <a:lnTo>
                      <a:pt x="16" y="318"/>
                    </a:lnTo>
                    <a:lnTo>
                      <a:pt x="11" y="314"/>
                    </a:lnTo>
                    <a:lnTo>
                      <a:pt x="7" y="306"/>
                    </a:lnTo>
                    <a:lnTo>
                      <a:pt x="11" y="299"/>
                    </a:lnTo>
                    <a:lnTo>
                      <a:pt x="43" y="265"/>
                    </a:lnTo>
                    <a:lnTo>
                      <a:pt x="37" y="259"/>
                    </a:lnTo>
                    <a:lnTo>
                      <a:pt x="31" y="254"/>
                    </a:lnTo>
                    <a:lnTo>
                      <a:pt x="27" y="247"/>
                    </a:lnTo>
                    <a:lnTo>
                      <a:pt x="21" y="240"/>
                    </a:lnTo>
                    <a:lnTo>
                      <a:pt x="16" y="233"/>
                    </a:lnTo>
                    <a:lnTo>
                      <a:pt x="13" y="225"/>
                    </a:lnTo>
                    <a:lnTo>
                      <a:pt x="9" y="217"/>
                    </a:lnTo>
                    <a:lnTo>
                      <a:pt x="6" y="209"/>
                    </a:lnTo>
                    <a:lnTo>
                      <a:pt x="3" y="197"/>
                    </a:lnTo>
                    <a:lnTo>
                      <a:pt x="0" y="185"/>
                    </a:lnTo>
                    <a:lnTo>
                      <a:pt x="0" y="173"/>
                    </a:lnTo>
                    <a:lnTo>
                      <a:pt x="1" y="162"/>
                    </a:lnTo>
                    <a:lnTo>
                      <a:pt x="4" y="155"/>
                    </a:lnTo>
                    <a:lnTo>
                      <a:pt x="7" y="149"/>
                    </a:lnTo>
                    <a:lnTo>
                      <a:pt x="11" y="143"/>
                    </a:lnTo>
                    <a:lnTo>
                      <a:pt x="16" y="137"/>
                    </a:lnTo>
                    <a:lnTo>
                      <a:pt x="23" y="130"/>
                    </a:lnTo>
                    <a:lnTo>
                      <a:pt x="29" y="126"/>
                    </a:lnTo>
                    <a:lnTo>
                      <a:pt x="36" y="121"/>
                    </a:lnTo>
                    <a:lnTo>
                      <a:pt x="43" y="119"/>
                    </a:lnTo>
                    <a:lnTo>
                      <a:pt x="50" y="119"/>
                    </a:lnTo>
                    <a:lnTo>
                      <a:pt x="57" y="120"/>
                    </a:lnTo>
                    <a:lnTo>
                      <a:pt x="65" y="124"/>
                    </a:lnTo>
                    <a:lnTo>
                      <a:pt x="72" y="129"/>
                    </a:lnTo>
                    <a:lnTo>
                      <a:pt x="80" y="138"/>
                    </a:lnTo>
                    <a:lnTo>
                      <a:pt x="83" y="148"/>
                    </a:lnTo>
                    <a:lnTo>
                      <a:pt x="81" y="156"/>
                    </a:lnTo>
                    <a:lnTo>
                      <a:pt x="74" y="166"/>
                    </a:lnTo>
                    <a:lnTo>
                      <a:pt x="68" y="171"/>
                    </a:lnTo>
                    <a:lnTo>
                      <a:pt x="59" y="175"/>
                    </a:lnTo>
                    <a:lnTo>
                      <a:pt x="51" y="179"/>
                    </a:lnTo>
                    <a:lnTo>
                      <a:pt x="45" y="181"/>
                    </a:lnTo>
                    <a:lnTo>
                      <a:pt x="43" y="188"/>
                    </a:lnTo>
                    <a:lnTo>
                      <a:pt x="45" y="202"/>
                    </a:lnTo>
                    <a:lnTo>
                      <a:pt x="53" y="220"/>
                    </a:lnTo>
                    <a:lnTo>
                      <a:pt x="69" y="242"/>
                    </a:lnTo>
                    <a:lnTo>
                      <a:pt x="79" y="251"/>
                    </a:lnTo>
                    <a:lnTo>
                      <a:pt x="90" y="258"/>
                    </a:lnTo>
                    <a:lnTo>
                      <a:pt x="102" y="263"/>
                    </a:lnTo>
                    <a:lnTo>
                      <a:pt x="114" y="265"/>
                    </a:lnTo>
                    <a:lnTo>
                      <a:pt x="126" y="265"/>
                    </a:lnTo>
                    <a:lnTo>
                      <a:pt x="137" y="263"/>
                    </a:lnTo>
                    <a:lnTo>
                      <a:pt x="149" y="257"/>
                    </a:lnTo>
                    <a:lnTo>
                      <a:pt x="159" y="248"/>
                    </a:lnTo>
                    <a:lnTo>
                      <a:pt x="170" y="233"/>
                    </a:lnTo>
                    <a:lnTo>
                      <a:pt x="173" y="218"/>
                    </a:lnTo>
                    <a:lnTo>
                      <a:pt x="167" y="201"/>
                    </a:lnTo>
                    <a:lnTo>
                      <a:pt x="154" y="178"/>
                    </a:lnTo>
                    <a:lnTo>
                      <a:pt x="148" y="170"/>
                    </a:lnTo>
                    <a:lnTo>
                      <a:pt x="142" y="160"/>
                    </a:lnTo>
                    <a:lnTo>
                      <a:pt x="136" y="151"/>
                    </a:lnTo>
                    <a:lnTo>
                      <a:pt x="132" y="141"/>
                    </a:lnTo>
                    <a:lnTo>
                      <a:pt x="127" y="132"/>
                    </a:lnTo>
                    <a:lnTo>
                      <a:pt x="122" y="121"/>
                    </a:lnTo>
                    <a:lnTo>
                      <a:pt x="119" y="111"/>
                    </a:lnTo>
                    <a:lnTo>
                      <a:pt x="117" y="102"/>
                    </a:lnTo>
                    <a:lnTo>
                      <a:pt x="114" y="82"/>
                    </a:lnTo>
                    <a:lnTo>
                      <a:pt x="118" y="62"/>
                    </a:lnTo>
                    <a:lnTo>
                      <a:pt x="126" y="45"/>
                    </a:lnTo>
                    <a:lnTo>
                      <a:pt x="140" y="30"/>
                    </a:lnTo>
                    <a:lnTo>
                      <a:pt x="155" y="18"/>
                    </a:lnTo>
                    <a:lnTo>
                      <a:pt x="172" y="9"/>
                    </a:lnTo>
                    <a:lnTo>
                      <a:pt x="188" y="6"/>
                    </a:lnTo>
                    <a:lnTo>
                      <a:pt x="205" y="6"/>
                    </a:lnTo>
                    <a:lnTo>
                      <a:pt x="222" y="11"/>
                    </a:lnTo>
                    <a:lnTo>
                      <a:pt x="239" y="18"/>
                    </a:lnTo>
                    <a:lnTo>
                      <a:pt x="255" y="27"/>
                    </a:lnTo>
                    <a:lnTo>
                      <a:pt x="270" y="38"/>
                    </a:lnTo>
                    <a:lnTo>
                      <a:pt x="303" y="1"/>
                    </a:lnTo>
                    <a:lnTo>
                      <a:pt x="310" y="0"/>
                    </a:lnTo>
                    <a:lnTo>
                      <a:pt x="318" y="6"/>
                    </a:lnTo>
                    <a:lnTo>
                      <a:pt x="322" y="16"/>
                    </a:lnTo>
                    <a:lnTo>
                      <a:pt x="318" y="24"/>
                    </a:lnTo>
                    <a:lnTo>
                      <a:pt x="291" y="54"/>
                    </a:lnTo>
                    <a:lnTo>
                      <a:pt x="300" y="65"/>
                    </a:lnTo>
                    <a:lnTo>
                      <a:pt x="308" y="79"/>
                    </a:lnTo>
                    <a:lnTo>
                      <a:pt x="315" y="94"/>
                    </a:lnTo>
                    <a:lnTo>
                      <a:pt x="319" y="106"/>
                    </a:lnTo>
                    <a:lnTo>
                      <a:pt x="323" y="121"/>
                    </a:lnTo>
                    <a:lnTo>
                      <a:pt x="323" y="134"/>
                    </a:lnTo>
                    <a:lnTo>
                      <a:pt x="317" y="147"/>
                    </a:lnTo>
                    <a:lnTo>
                      <a:pt x="306" y="159"/>
                    </a:lnTo>
                    <a:lnTo>
                      <a:pt x="300" y="164"/>
                    </a:lnTo>
                    <a:lnTo>
                      <a:pt x="295" y="167"/>
                    </a:lnTo>
                    <a:lnTo>
                      <a:pt x="291" y="168"/>
                    </a:lnTo>
                    <a:lnTo>
                      <a:pt x="286" y="168"/>
                    </a:lnTo>
                    <a:lnTo>
                      <a:pt x="281" y="167"/>
                    </a:lnTo>
                    <a:lnTo>
                      <a:pt x="277" y="165"/>
                    </a:lnTo>
                    <a:lnTo>
                      <a:pt x="272" y="162"/>
                    </a:lnTo>
                    <a:lnTo>
                      <a:pt x="268" y="157"/>
                    </a:lnTo>
                    <a:lnTo>
                      <a:pt x="261" y="149"/>
                    </a:lnTo>
                    <a:lnTo>
                      <a:pt x="258" y="141"/>
                    </a:lnTo>
                    <a:lnTo>
                      <a:pt x="260" y="135"/>
                    </a:lnTo>
                    <a:lnTo>
                      <a:pt x="263" y="129"/>
                    </a:lnTo>
                    <a:lnTo>
                      <a:pt x="268" y="125"/>
                    </a:lnTo>
                    <a:lnTo>
                      <a:pt x="272" y="120"/>
                    </a:lnTo>
                    <a:lnTo>
                      <a:pt x="277" y="118"/>
                    </a:lnTo>
                    <a:lnTo>
                      <a:pt x="279" y="117"/>
                    </a:lnTo>
                    <a:lnTo>
                      <a:pt x="280" y="111"/>
                    </a:lnTo>
                    <a:lnTo>
                      <a:pt x="278" y="99"/>
                    </a:lnTo>
                    <a:lnTo>
                      <a:pt x="272" y="86"/>
                    </a:lnTo>
                    <a:lnTo>
                      <a:pt x="262" y="72"/>
                    </a:lnTo>
                    <a:lnTo>
                      <a:pt x="253" y="64"/>
                    </a:lnTo>
                    <a:lnTo>
                      <a:pt x="241" y="57"/>
                    </a:lnTo>
                    <a:lnTo>
                      <a:pt x="231" y="51"/>
                    </a:lnTo>
                    <a:lnTo>
                      <a:pt x="219" y="47"/>
                    </a:lnTo>
                    <a:lnTo>
                      <a:pt x="208" y="47"/>
                    </a:lnTo>
                    <a:lnTo>
                      <a:pt x="197" y="50"/>
                    </a:lnTo>
                    <a:lnTo>
                      <a:pt x="188" y="56"/>
                    </a:lnTo>
                    <a:lnTo>
                      <a:pt x="180" y="65"/>
                    </a:lnTo>
                    <a:lnTo>
                      <a:pt x="175" y="76"/>
                    </a:lnTo>
                    <a:lnTo>
                      <a:pt x="174" y="89"/>
                    </a:lnTo>
                    <a:lnTo>
                      <a:pt x="178" y="103"/>
                    </a:lnTo>
                    <a:lnTo>
                      <a:pt x="183" y="117"/>
                    </a:lnTo>
                    <a:lnTo>
                      <a:pt x="190" y="130"/>
                    </a:lnTo>
                    <a:lnTo>
                      <a:pt x="198" y="144"/>
                    </a:lnTo>
                    <a:lnTo>
                      <a:pt x="207" y="158"/>
                    </a:lnTo>
                    <a:lnTo>
                      <a:pt x="215" y="172"/>
                    </a:lnTo>
                    <a:lnTo>
                      <a:pt x="222" y="186"/>
                    </a:lnTo>
                    <a:lnTo>
                      <a:pt x="227" y="198"/>
                    </a:lnTo>
                    <a:lnTo>
                      <a:pt x="232" y="211"/>
                    </a:lnTo>
                    <a:lnTo>
                      <a:pt x="233" y="224"/>
                    </a:lnTo>
                    <a:lnTo>
                      <a:pt x="233" y="236"/>
                    </a:lnTo>
                    <a:lnTo>
                      <a:pt x="228" y="250"/>
                    </a:lnTo>
                    <a:lnTo>
                      <a:pt x="219" y="264"/>
                    </a:lnTo>
                    <a:lnTo>
                      <a:pt x="207"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14" name="Freeform 45"/>
              <p:cNvSpPr>
                <a:spLocks/>
              </p:cNvSpPr>
              <p:nvPr/>
            </p:nvSpPr>
            <p:spPr bwMode="auto">
              <a:xfrm rot="-1890927">
                <a:off x="4054475" y="1516063"/>
                <a:ext cx="550863" cy="622300"/>
              </a:xfrm>
              <a:custGeom>
                <a:avLst/>
                <a:gdLst>
                  <a:gd name="T0" fmla="*/ 2147483647 w 323"/>
                  <a:gd name="T1" fmla="*/ 2147483647 h 318"/>
                  <a:gd name="T2" fmla="*/ 2147483647 w 323"/>
                  <a:gd name="T3" fmla="*/ 2147483647 h 318"/>
                  <a:gd name="T4" fmla="*/ 2147483647 w 323"/>
                  <a:gd name="T5" fmla="*/ 2147483647 h 318"/>
                  <a:gd name="T6" fmla="*/ 2147483647 w 323"/>
                  <a:gd name="T7" fmla="*/ 2147483647 h 318"/>
                  <a:gd name="T8" fmla="*/ 2147483647 w 323"/>
                  <a:gd name="T9" fmla="*/ 2147483647 h 318"/>
                  <a:gd name="T10" fmla="*/ 2147483647 w 323"/>
                  <a:gd name="T11" fmla="*/ 2147483647 h 318"/>
                  <a:gd name="T12" fmla="*/ 2147483647 w 323"/>
                  <a:gd name="T13" fmla="*/ 2147483647 h 318"/>
                  <a:gd name="T14" fmla="*/ 2147483647 w 323"/>
                  <a:gd name="T15" fmla="*/ 2147483647 h 318"/>
                  <a:gd name="T16" fmla="*/ 2147483647 w 323"/>
                  <a:gd name="T17" fmla="*/ 2147483647 h 318"/>
                  <a:gd name="T18" fmla="*/ 2147483647 w 323"/>
                  <a:gd name="T19" fmla="*/ 2147483647 h 318"/>
                  <a:gd name="T20" fmla="*/ 2147483647 w 323"/>
                  <a:gd name="T21" fmla="*/ 2147483647 h 318"/>
                  <a:gd name="T22" fmla="*/ 2147483647 w 323"/>
                  <a:gd name="T23" fmla="*/ 2147483647 h 318"/>
                  <a:gd name="T24" fmla="*/ 2147483647 w 323"/>
                  <a:gd name="T25" fmla="*/ 2147483647 h 318"/>
                  <a:gd name="T26" fmla="*/ 2147483647 w 323"/>
                  <a:gd name="T27" fmla="*/ 2147483647 h 318"/>
                  <a:gd name="T28" fmla="*/ 2147483647 w 323"/>
                  <a:gd name="T29" fmla="*/ 2147483647 h 318"/>
                  <a:gd name="T30" fmla="*/ 2147483647 w 323"/>
                  <a:gd name="T31" fmla="*/ 2147483647 h 318"/>
                  <a:gd name="T32" fmla="*/ 2147483647 w 323"/>
                  <a:gd name="T33" fmla="*/ 2147483647 h 318"/>
                  <a:gd name="T34" fmla="*/ 2147483647 w 323"/>
                  <a:gd name="T35" fmla="*/ 2147483647 h 318"/>
                  <a:gd name="T36" fmla="*/ 2147483647 w 323"/>
                  <a:gd name="T37" fmla="*/ 2147483647 h 318"/>
                  <a:gd name="T38" fmla="*/ 2147483647 w 323"/>
                  <a:gd name="T39" fmla="*/ 2147483647 h 318"/>
                  <a:gd name="T40" fmla="*/ 2147483647 w 323"/>
                  <a:gd name="T41" fmla="*/ 2147483647 h 318"/>
                  <a:gd name="T42" fmla="*/ 2147483647 w 323"/>
                  <a:gd name="T43" fmla="*/ 2147483647 h 318"/>
                  <a:gd name="T44" fmla="*/ 2147483647 w 323"/>
                  <a:gd name="T45" fmla="*/ 2147483647 h 318"/>
                  <a:gd name="T46" fmla="*/ 2147483647 w 323"/>
                  <a:gd name="T47" fmla="*/ 2147483647 h 318"/>
                  <a:gd name="T48" fmla="*/ 2147483647 w 323"/>
                  <a:gd name="T49" fmla="*/ 2147483647 h 318"/>
                  <a:gd name="T50" fmla="*/ 2147483647 w 323"/>
                  <a:gd name="T51" fmla="*/ 2147483647 h 318"/>
                  <a:gd name="T52" fmla="*/ 2147483647 w 323"/>
                  <a:gd name="T53" fmla="*/ 2147483647 h 318"/>
                  <a:gd name="T54" fmla="*/ 2147483647 w 323"/>
                  <a:gd name="T55" fmla="*/ 2147483647 h 318"/>
                  <a:gd name="T56" fmla="*/ 2147483647 w 323"/>
                  <a:gd name="T57" fmla="*/ 2147483647 h 318"/>
                  <a:gd name="T58" fmla="*/ 2147483647 w 323"/>
                  <a:gd name="T59" fmla="*/ 2147483647 h 318"/>
                  <a:gd name="T60" fmla="*/ 2147483647 w 323"/>
                  <a:gd name="T61" fmla="*/ 2147483647 h 318"/>
                  <a:gd name="T62" fmla="*/ 2147483647 w 323"/>
                  <a:gd name="T63" fmla="*/ 2147483647 h 318"/>
                  <a:gd name="T64" fmla="*/ 2147483647 w 323"/>
                  <a:gd name="T65" fmla="*/ 2147483647 h 318"/>
                  <a:gd name="T66" fmla="*/ 2147483647 w 323"/>
                  <a:gd name="T67" fmla="*/ 2147483647 h 318"/>
                  <a:gd name="T68" fmla="*/ 2147483647 w 323"/>
                  <a:gd name="T69" fmla="*/ 2147483647 h 318"/>
                  <a:gd name="T70" fmla="*/ 2147483647 w 323"/>
                  <a:gd name="T71" fmla="*/ 2147483647 h 318"/>
                  <a:gd name="T72" fmla="*/ 2147483647 w 323"/>
                  <a:gd name="T73" fmla="*/ 2147483647 h 318"/>
                  <a:gd name="T74" fmla="*/ 2147483647 w 323"/>
                  <a:gd name="T75" fmla="*/ 2147483647 h 318"/>
                  <a:gd name="T76" fmla="*/ 2147483647 w 323"/>
                  <a:gd name="T77" fmla="*/ 2147483647 h 318"/>
                  <a:gd name="T78" fmla="*/ 2147483647 w 323"/>
                  <a:gd name="T79" fmla="*/ 2147483647 h 318"/>
                  <a:gd name="T80" fmla="*/ 2147483647 w 323"/>
                  <a:gd name="T81" fmla="*/ 2147483647 h 318"/>
                  <a:gd name="T82" fmla="*/ 2147483647 w 323"/>
                  <a:gd name="T83" fmla="*/ 2147483647 h 318"/>
                  <a:gd name="T84" fmla="*/ 2147483647 w 323"/>
                  <a:gd name="T85" fmla="*/ 2147483647 h 318"/>
                  <a:gd name="T86" fmla="*/ 2147483647 w 323"/>
                  <a:gd name="T87" fmla="*/ 2147483647 h 318"/>
                  <a:gd name="T88" fmla="*/ 2147483647 w 323"/>
                  <a:gd name="T89" fmla="*/ 2147483647 h 318"/>
                  <a:gd name="T90" fmla="*/ 2147483647 w 323"/>
                  <a:gd name="T91" fmla="*/ 2147483647 h 318"/>
                  <a:gd name="T92" fmla="*/ 2147483647 w 323"/>
                  <a:gd name="T93" fmla="*/ 2147483647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3"/>
                  <a:gd name="T142" fmla="*/ 0 h 318"/>
                  <a:gd name="T143" fmla="*/ 323 w 323"/>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3" h="318">
                    <a:moveTo>
                      <a:pt x="207" y="279"/>
                    </a:moveTo>
                    <a:lnTo>
                      <a:pt x="190" y="292"/>
                    </a:lnTo>
                    <a:lnTo>
                      <a:pt x="173" y="300"/>
                    </a:lnTo>
                    <a:lnTo>
                      <a:pt x="154" y="304"/>
                    </a:lnTo>
                    <a:lnTo>
                      <a:pt x="134" y="306"/>
                    </a:lnTo>
                    <a:lnTo>
                      <a:pt x="114" y="303"/>
                    </a:lnTo>
                    <a:lnTo>
                      <a:pt x="95" y="297"/>
                    </a:lnTo>
                    <a:lnTo>
                      <a:pt x="76" y="289"/>
                    </a:lnTo>
                    <a:lnTo>
                      <a:pt x="59" y="279"/>
                    </a:lnTo>
                    <a:lnTo>
                      <a:pt x="27" y="315"/>
                    </a:lnTo>
                    <a:lnTo>
                      <a:pt x="16" y="318"/>
                    </a:lnTo>
                    <a:lnTo>
                      <a:pt x="11" y="314"/>
                    </a:lnTo>
                    <a:lnTo>
                      <a:pt x="7" y="306"/>
                    </a:lnTo>
                    <a:lnTo>
                      <a:pt x="11" y="299"/>
                    </a:lnTo>
                    <a:lnTo>
                      <a:pt x="43" y="265"/>
                    </a:lnTo>
                    <a:lnTo>
                      <a:pt x="37" y="259"/>
                    </a:lnTo>
                    <a:lnTo>
                      <a:pt x="31" y="254"/>
                    </a:lnTo>
                    <a:lnTo>
                      <a:pt x="27" y="247"/>
                    </a:lnTo>
                    <a:lnTo>
                      <a:pt x="21" y="240"/>
                    </a:lnTo>
                    <a:lnTo>
                      <a:pt x="16" y="233"/>
                    </a:lnTo>
                    <a:lnTo>
                      <a:pt x="13" y="225"/>
                    </a:lnTo>
                    <a:lnTo>
                      <a:pt x="9" y="217"/>
                    </a:lnTo>
                    <a:lnTo>
                      <a:pt x="6" y="209"/>
                    </a:lnTo>
                    <a:lnTo>
                      <a:pt x="3" y="197"/>
                    </a:lnTo>
                    <a:lnTo>
                      <a:pt x="0" y="185"/>
                    </a:lnTo>
                    <a:lnTo>
                      <a:pt x="0" y="173"/>
                    </a:lnTo>
                    <a:lnTo>
                      <a:pt x="1" y="162"/>
                    </a:lnTo>
                    <a:lnTo>
                      <a:pt x="4" y="155"/>
                    </a:lnTo>
                    <a:lnTo>
                      <a:pt x="7" y="149"/>
                    </a:lnTo>
                    <a:lnTo>
                      <a:pt x="11" y="143"/>
                    </a:lnTo>
                    <a:lnTo>
                      <a:pt x="16" y="137"/>
                    </a:lnTo>
                    <a:lnTo>
                      <a:pt x="23" y="130"/>
                    </a:lnTo>
                    <a:lnTo>
                      <a:pt x="29" y="126"/>
                    </a:lnTo>
                    <a:lnTo>
                      <a:pt x="36" y="121"/>
                    </a:lnTo>
                    <a:lnTo>
                      <a:pt x="43" y="119"/>
                    </a:lnTo>
                    <a:lnTo>
                      <a:pt x="50" y="119"/>
                    </a:lnTo>
                    <a:lnTo>
                      <a:pt x="57" y="120"/>
                    </a:lnTo>
                    <a:lnTo>
                      <a:pt x="65" y="124"/>
                    </a:lnTo>
                    <a:lnTo>
                      <a:pt x="72" y="129"/>
                    </a:lnTo>
                    <a:lnTo>
                      <a:pt x="80" y="138"/>
                    </a:lnTo>
                    <a:lnTo>
                      <a:pt x="83" y="148"/>
                    </a:lnTo>
                    <a:lnTo>
                      <a:pt x="81" y="156"/>
                    </a:lnTo>
                    <a:lnTo>
                      <a:pt x="74" y="166"/>
                    </a:lnTo>
                    <a:lnTo>
                      <a:pt x="68" y="171"/>
                    </a:lnTo>
                    <a:lnTo>
                      <a:pt x="59" y="175"/>
                    </a:lnTo>
                    <a:lnTo>
                      <a:pt x="51" y="179"/>
                    </a:lnTo>
                    <a:lnTo>
                      <a:pt x="45" y="181"/>
                    </a:lnTo>
                    <a:lnTo>
                      <a:pt x="43" y="188"/>
                    </a:lnTo>
                    <a:lnTo>
                      <a:pt x="45" y="202"/>
                    </a:lnTo>
                    <a:lnTo>
                      <a:pt x="53" y="220"/>
                    </a:lnTo>
                    <a:lnTo>
                      <a:pt x="69" y="242"/>
                    </a:lnTo>
                    <a:lnTo>
                      <a:pt x="79" y="251"/>
                    </a:lnTo>
                    <a:lnTo>
                      <a:pt x="90" y="258"/>
                    </a:lnTo>
                    <a:lnTo>
                      <a:pt x="102" y="263"/>
                    </a:lnTo>
                    <a:lnTo>
                      <a:pt x="114" y="265"/>
                    </a:lnTo>
                    <a:lnTo>
                      <a:pt x="126" y="265"/>
                    </a:lnTo>
                    <a:lnTo>
                      <a:pt x="137" y="263"/>
                    </a:lnTo>
                    <a:lnTo>
                      <a:pt x="149" y="257"/>
                    </a:lnTo>
                    <a:lnTo>
                      <a:pt x="159" y="248"/>
                    </a:lnTo>
                    <a:lnTo>
                      <a:pt x="170" y="233"/>
                    </a:lnTo>
                    <a:lnTo>
                      <a:pt x="173" y="218"/>
                    </a:lnTo>
                    <a:lnTo>
                      <a:pt x="167" y="201"/>
                    </a:lnTo>
                    <a:lnTo>
                      <a:pt x="154" y="178"/>
                    </a:lnTo>
                    <a:lnTo>
                      <a:pt x="148" y="170"/>
                    </a:lnTo>
                    <a:lnTo>
                      <a:pt x="142" y="160"/>
                    </a:lnTo>
                    <a:lnTo>
                      <a:pt x="136" y="151"/>
                    </a:lnTo>
                    <a:lnTo>
                      <a:pt x="132" y="141"/>
                    </a:lnTo>
                    <a:lnTo>
                      <a:pt x="127" y="132"/>
                    </a:lnTo>
                    <a:lnTo>
                      <a:pt x="122" y="121"/>
                    </a:lnTo>
                    <a:lnTo>
                      <a:pt x="119" y="111"/>
                    </a:lnTo>
                    <a:lnTo>
                      <a:pt x="117" y="102"/>
                    </a:lnTo>
                    <a:lnTo>
                      <a:pt x="114" y="82"/>
                    </a:lnTo>
                    <a:lnTo>
                      <a:pt x="118" y="62"/>
                    </a:lnTo>
                    <a:lnTo>
                      <a:pt x="126" y="45"/>
                    </a:lnTo>
                    <a:lnTo>
                      <a:pt x="140" y="30"/>
                    </a:lnTo>
                    <a:lnTo>
                      <a:pt x="155" y="18"/>
                    </a:lnTo>
                    <a:lnTo>
                      <a:pt x="172" y="9"/>
                    </a:lnTo>
                    <a:lnTo>
                      <a:pt x="188" y="6"/>
                    </a:lnTo>
                    <a:lnTo>
                      <a:pt x="205" y="6"/>
                    </a:lnTo>
                    <a:lnTo>
                      <a:pt x="222" y="11"/>
                    </a:lnTo>
                    <a:lnTo>
                      <a:pt x="239" y="18"/>
                    </a:lnTo>
                    <a:lnTo>
                      <a:pt x="255" y="27"/>
                    </a:lnTo>
                    <a:lnTo>
                      <a:pt x="270" y="38"/>
                    </a:lnTo>
                    <a:lnTo>
                      <a:pt x="303" y="1"/>
                    </a:lnTo>
                    <a:lnTo>
                      <a:pt x="310" y="0"/>
                    </a:lnTo>
                    <a:lnTo>
                      <a:pt x="318" y="6"/>
                    </a:lnTo>
                    <a:lnTo>
                      <a:pt x="322" y="16"/>
                    </a:lnTo>
                    <a:lnTo>
                      <a:pt x="318" y="24"/>
                    </a:lnTo>
                    <a:lnTo>
                      <a:pt x="291" y="54"/>
                    </a:lnTo>
                    <a:lnTo>
                      <a:pt x="300" y="65"/>
                    </a:lnTo>
                    <a:lnTo>
                      <a:pt x="308" y="79"/>
                    </a:lnTo>
                    <a:lnTo>
                      <a:pt x="315" y="94"/>
                    </a:lnTo>
                    <a:lnTo>
                      <a:pt x="319" y="106"/>
                    </a:lnTo>
                    <a:lnTo>
                      <a:pt x="323" y="121"/>
                    </a:lnTo>
                    <a:lnTo>
                      <a:pt x="323" y="134"/>
                    </a:lnTo>
                    <a:lnTo>
                      <a:pt x="317" y="147"/>
                    </a:lnTo>
                    <a:lnTo>
                      <a:pt x="306" y="159"/>
                    </a:lnTo>
                    <a:lnTo>
                      <a:pt x="300" y="164"/>
                    </a:lnTo>
                    <a:lnTo>
                      <a:pt x="295" y="167"/>
                    </a:lnTo>
                    <a:lnTo>
                      <a:pt x="291" y="168"/>
                    </a:lnTo>
                    <a:lnTo>
                      <a:pt x="286" y="168"/>
                    </a:lnTo>
                    <a:lnTo>
                      <a:pt x="281" y="167"/>
                    </a:lnTo>
                    <a:lnTo>
                      <a:pt x="277" y="165"/>
                    </a:lnTo>
                    <a:lnTo>
                      <a:pt x="272" y="162"/>
                    </a:lnTo>
                    <a:lnTo>
                      <a:pt x="268" y="157"/>
                    </a:lnTo>
                    <a:lnTo>
                      <a:pt x="261" y="149"/>
                    </a:lnTo>
                    <a:lnTo>
                      <a:pt x="258" y="141"/>
                    </a:lnTo>
                    <a:lnTo>
                      <a:pt x="260" y="135"/>
                    </a:lnTo>
                    <a:lnTo>
                      <a:pt x="263" y="129"/>
                    </a:lnTo>
                    <a:lnTo>
                      <a:pt x="268" y="125"/>
                    </a:lnTo>
                    <a:lnTo>
                      <a:pt x="272" y="120"/>
                    </a:lnTo>
                    <a:lnTo>
                      <a:pt x="277" y="118"/>
                    </a:lnTo>
                    <a:lnTo>
                      <a:pt x="279" y="117"/>
                    </a:lnTo>
                    <a:lnTo>
                      <a:pt x="280" y="111"/>
                    </a:lnTo>
                    <a:lnTo>
                      <a:pt x="278" y="99"/>
                    </a:lnTo>
                    <a:lnTo>
                      <a:pt x="272" y="86"/>
                    </a:lnTo>
                    <a:lnTo>
                      <a:pt x="262" y="72"/>
                    </a:lnTo>
                    <a:lnTo>
                      <a:pt x="253" y="64"/>
                    </a:lnTo>
                    <a:lnTo>
                      <a:pt x="241" y="57"/>
                    </a:lnTo>
                    <a:lnTo>
                      <a:pt x="231" y="51"/>
                    </a:lnTo>
                    <a:lnTo>
                      <a:pt x="219" y="47"/>
                    </a:lnTo>
                    <a:lnTo>
                      <a:pt x="208" y="47"/>
                    </a:lnTo>
                    <a:lnTo>
                      <a:pt x="197" y="50"/>
                    </a:lnTo>
                    <a:lnTo>
                      <a:pt x="188" y="56"/>
                    </a:lnTo>
                    <a:lnTo>
                      <a:pt x="180" y="65"/>
                    </a:lnTo>
                    <a:lnTo>
                      <a:pt x="175" y="76"/>
                    </a:lnTo>
                    <a:lnTo>
                      <a:pt x="174" y="89"/>
                    </a:lnTo>
                    <a:lnTo>
                      <a:pt x="178" y="103"/>
                    </a:lnTo>
                    <a:lnTo>
                      <a:pt x="183" y="117"/>
                    </a:lnTo>
                    <a:lnTo>
                      <a:pt x="190" y="130"/>
                    </a:lnTo>
                    <a:lnTo>
                      <a:pt x="198" y="144"/>
                    </a:lnTo>
                    <a:lnTo>
                      <a:pt x="207" y="158"/>
                    </a:lnTo>
                    <a:lnTo>
                      <a:pt x="215" y="172"/>
                    </a:lnTo>
                    <a:lnTo>
                      <a:pt x="222" y="186"/>
                    </a:lnTo>
                    <a:lnTo>
                      <a:pt x="227" y="198"/>
                    </a:lnTo>
                    <a:lnTo>
                      <a:pt x="232" y="211"/>
                    </a:lnTo>
                    <a:lnTo>
                      <a:pt x="233" y="224"/>
                    </a:lnTo>
                    <a:lnTo>
                      <a:pt x="233" y="236"/>
                    </a:lnTo>
                    <a:lnTo>
                      <a:pt x="228" y="250"/>
                    </a:lnTo>
                    <a:lnTo>
                      <a:pt x="219" y="264"/>
                    </a:lnTo>
                    <a:lnTo>
                      <a:pt x="207"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15" name="Freeform 45"/>
              <p:cNvSpPr>
                <a:spLocks/>
              </p:cNvSpPr>
              <p:nvPr/>
            </p:nvSpPr>
            <p:spPr bwMode="auto">
              <a:xfrm rot="-1890927">
                <a:off x="487363" y="1516063"/>
                <a:ext cx="550862" cy="622300"/>
              </a:xfrm>
              <a:custGeom>
                <a:avLst/>
                <a:gdLst>
                  <a:gd name="T0" fmla="*/ 2147483647 w 323"/>
                  <a:gd name="T1" fmla="*/ 2147483647 h 318"/>
                  <a:gd name="T2" fmla="*/ 2147483647 w 323"/>
                  <a:gd name="T3" fmla="*/ 2147483647 h 318"/>
                  <a:gd name="T4" fmla="*/ 2147483647 w 323"/>
                  <a:gd name="T5" fmla="*/ 2147483647 h 318"/>
                  <a:gd name="T6" fmla="*/ 2147483647 w 323"/>
                  <a:gd name="T7" fmla="*/ 2147483647 h 318"/>
                  <a:gd name="T8" fmla="*/ 2147483647 w 323"/>
                  <a:gd name="T9" fmla="*/ 2147483647 h 318"/>
                  <a:gd name="T10" fmla="*/ 2147483647 w 323"/>
                  <a:gd name="T11" fmla="*/ 2147483647 h 318"/>
                  <a:gd name="T12" fmla="*/ 2147483647 w 323"/>
                  <a:gd name="T13" fmla="*/ 2147483647 h 318"/>
                  <a:gd name="T14" fmla="*/ 2147483647 w 323"/>
                  <a:gd name="T15" fmla="*/ 2147483647 h 318"/>
                  <a:gd name="T16" fmla="*/ 2147483647 w 323"/>
                  <a:gd name="T17" fmla="*/ 2147483647 h 318"/>
                  <a:gd name="T18" fmla="*/ 2147483647 w 323"/>
                  <a:gd name="T19" fmla="*/ 2147483647 h 318"/>
                  <a:gd name="T20" fmla="*/ 2147483647 w 323"/>
                  <a:gd name="T21" fmla="*/ 2147483647 h 318"/>
                  <a:gd name="T22" fmla="*/ 2147483647 w 323"/>
                  <a:gd name="T23" fmla="*/ 2147483647 h 318"/>
                  <a:gd name="T24" fmla="*/ 2147483647 w 323"/>
                  <a:gd name="T25" fmla="*/ 2147483647 h 318"/>
                  <a:gd name="T26" fmla="*/ 2147483647 w 323"/>
                  <a:gd name="T27" fmla="*/ 2147483647 h 318"/>
                  <a:gd name="T28" fmla="*/ 2147483647 w 323"/>
                  <a:gd name="T29" fmla="*/ 2147483647 h 318"/>
                  <a:gd name="T30" fmla="*/ 2147483647 w 323"/>
                  <a:gd name="T31" fmla="*/ 2147483647 h 318"/>
                  <a:gd name="T32" fmla="*/ 2147483647 w 323"/>
                  <a:gd name="T33" fmla="*/ 2147483647 h 318"/>
                  <a:gd name="T34" fmla="*/ 2147483647 w 323"/>
                  <a:gd name="T35" fmla="*/ 2147483647 h 318"/>
                  <a:gd name="T36" fmla="*/ 2147483647 w 323"/>
                  <a:gd name="T37" fmla="*/ 2147483647 h 318"/>
                  <a:gd name="T38" fmla="*/ 2147483647 w 323"/>
                  <a:gd name="T39" fmla="*/ 2147483647 h 318"/>
                  <a:gd name="T40" fmla="*/ 2147483647 w 323"/>
                  <a:gd name="T41" fmla="*/ 2147483647 h 318"/>
                  <a:gd name="T42" fmla="*/ 2147483647 w 323"/>
                  <a:gd name="T43" fmla="*/ 2147483647 h 318"/>
                  <a:gd name="T44" fmla="*/ 2147483647 w 323"/>
                  <a:gd name="T45" fmla="*/ 2147483647 h 318"/>
                  <a:gd name="T46" fmla="*/ 2147483647 w 323"/>
                  <a:gd name="T47" fmla="*/ 2147483647 h 318"/>
                  <a:gd name="T48" fmla="*/ 2147483647 w 323"/>
                  <a:gd name="T49" fmla="*/ 2147483647 h 318"/>
                  <a:gd name="T50" fmla="*/ 2147483647 w 323"/>
                  <a:gd name="T51" fmla="*/ 2147483647 h 318"/>
                  <a:gd name="T52" fmla="*/ 2147483647 w 323"/>
                  <a:gd name="T53" fmla="*/ 2147483647 h 318"/>
                  <a:gd name="T54" fmla="*/ 2147483647 w 323"/>
                  <a:gd name="T55" fmla="*/ 2147483647 h 318"/>
                  <a:gd name="T56" fmla="*/ 2147483647 w 323"/>
                  <a:gd name="T57" fmla="*/ 2147483647 h 318"/>
                  <a:gd name="T58" fmla="*/ 2147483647 w 323"/>
                  <a:gd name="T59" fmla="*/ 2147483647 h 318"/>
                  <a:gd name="T60" fmla="*/ 2147483647 w 323"/>
                  <a:gd name="T61" fmla="*/ 2147483647 h 318"/>
                  <a:gd name="T62" fmla="*/ 2147483647 w 323"/>
                  <a:gd name="T63" fmla="*/ 2147483647 h 318"/>
                  <a:gd name="T64" fmla="*/ 2147483647 w 323"/>
                  <a:gd name="T65" fmla="*/ 2147483647 h 318"/>
                  <a:gd name="T66" fmla="*/ 2147483647 w 323"/>
                  <a:gd name="T67" fmla="*/ 2147483647 h 318"/>
                  <a:gd name="T68" fmla="*/ 2147483647 w 323"/>
                  <a:gd name="T69" fmla="*/ 2147483647 h 318"/>
                  <a:gd name="T70" fmla="*/ 2147483647 w 323"/>
                  <a:gd name="T71" fmla="*/ 2147483647 h 318"/>
                  <a:gd name="T72" fmla="*/ 2147483647 w 323"/>
                  <a:gd name="T73" fmla="*/ 2147483647 h 318"/>
                  <a:gd name="T74" fmla="*/ 2147483647 w 323"/>
                  <a:gd name="T75" fmla="*/ 2147483647 h 318"/>
                  <a:gd name="T76" fmla="*/ 2147483647 w 323"/>
                  <a:gd name="T77" fmla="*/ 2147483647 h 318"/>
                  <a:gd name="T78" fmla="*/ 2147483647 w 323"/>
                  <a:gd name="T79" fmla="*/ 2147483647 h 318"/>
                  <a:gd name="T80" fmla="*/ 2147483647 w 323"/>
                  <a:gd name="T81" fmla="*/ 2147483647 h 318"/>
                  <a:gd name="T82" fmla="*/ 2147483647 w 323"/>
                  <a:gd name="T83" fmla="*/ 2147483647 h 318"/>
                  <a:gd name="T84" fmla="*/ 2147483647 w 323"/>
                  <a:gd name="T85" fmla="*/ 2147483647 h 318"/>
                  <a:gd name="T86" fmla="*/ 2147483647 w 323"/>
                  <a:gd name="T87" fmla="*/ 2147483647 h 318"/>
                  <a:gd name="T88" fmla="*/ 2147483647 w 323"/>
                  <a:gd name="T89" fmla="*/ 2147483647 h 318"/>
                  <a:gd name="T90" fmla="*/ 2147483647 w 323"/>
                  <a:gd name="T91" fmla="*/ 2147483647 h 318"/>
                  <a:gd name="T92" fmla="*/ 2147483647 w 323"/>
                  <a:gd name="T93" fmla="*/ 2147483647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3"/>
                  <a:gd name="T142" fmla="*/ 0 h 318"/>
                  <a:gd name="T143" fmla="*/ 323 w 323"/>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3" h="318">
                    <a:moveTo>
                      <a:pt x="207" y="279"/>
                    </a:moveTo>
                    <a:lnTo>
                      <a:pt x="190" y="292"/>
                    </a:lnTo>
                    <a:lnTo>
                      <a:pt x="173" y="300"/>
                    </a:lnTo>
                    <a:lnTo>
                      <a:pt x="154" y="304"/>
                    </a:lnTo>
                    <a:lnTo>
                      <a:pt x="134" y="306"/>
                    </a:lnTo>
                    <a:lnTo>
                      <a:pt x="114" y="303"/>
                    </a:lnTo>
                    <a:lnTo>
                      <a:pt x="95" y="297"/>
                    </a:lnTo>
                    <a:lnTo>
                      <a:pt x="76" y="289"/>
                    </a:lnTo>
                    <a:lnTo>
                      <a:pt x="59" y="279"/>
                    </a:lnTo>
                    <a:lnTo>
                      <a:pt x="27" y="315"/>
                    </a:lnTo>
                    <a:lnTo>
                      <a:pt x="16" y="318"/>
                    </a:lnTo>
                    <a:lnTo>
                      <a:pt x="11" y="314"/>
                    </a:lnTo>
                    <a:lnTo>
                      <a:pt x="7" y="306"/>
                    </a:lnTo>
                    <a:lnTo>
                      <a:pt x="11" y="299"/>
                    </a:lnTo>
                    <a:lnTo>
                      <a:pt x="43" y="265"/>
                    </a:lnTo>
                    <a:lnTo>
                      <a:pt x="37" y="259"/>
                    </a:lnTo>
                    <a:lnTo>
                      <a:pt x="31" y="254"/>
                    </a:lnTo>
                    <a:lnTo>
                      <a:pt x="27" y="247"/>
                    </a:lnTo>
                    <a:lnTo>
                      <a:pt x="21" y="240"/>
                    </a:lnTo>
                    <a:lnTo>
                      <a:pt x="16" y="233"/>
                    </a:lnTo>
                    <a:lnTo>
                      <a:pt x="13" y="225"/>
                    </a:lnTo>
                    <a:lnTo>
                      <a:pt x="9" y="217"/>
                    </a:lnTo>
                    <a:lnTo>
                      <a:pt x="6" y="209"/>
                    </a:lnTo>
                    <a:lnTo>
                      <a:pt x="3" y="197"/>
                    </a:lnTo>
                    <a:lnTo>
                      <a:pt x="0" y="185"/>
                    </a:lnTo>
                    <a:lnTo>
                      <a:pt x="0" y="173"/>
                    </a:lnTo>
                    <a:lnTo>
                      <a:pt x="1" y="162"/>
                    </a:lnTo>
                    <a:lnTo>
                      <a:pt x="4" y="155"/>
                    </a:lnTo>
                    <a:lnTo>
                      <a:pt x="7" y="149"/>
                    </a:lnTo>
                    <a:lnTo>
                      <a:pt x="11" y="143"/>
                    </a:lnTo>
                    <a:lnTo>
                      <a:pt x="16" y="137"/>
                    </a:lnTo>
                    <a:lnTo>
                      <a:pt x="23" y="130"/>
                    </a:lnTo>
                    <a:lnTo>
                      <a:pt x="29" y="126"/>
                    </a:lnTo>
                    <a:lnTo>
                      <a:pt x="36" y="121"/>
                    </a:lnTo>
                    <a:lnTo>
                      <a:pt x="43" y="119"/>
                    </a:lnTo>
                    <a:lnTo>
                      <a:pt x="50" y="119"/>
                    </a:lnTo>
                    <a:lnTo>
                      <a:pt x="57" y="120"/>
                    </a:lnTo>
                    <a:lnTo>
                      <a:pt x="65" y="124"/>
                    </a:lnTo>
                    <a:lnTo>
                      <a:pt x="72" y="129"/>
                    </a:lnTo>
                    <a:lnTo>
                      <a:pt x="80" y="138"/>
                    </a:lnTo>
                    <a:lnTo>
                      <a:pt x="83" y="148"/>
                    </a:lnTo>
                    <a:lnTo>
                      <a:pt x="81" y="156"/>
                    </a:lnTo>
                    <a:lnTo>
                      <a:pt x="74" y="166"/>
                    </a:lnTo>
                    <a:lnTo>
                      <a:pt x="68" y="171"/>
                    </a:lnTo>
                    <a:lnTo>
                      <a:pt x="59" y="175"/>
                    </a:lnTo>
                    <a:lnTo>
                      <a:pt x="51" y="179"/>
                    </a:lnTo>
                    <a:lnTo>
                      <a:pt x="45" y="181"/>
                    </a:lnTo>
                    <a:lnTo>
                      <a:pt x="43" y="188"/>
                    </a:lnTo>
                    <a:lnTo>
                      <a:pt x="45" y="202"/>
                    </a:lnTo>
                    <a:lnTo>
                      <a:pt x="53" y="220"/>
                    </a:lnTo>
                    <a:lnTo>
                      <a:pt x="69" y="242"/>
                    </a:lnTo>
                    <a:lnTo>
                      <a:pt x="79" y="251"/>
                    </a:lnTo>
                    <a:lnTo>
                      <a:pt x="90" y="258"/>
                    </a:lnTo>
                    <a:lnTo>
                      <a:pt x="102" y="263"/>
                    </a:lnTo>
                    <a:lnTo>
                      <a:pt x="114" y="265"/>
                    </a:lnTo>
                    <a:lnTo>
                      <a:pt x="126" y="265"/>
                    </a:lnTo>
                    <a:lnTo>
                      <a:pt x="137" y="263"/>
                    </a:lnTo>
                    <a:lnTo>
                      <a:pt x="149" y="257"/>
                    </a:lnTo>
                    <a:lnTo>
                      <a:pt x="159" y="248"/>
                    </a:lnTo>
                    <a:lnTo>
                      <a:pt x="170" y="233"/>
                    </a:lnTo>
                    <a:lnTo>
                      <a:pt x="173" y="218"/>
                    </a:lnTo>
                    <a:lnTo>
                      <a:pt x="167" y="201"/>
                    </a:lnTo>
                    <a:lnTo>
                      <a:pt x="154" y="178"/>
                    </a:lnTo>
                    <a:lnTo>
                      <a:pt x="148" y="170"/>
                    </a:lnTo>
                    <a:lnTo>
                      <a:pt x="142" y="160"/>
                    </a:lnTo>
                    <a:lnTo>
                      <a:pt x="136" y="151"/>
                    </a:lnTo>
                    <a:lnTo>
                      <a:pt x="132" y="141"/>
                    </a:lnTo>
                    <a:lnTo>
                      <a:pt x="127" y="132"/>
                    </a:lnTo>
                    <a:lnTo>
                      <a:pt x="122" y="121"/>
                    </a:lnTo>
                    <a:lnTo>
                      <a:pt x="119" y="111"/>
                    </a:lnTo>
                    <a:lnTo>
                      <a:pt x="117" y="102"/>
                    </a:lnTo>
                    <a:lnTo>
                      <a:pt x="114" y="82"/>
                    </a:lnTo>
                    <a:lnTo>
                      <a:pt x="118" y="62"/>
                    </a:lnTo>
                    <a:lnTo>
                      <a:pt x="126" y="45"/>
                    </a:lnTo>
                    <a:lnTo>
                      <a:pt x="140" y="30"/>
                    </a:lnTo>
                    <a:lnTo>
                      <a:pt x="155" y="18"/>
                    </a:lnTo>
                    <a:lnTo>
                      <a:pt x="172" y="9"/>
                    </a:lnTo>
                    <a:lnTo>
                      <a:pt x="188" y="6"/>
                    </a:lnTo>
                    <a:lnTo>
                      <a:pt x="205" y="6"/>
                    </a:lnTo>
                    <a:lnTo>
                      <a:pt x="222" y="11"/>
                    </a:lnTo>
                    <a:lnTo>
                      <a:pt x="239" y="18"/>
                    </a:lnTo>
                    <a:lnTo>
                      <a:pt x="255" y="27"/>
                    </a:lnTo>
                    <a:lnTo>
                      <a:pt x="270" y="38"/>
                    </a:lnTo>
                    <a:lnTo>
                      <a:pt x="303" y="1"/>
                    </a:lnTo>
                    <a:lnTo>
                      <a:pt x="310" y="0"/>
                    </a:lnTo>
                    <a:lnTo>
                      <a:pt x="318" y="6"/>
                    </a:lnTo>
                    <a:lnTo>
                      <a:pt x="322" y="16"/>
                    </a:lnTo>
                    <a:lnTo>
                      <a:pt x="318" y="24"/>
                    </a:lnTo>
                    <a:lnTo>
                      <a:pt x="291" y="54"/>
                    </a:lnTo>
                    <a:lnTo>
                      <a:pt x="300" y="65"/>
                    </a:lnTo>
                    <a:lnTo>
                      <a:pt x="308" y="79"/>
                    </a:lnTo>
                    <a:lnTo>
                      <a:pt x="315" y="94"/>
                    </a:lnTo>
                    <a:lnTo>
                      <a:pt x="319" y="106"/>
                    </a:lnTo>
                    <a:lnTo>
                      <a:pt x="323" y="121"/>
                    </a:lnTo>
                    <a:lnTo>
                      <a:pt x="323" y="134"/>
                    </a:lnTo>
                    <a:lnTo>
                      <a:pt x="317" y="147"/>
                    </a:lnTo>
                    <a:lnTo>
                      <a:pt x="306" y="159"/>
                    </a:lnTo>
                    <a:lnTo>
                      <a:pt x="300" y="164"/>
                    </a:lnTo>
                    <a:lnTo>
                      <a:pt x="295" y="167"/>
                    </a:lnTo>
                    <a:lnTo>
                      <a:pt x="291" y="168"/>
                    </a:lnTo>
                    <a:lnTo>
                      <a:pt x="286" y="168"/>
                    </a:lnTo>
                    <a:lnTo>
                      <a:pt x="281" y="167"/>
                    </a:lnTo>
                    <a:lnTo>
                      <a:pt x="277" y="165"/>
                    </a:lnTo>
                    <a:lnTo>
                      <a:pt x="272" y="162"/>
                    </a:lnTo>
                    <a:lnTo>
                      <a:pt x="268" y="157"/>
                    </a:lnTo>
                    <a:lnTo>
                      <a:pt x="261" y="149"/>
                    </a:lnTo>
                    <a:lnTo>
                      <a:pt x="258" y="141"/>
                    </a:lnTo>
                    <a:lnTo>
                      <a:pt x="260" y="135"/>
                    </a:lnTo>
                    <a:lnTo>
                      <a:pt x="263" y="129"/>
                    </a:lnTo>
                    <a:lnTo>
                      <a:pt x="268" y="125"/>
                    </a:lnTo>
                    <a:lnTo>
                      <a:pt x="272" y="120"/>
                    </a:lnTo>
                    <a:lnTo>
                      <a:pt x="277" y="118"/>
                    </a:lnTo>
                    <a:lnTo>
                      <a:pt x="279" y="117"/>
                    </a:lnTo>
                    <a:lnTo>
                      <a:pt x="280" y="111"/>
                    </a:lnTo>
                    <a:lnTo>
                      <a:pt x="278" y="99"/>
                    </a:lnTo>
                    <a:lnTo>
                      <a:pt x="272" y="86"/>
                    </a:lnTo>
                    <a:lnTo>
                      <a:pt x="262" y="72"/>
                    </a:lnTo>
                    <a:lnTo>
                      <a:pt x="253" y="64"/>
                    </a:lnTo>
                    <a:lnTo>
                      <a:pt x="241" y="57"/>
                    </a:lnTo>
                    <a:lnTo>
                      <a:pt x="231" y="51"/>
                    </a:lnTo>
                    <a:lnTo>
                      <a:pt x="219" y="47"/>
                    </a:lnTo>
                    <a:lnTo>
                      <a:pt x="208" y="47"/>
                    </a:lnTo>
                    <a:lnTo>
                      <a:pt x="197" y="50"/>
                    </a:lnTo>
                    <a:lnTo>
                      <a:pt x="188" y="56"/>
                    </a:lnTo>
                    <a:lnTo>
                      <a:pt x="180" y="65"/>
                    </a:lnTo>
                    <a:lnTo>
                      <a:pt x="175" y="76"/>
                    </a:lnTo>
                    <a:lnTo>
                      <a:pt x="174" y="89"/>
                    </a:lnTo>
                    <a:lnTo>
                      <a:pt x="178" y="103"/>
                    </a:lnTo>
                    <a:lnTo>
                      <a:pt x="183" y="117"/>
                    </a:lnTo>
                    <a:lnTo>
                      <a:pt x="190" y="130"/>
                    </a:lnTo>
                    <a:lnTo>
                      <a:pt x="198" y="144"/>
                    </a:lnTo>
                    <a:lnTo>
                      <a:pt x="207" y="158"/>
                    </a:lnTo>
                    <a:lnTo>
                      <a:pt x="215" y="172"/>
                    </a:lnTo>
                    <a:lnTo>
                      <a:pt x="222" y="186"/>
                    </a:lnTo>
                    <a:lnTo>
                      <a:pt x="227" y="198"/>
                    </a:lnTo>
                    <a:lnTo>
                      <a:pt x="232" y="211"/>
                    </a:lnTo>
                    <a:lnTo>
                      <a:pt x="233" y="224"/>
                    </a:lnTo>
                    <a:lnTo>
                      <a:pt x="233" y="236"/>
                    </a:lnTo>
                    <a:lnTo>
                      <a:pt x="228" y="250"/>
                    </a:lnTo>
                    <a:lnTo>
                      <a:pt x="219" y="264"/>
                    </a:lnTo>
                    <a:lnTo>
                      <a:pt x="207"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18" name="Freeform 45"/>
              <p:cNvSpPr>
                <a:spLocks/>
              </p:cNvSpPr>
              <p:nvPr/>
            </p:nvSpPr>
            <p:spPr bwMode="auto">
              <a:xfrm rot="-1890927">
                <a:off x="2225675" y="2430463"/>
                <a:ext cx="550863" cy="622300"/>
              </a:xfrm>
              <a:custGeom>
                <a:avLst/>
                <a:gdLst>
                  <a:gd name="T0" fmla="*/ 2147483647 w 323"/>
                  <a:gd name="T1" fmla="*/ 2147483647 h 318"/>
                  <a:gd name="T2" fmla="*/ 2147483647 w 323"/>
                  <a:gd name="T3" fmla="*/ 2147483647 h 318"/>
                  <a:gd name="T4" fmla="*/ 2147483647 w 323"/>
                  <a:gd name="T5" fmla="*/ 2147483647 h 318"/>
                  <a:gd name="T6" fmla="*/ 2147483647 w 323"/>
                  <a:gd name="T7" fmla="*/ 2147483647 h 318"/>
                  <a:gd name="T8" fmla="*/ 2147483647 w 323"/>
                  <a:gd name="T9" fmla="*/ 2147483647 h 318"/>
                  <a:gd name="T10" fmla="*/ 2147483647 w 323"/>
                  <a:gd name="T11" fmla="*/ 2147483647 h 318"/>
                  <a:gd name="T12" fmla="*/ 2147483647 w 323"/>
                  <a:gd name="T13" fmla="*/ 2147483647 h 318"/>
                  <a:gd name="T14" fmla="*/ 2147483647 w 323"/>
                  <a:gd name="T15" fmla="*/ 2147483647 h 318"/>
                  <a:gd name="T16" fmla="*/ 2147483647 w 323"/>
                  <a:gd name="T17" fmla="*/ 2147483647 h 318"/>
                  <a:gd name="T18" fmla="*/ 2147483647 w 323"/>
                  <a:gd name="T19" fmla="*/ 2147483647 h 318"/>
                  <a:gd name="T20" fmla="*/ 2147483647 w 323"/>
                  <a:gd name="T21" fmla="*/ 2147483647 h 318"/>
                  <a:gd name="T22" fmla="*/ 2147483647 w 323"/>
                  <a:gd name="T23" fmla="*/ 2147483647 h 318"/>
                  <a:gd name="T24" fmla="*/ 2147483647 w 323"/>
                  <a:gd name="T25" fmla="*/ 2147483647 h 318"/>
                  <a:gd name="T26" fmla="*/ 2147483647 w 323"/>
                  <a:gd name="T27" fmla="*/ 2147483647 h 318"/>
                  <a:gd name="T28" fmla="*/ 2147483647 w 323"/>
                  <a:gd name="T29" fmla="*/ 2147483647 h 318"/>
                  <a:gd name="T30" fmla="*/ 2147483647 w 323"/>
                  <a:gd name="T31" fmla="*/ 2147483647 h 318"/>
                  <a:gd name="T32" fmla="*/ 2147483647 w 323"/>
                  <a:gd name="T33" fmla="*/ 2147483647 h 318"/>
                  <a:gd name="T34" fmla="*/ 2147483647 w 323"/>
                  <a:gd name="T35" fmla="*/ 2147483647 h 318"/>
                  <a:gd name="T36" fmla="*/ 2147483647 w 323"/>
                  <a:gd name="T37" fmla="*/ 2147483647 h 318"/>
                  <a:gd name="T38" fmla="*/ 2147483647 w 323"/>
                  <a:gd name="T39" fmla="*/ 2147483647 h 318"/>
                  <a:gd name="T40" fmla="*/ 2147483647 w 323"/>
                  <a:gd name="T41" fmla="*/ 2147483647 h 318"/>
                  <a:gd name="T42" fmla="*/ 2147483647 w 323"/>
                  <a:gd name="T43" fmla="*/ 2147483647 h 318"/>
                  <a:gd name="T44" fmla="*/ 2147483647 w 323"/>
                  <a:gd name="T45" fmla="*/ 2147483647 h 318"/>
                  <a:gd name="T46" fmla="*/ 2147483647 w 323"/>
                  <a:gd name="T47" fmla="*/ 2147483647 h 318"/>
                  <a:gd name="T48" fmla="*/ 2147483647 w 323"/>
                  <a:gd name="T49" fmla="*/ 2147483647 h 318"/>
                  <a:gd name="T50" fmla="*/ 2147483647 w 323"/>
                  <a:gd name="T51" fmla="*/ 2147483647 h 318"/>
                  <a:gd name="T52" fmla="*/ 2147483647 w 323"/>
                  <a:gd name="T53" fmla="*/ 2147483647 h 318"/>
                  <a:gd name="T54" fmla="*/ 2147483647 w 323"/>
                  <a:gd name="T55" fmla="*/ 2147483647 h 318"/>
                  <a:gd name="T56" fmla="*/ 2147483647 w 323"/>
                  <a:gd name="T57" fmla="*/ 2147483647 h 318"/>
                  <a:gd name="T58" fmla="*/ 2147483647 w 323"/>
                  <a:gd name="T59" fmla="*/ 2147483647 h 318"/>
                  <a:gd name="T60" fmla="*/ 2147483647 w 323"/>
                  <a:gd name="T61" fmla="*/ 2147483647 h 318"/>
                  <a:gd name="T62" fmla="*/ 2147483647 w 323"/>
                  <a:gd name="T63" fmla="*/ 2147483647 h 318"/>
                  <a:gd name="T64" fmla="*/ 2147483647 w 323"/>
                  <a:gd name="T65" fmla="*/ 2147483647 h 318"/>
                  <a:gd name="T66" fmla="*/ 2147483647 w 323"/>
                  <a:gd name="T67" fmla="*/ 2147483647 h 318"/>
                  <a:gd name="T68" fmla="*/ 2147483647 w 323"/>
                  <a:gd name="T69" fmla="*/ 2147483647 h 318"/>
                  <a:gd name="T70" fmla="*/ 2147483647 w 323"/>
                  <a:gd name="T71" fmla="*/ 2147483647 h 318"/>
                  <a:gd name="T72" fmla="*/ 2147483647 w 323"/>
                  <a:gd name="T73" fmla="*/ 2147483647 h 318"/>
                  <a:gd name="T74" fmla="*/ 2147483647 w 323"/>
                  <a:gd name="T75" fmla="*/ 2147483647 h 318"/>
                  <a:gd name="T76" fmla="*/ 2147483647 w 323"/>
                  <a:gd name="T77" fmla="*/ 2147483647 h 318"/>
                  <a:gd name="T78" fmla="*/ 2147483647 w 323"/>
                  <a:gd name="T79" fmla="*/ 2147483647 h 318"/>
                  <a:gd name="T80" fmla="*/ 2147483647 w 323"/>
                  <a:gd name="T81" fmla="*/ 2147483647 h 318"/>
                  <a:gd name="T82" fmla="*/ 2147483647 w 323"/>
                  <a:gd name="T83" fmla="*/ 2147483647 h 318"/>
                  <a:gd name="T84" fmla="*/ 2147483647 w 323"/>
                  <a:gd name="T85" fmla="*/ 2147483647 h 318"/>
                  <a:gd name="T86" fmla="*/ 2147483647 w 323"/>
                  <a:gd name="T87" fmla="*/ 2147483647 h 318"/>
                  <a:gd name="T88" fmla="*/ 2147483647 w 323"/>
                  <a:gd name="T89" fmla="*/ 2147483647 h 318"/>
                  <a:gd name="T90" fmla="*/ 2147483647 w 323"/>
                  <a:gd name="T91" fmla="*/ 2147483647 h 318"/>
                  <a:gd name="T92" fmla="*/ 2147483647 w 323"/>
                  <a:gd name="T93" fmla="*/ 2147483647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3"/>
                  <a:gd name="T142" fmla="*/ 0 h 318"/>
                  <a:gd name="T143" fmla="*/ 323 w 323"/>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3" h="318">
                    <a:moveTo>
                      <a:pt x="207" y="279"/>
                    </a:moveTo>
                    <a:lnTo>
                      <a:pt x="190" y="292"/>
                    </a:lnTo>
                    <a:lnTo>
                      <a:pt x="173" y="300"/>
                    </a:lnTo>
                    <a:lnTo>
                      <a:pt x="154" y="304"/>
                    </a:lnTo>
                    <a:lnTo>
                      <a:pt x="134" y="306"/>
                    </a:lnTo>
                    <a:lnTo>
                      <a:pt x="114" y="303"/>
                    </a:lnTo>
                    <a:lnTo>
                      <a:pt x="95" y="297"/>
                    </a:lnTo>
                    <a:lnTo>
                      <a:pt x="76" y="289"/>
                    </a:lnTo>
                    <a:lnTo>
                      <a:pt x="59" y="279"/>
                    </a:lnTo>
                    <a:lnTo>
                      <a:pt x="27" y="315"/>
                    </a:lnTo>
                    <a:lnTo>
                      <a:pt x="16" y="318"/>
                    </a:lnTo>
                    <a:lnTo>
                      <a:pt x="11" y="314"/>
                    </a:lnTo>
                    <a:lnTo>
                      <a:pt x="7" y="306"/>
                    </a:lnTo>
                    <a:lnTo>
                      <a:pt x="11" y="299"/>
                    </a:lnTo>
                    <a:lnTo>
                      <a:pt x="43" y="265"/>
                    </a:lnTo>
                    <a:lnTo>
                      <a:pt x="37" y="259"/>
                    </a:lnTo>
                    <a:lnTo>
                      <a:pt x="31" y="254"/>
                    </a:lnTo>
                    <a:lnTo>
                      <a:pt x="27" y="247"/>
                    </a:lnTo>
                    <a:lnTo>
                      <a:pt x="21" y="240"/>
                    </a:lnTo>
                    <a:lnTo>
                      <a:pt x="16" y="233"/>
                    </a:lnTo>
                    <a:lnTo>
                      <a:pt x="13" y="225"/>
                    </a:lnTo>
                    <a:lnTo>
                      <a:pt x="9" y="217"/>
                    </a:lnTo>
                    <a:lnTo>
                      <a:pt x="6" y="209"/>
                    </a:lnTo>
                    <a:lnTo>
                      <a:pt x="3" y="197"/>
                    </a:lnTo>
                    <a:lnTo>
                      <a:pt x="0" y="185"/>
                    </a:lnTo>
                    <a:lnTo>
                      <a:pt x="0" y="173"/>
                    </a:lnTo>
                    <a:lnTo>
                      <a:pt x="1" y="162"/>
                    </a:lnTo>
                    <a:lnTo>
                      <a:pt x="4" y="155"/>
                    </a:lnTo>
                    <a:lnTo>
                      <a:pt x="7" y="149"/>
                    </a:lnTo>
                    <a:lnTo>
                      <a:pt x="11" y="143"/>
                    </a:lnTo>
                    <a:lnTo>
                      <a:pt x="16" y="137"/>
                    </a:lnTo>
                    <a:lnTo>
                      <a:pt x="23" y="130"/>
                    </a:lnTo>
                    <a:lnTo>
                      <a:pt x="29" y="126"/>
                    </a:lnTo>
                    <a:lnTo>
                      <a:pt x="36" y="121"/>
                    </a:lnTo>
                    <a:lnTo>
                      <a:pt x="43" y="119"/>
                    </a:lnTo>
                    <a:lnTo>
                      <a:pt x="50" y="119"/>
                    </a:lnTo>
                    <a:lnTo>
                      <a:pt x="57" y="120"/>
                    </a:lnTo>
                    <a:lnTo>
                      <a:pt x="65" y="124"/>
                    </a:lnTo>
                    <a:lnTo>
                      <a:pt x="72" y="129"/>
                    </a:lnTo>
                    <a:lnTo>
                      <a:pt x="80" y="138"/>
                    </a:lnTo>
                    <a:lnTo>
                      <a:pt x="83" y="148"/>
                    </a:lnTo>
                    <a:lnTo>
                      <a:pt x="81" y="156"/>
                    </a:lnTo>
                    <a:lnTo>
                      <a:pt x="74" y="166"/>
                    </a:lnTo>
                    <a:lnTo>
                      <a:pt x="68" y="171"/>
                    </a:lnTo>
                    <a:lnTo>
                      <a:pt x="59" y="175"/>
                    </a:lnTo>
                    <a:lnTo>
                      <a:pt x="51" y="179"/>
                    </a:lnTo>
                    <a:lnTo>
                      <a:pt x="45" y="181"/>
                    </a:lnTo>
                    <a:lnTo>
                      <a:pt x="43" y="188"/>
                    </a:lnTo>
                    <a:lnTo>
                      <a:pt x="45" y="202"/>
                    </a:lnTo>
                    <a:lnTo>
                      <a:pt x="53" y="220"/>
                    </a:lnTo>
                    <a:lnTo>
                      <a:pt x="69" y="242"/>
                    </a:lnTo>
                    <a:lnTo>
                      <a:pt x="79" y="251"/>
                    </a:lnTo>
                    <a:lnTo>
                      <a:pt x="90" y="258"/>
                    </a:lnTo>
                    <a:lnTo>
                      <a:pt x="102" y="263"/>
                    </a:lnTo>
                    <a:lnTo>
                      <a:pt x="114" y="265"/>
                    </a:lnTo>
                    <a:lnTo>
                      <a:pt x="126" y="265"/>
                    </a:lnTo>
                    <a:lnTo>
                      <a:pt x="137" y="263"/>
                    </a:lnTo>
                    <a:lnTo>
                      <a:pt x="149" y="257"/>
                    </a:lnTo>
                    <a:lnTo>
                      <a:pt x="159" y="248"/>
                    </a:lnTo>
                    <a:lnTo>
                      <a:pt x="170" y="233"/>
                    </a:lnTo>
                    <a:lnTo>
                      <a:pt x="173" y="218"/>
                    </a:lnTo>
                    <a:lnTo>
                      <a:pt x="167" y="201"/>
                    </a:lnTo>
                    <a:lnTo>
                      <a:pt x="154" y="178"/>
                    </a:lnTo>
                    <a:lnTo>
                      <a:pt x="148" y="170"/>
                    </a:lnTo>
                    <a:lnTo>
                      <a:pt x="142" y="160"/>
                    </a:lnTo>
                    <a:lnTo>
                      <a:pt x="136" y="151"/>
                    </a:lnTo>
                    <a:lnTo>
                      <a:pt x="132" y="141"/>
                    </a:lnTo>
                    <a:lnTo>
                      <a:pt x="127" y="132"/>
                    </a:lnTo>
                    <a:lnTo>
                      <a:pt x="122" y="121"/>
                    </a:lnTo>
                    <a:lnTo>
                      <a:pt x="119" y="111"/>
                    </a:lnTo>
                    <a:lnTo>
                      <a:pt x="117" y="102"/>
                    </a:lnTo>
                    <a:lnTo>
                      <a:pt x="114" y="82"/>
                    </a:lnTo>
                    <a:lnTo>
                      <a:pt x="118" y="62"/>
                    </a:lnTo>
                    <a:lnTo>
                      <a:pt x="126" y="45"/>
                    </a:lnTo>
                    <a:lnTo>
                      <a:pt x="140" y="30"/>
                    </a:lnTo>
                    <a:lnTo>
                      <a:pt x="155" y="18"/>
                    </a:lnTo>
                    <a:lnTo>
                      <a:pt x="172" y="9"/>
                    </a:lnTo>
                    <a:lnTo>
                      <a:pt x="188" y="6"/>
                    </a:lnTo>
                    <a:lnTo>
                      <a:pt x="205" y="6"/>
                    </a:lnTo>
                    <a:lnTo>
                      <a:pt x="222" y="11"/>
                    </a:lnTo>
                    <a:lnTo>
                      <a:pt x="239" y="18"/>
                    </a:lnTo>
                    <a:lnTo>
                      <a:pt x="255" y="27"/>
                    </a:lnTo>
                    <a:lnTo>
                      <a:pt x="270" y="38"/>
                    </a:lnTo>
                    <a:lnTo>
                      <a:pt x="303" y="1"/>
                    </a:lnTo>
                    <a:lnTo>
                      <a:pt x="310" y="0"/>
                    </a:lnTo>
                    <a:lnTo>
                      <a:pt x="318" y="6"/>
                    </a:lnTo>
                    <a:lnTo>
                      <a:pt x="322" y="16"/>
                    </a:lnTo>
                    <a:lnTo>
                      <a:pt x="318" y="24"/>
                    </a:lnTo>
                    <a:lnTo>
                      <a:pt x="291" y="54"/>
                    </a:lnTo>
                    <a:lnTo>
                      <a:pt x="300" y="65"/>
                    </a:lnTo>
                    <a:lnTo>
                      <a:pt x="308" y="79"/>
                    </a:lnTo>
                    <a:lnTo>
                      <a:pt x="315" y="94"/>
                    </a:lnTo>
                    <a:lnTo>
                      <a:pt x="319" y="106"/>
                    </a:lnTo>
                    <a:lnTo>
                      <a:pt x="323" y="121"/>
                    </a:lnTo>
                    <a:lnTo>
                      <a:pt x="323" y="134"/>
                    </a:lnTo>
                    <a:lnTo>
                      <a:pt x="317" y="147"/>
                    </a:lnTo>
                    <a:lnTo>
                      <a:pt x="306" y="159"/>
                    </a:lnTo>
                    <a:lnTo>
                      <a:pt x="300" y="164"/>
                    </a:lnTo>
                    <a:lnTo>
                      <a:pt x="295" y="167"/>
                    </a:lnTo>
                    <a:lnTo>
                      <a:pt x="291" y="168"/>
                    </a:lnTo>
                    <a:lnTo>
                      <a:pt x="286" y="168"/>
                    </a:lnTo>
                    <a:lnTo>
                      <a:pt x="281" y="167"/>
                    </a:lnTo>
                    <a:lnTo>
                      <a:pt x="277" y="165"/>
                    </a:lnTo>
                    <a:lnTo>
                      <a:pt x="272" y="162"/>
                    </a:lnTo>
                    <a:lnTo>
                      <a:pt x="268" y="157"/>
                    </a:lnTo>
                    <a:lnTo>
                      <a:pt x="261" y="149"/>
                    </a:lnTo>
                    <a:lnTo>
                      <a:pt x="258" y="141"/>
                    </a:lnTo>
                    <a:lnTo>
                      <a:pt x="260" y="135"/>
                    </a:lnTo>
                    <a:lnTo>
                      <a:pt x="263" y="129"/>
                    </a:lnTo>
                    <a:lnTo>
                      <a:pt x="268" y="125"/>
                    </a:lnTo>
                    <a:lnTo>
                      <a:pt x="272" y="120"/>
                    </a:lnTo>
                    <a:lnTo>
                      <a:pt x="277" y="118"/>
                    </a:lnTo>
                    <a:lnTo>
                      <a:pt x="279" y="117"/>
                    </a:lnTo>
                    <a:lnTo>
                      <a:pt x="280" y="111"/>
                    </a:lnTo>
                    <a:lnTo>
                      <a:pt x="278" y="99"/>
                    </a:lnTo>
                    <a:lnTo>
                      <a:pt x="272" y="86"/>
                    </a:lnTo>
                    <a:lnTo>
                      <a:pt x="262" y="72"/>
                    </a:lnTo>
                    <a:lnTo>
                      <a:pt x="253" y="64"/>
                    </a:lnTo>
                    <a:lnTo>
                      <a:pt x="241" y="57"/>
                    </a:lnTo>
                    <a:lnTo>
                      <a:pt x="231" y="51"/>
                    </a:lnTo>
                    <a:lnTo>
                      <a:pt x="219" y="47"/>
                    </a:lnTo>
                    <a:lnTo>
                      <a:pt x="208" y="47"/>
                    </a:lnTo>
                    <a:lnTo>
                      <a:pt x="197" y="50"/>
                    </a:lnTo>
                    <a:lnTo>
                      <a:pt x="188" y="56"/>
                    </a:lnTo>
                    <a:lnTo>
                      <a:pt x="180" y="65"/>
                    </a:lnTo>
                    <a:lnTo>
                      <a:pt x="175" y="76"/>
                    </a:lnTo>
                    <a:lnTo>
                      <a:pt x="174" y="89"/>
                    </a:lnTo>
                    <a:lnTo>
                      <a:pt x="178" y="103"/>
                    </a:lnTo>
                    <a:lnTo>
                      <a:pt x="183" y="117"/>
                    </a:lnTo>
                    <a:lnTo>
                      <a:pt x="190" y="130"/>
                    </a:lnTo>
                    <a:lnTo>
                      <a:pt x="198" y="144"/>
                    </a:lnTo>
                    <a:lnTo>
                      <a:pt x="207" y="158"/>
                    </a:lnTo>
                    <a:lnTo>
                      <a:pt x="215" y="172"/>
                    </a:lnTo>
                    <a:lnTo>
                      <a:pt x="222" y="186"/>
                    </a:lnTo>
                    <a:lnTo>
                      <a:pt x="227" y="198"/>
                    </a:lnTo>
                    <a:lnTo>
                      <a:pt x="232" y="211"/>
                    </a:lnTo>
                    <a:lnTo>
                      <a:pt x="233" y="224"/>
                    </a:lnTo>
                    <a:lnTo>
                      <a:pt x="233" y="236"/>
                    </a:lnTo>
                    <a:lnTo>
                      <a:pt x="228" y="250"/>
                    </a:lnTo>
                    <a:lnTo>
                      <a:pt x="219" y="264"/>
                    </a:lnTo>
                    <a:lnTo>
                      <a:pt x="207"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0"/>
            <a:ext cx="9144000" cy="1295400"/>
          </a:xfrm>
          <a:solidFill>
            <a:srgbClr val="DA0000"/>
          </a:solidFill>
        </p:spPr>
        <p:txBody>
          <a:bodyPr/>
          <a:lstStyle/>
          <a:p>
            <a:pPr eaLnBrk="1" hangingPunct="1"/>
            <a:r>
              <a:rPr lang="en-US" sz="4000" dirty="0"/>
              <a:t>How long would you have to wash the car to burn 220 more calories? </a:t>
            </a:r>
          </a:p>
        </p:txBody>
      </p:sp>
      <p:grpSp>
        <p:nvGrpSpPr>
          <p:cNvPr id="3" name="Group 2"/>
          <p:cNvGrpSpPr/>
          <p:nvPr/>
        </p:nvGrpSpPr>
        <p:grpSpPr>
          <a:xfrm>
            <a:off x="400365" y="1458913"/>
            <a:ext cx="8042361" cy="5399087"/>
            <a:chOff x="400365" y="1458913"/>
            <a:chExt cx="8042361" cy="5399087"/>
          </a:xfrm>
        </p:grpSpPr>
        <p:pic>
          <p:nvPicPr>
            <p:cNvPr id="14341"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250" y="1458913"/>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305629"/>
              <a:ext cx="3124200" cy="20819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9" name="Group 8"/>
            <p:cNvGrpSpPr/>
            <p:nvPr/>
          </p:nvGrpSpPr>
          <p:grpSpPr>
            <a:xfrm>
              <a:off x="400365" y="6019800"/>
              <a:ext cx="590235" cy="763588"/>
              <a:chOff x="304800" y="5867400"/>
              <a:chExt cx="457200" cy="763588"/>
            </a:xfrm>
          </p:grpSpPr>
          <p:sp>
            <p:nvSpPr>
              <p:cNvPr id="10"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1" name="Oval 10"/>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2981006"/>
              <a:ext cx="2803926" cy="27312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3"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08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0"/>
            <a:ext cx="9144000" cy="1295400"/>
          </a:xfrm>
          <a:solidFill>
            <a:srgbClr val="DA0000"/>
          </a:solidFill>
        </p:spPr>
        <p:txBody>
          <a:bodyPr/>
          <a:lstStyle/>
          <a:p>
            <a:pPr eaLnBrk="1" hangingPunct="1"/>
            <a:r>
              <a:rPr lang="en-US" sz="4000" dirty="0"/>
              <a:t>How long would you have to wash the car to burn 220 more calories? </a:t>
            </a:r>
          </a:p>
        </p:txBody>
      </p:sp>
      <p:grpSp>
        <p:nvGrpSpPr>
          <p:cNvPr id="2" name="Group 1"/>
          <p:cNvGrpSpPr/>
          <p:nvPr/>
        </p:nvGrpSpPr>
        <p:grpSpPr>
          <a:xfrm>
            <a:off x="400365" y="1458913"/>
            <a:ext cx="8057835" cy="5399087"/>
            <a:chOff x="400365" y="1458913"/>
            <a:chExt cx="8057835" cy="5399087"/>
          </a:xfrm>
        </p:grpSpPr>
        <p:pic>
          <p:nvPicPr>
            <p:cNvPr id="13"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250" y="1458913"/>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49240" y="3276600"/>
              <a:ext cx="3108960" cy="2075688"/>
            </a:xfrm>
            <a:prstGeom prst="ellipse">
              <a:avLst/>
            </a:prstGeom>
            <a:solidFill>
              <a:srgbClr val="FFFF00"/>
            </a:solidFill>
            <a:ln w="38100">
              <a:solidFill>
                <a:srgbClr val="DA0000"/>
              </a:solidFill>
            </a:ln>
          </p:spPr>
          <p:txBody>
            <a:bodyPr wrap="square" rtlCol="0">
              <a:noAutofit/>
            </a:bodyPr>
            <a:lstStyle/>
            <a:p>
              <a:pPr algn="ctr"/>
              <a:r>
                <a:rPr lang="en-US" sz="3200" b="1" dirty="0">
                  <a:solidFill>
                    <a:srgbClr val="DA0000"/>
                  </a:solidFill>
                </a:rPr>
                <a:t>1 hour and 15 minutes</a:t>
              </a:r>
            </a:p>
          </p:txBody>
        </p:sp>
        <p:grpSp>
          <p:nvGrpSpPr>
            <p:cNvPr id="9" name="Group 8"/>
            <p:cNvGrpSpPr/>
            <p:nvPr/>
          </p:nvGrpSpPr>
          <p:grpSpPr>
            <a:xfrm>
              <a:off x="400365" y="6019800"/>
              <a:ext cx="590235" cy="763588"/>
              <a:chOff x="304800" y="5867400"/>
              <a:chExt cx="457200" cy="763588"/>
            </a:xfrm>
          </p:grpSpPr>
          <p:sp>
            <p:nvSpPr>
              <p:cNvPr id="10"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1" name="Oval 10"/>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sp>
          <p:nvSpPr>
            <p:cNvPr id="12" name="Rectangle 4"/>
            <p:cNvSpPr>
              <a:spLocks noChangeArrowheads="1"/>
            </p:cNvSpPr>
            <p:nvPr/>
          </p:nvSpPr>
          <p:spPr bwMode="auto">
            <a:xfrm>
              <a:off x="2596469" y="6414056"/>
              <a:ext cx="353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b="1" dirty="0">
                  <a:solidFill>
                    <a:srgbClr val="000000"/>
                  </a:solidFill>
                  <a:cs typeface="Arial" charset="0"/>
                </a:rPr>
                <a:t>Based on 130-pound person</a:t>
              </a:r>
              <a:endParaRPr lang="en-US" sz="1800" b="1" dirty="0">
                <a:solidFill>
                  <a:srgbClr val="000000"/>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305629"/>
              <a:ext cx="3124200" cy="20819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5"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34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710422" y="5540514"/>
            <a:ext cx="5570757" cy="707886"/>
          </a:xfrm>
          <a:prstGeom prst="rect">
            <a:avLst/>
          </a:prstGeom>
          <a:noFill/>
        </p:spPr>
        <p:txBody>
          <a:bodyPr wrap="none" rtlCol="0">
            <a:spAutoFit/>
          </a:bodyPr>
          <a:lstStyle/>
          <a:p>
            <a:pPr algn="ctr"/>
            <a:r>
              <a:rPr lang="en-US" sz="4000" b="1" dirty="0">
                <a:solidFill>
                  <a:srgbClr val="DA0000"/>
                </a:solidFill>
              </a:rPr>
              <a:t>Unfortunately … NOT!</a:t>
            </a:r>
          </a:p>
        </p:txBody>
      </p:sp>
      <p:grpSp>
        <p:nvGrpSpPr>
          <p:cNvPr id="14" name="Group 13"/>
          <p:cNvGrpSpPr/>
          <p:nvPr/>
        </p:nvGrpSpPr>
        <p:grpSpPr>
          <a:xfrm>
            <a:off x="-1" y="1418966"/>
            <a:ext cx="9144001" cy="3602718"/>
            <a:chOff x="-1" y="1418966"/>
            <a:chExt cx="9144001" cy="3602718"/>
          </a:xfrm>
        </p:grpSpPr>
        <p:pic>
          <p:nvPicPr>
            <p:cNvPr id="5" name="Picture 4"/>
            <p:cNvPicPr>
              <a:picLocks noChangeAspect="1"/>
            </p:cNvPicPr>
            <p:nvPr/>
          </p:nvPicPr>
          <p:blipFill rotWithShape="1">
            <a:blip r:embed="rId3" cstate="print">
              <a:clrChange>
                <a:clrFrom>
                  <a:srgbClr val="FFFEF9"/>
                </a:clrFrom>
                <a:clrTo>
                  <a:srgbClr val="FFFEF9">
                    <a:alpha val="0"/>
                  </a:srgbClr>
                </a:clrTo>
              </a:clrChange>
              <a:extLst>
                <a:ext uri="{28A0092B-C50C-407E-A947-70E740481C1C}">
                  <a14:useLocalDpi xmlns:a14="http://schemas.microsoft.com/office/drawing/2010/main" val="0"/>
                </a:ext>
              </a:extLst>
            </a:blip>
            <a:srcRect l="3831" t="24444" r="26508" b="23279"/>
            <a:stretch/>
          </p:blipFill>
          <p:spPr>
            <a:xfrm>
              <a:off x="-1" y="1418966"/>
              <a:ext cx="4777287" cy="3585125"/>
            </a:xfrm>
            <a:prstGeom prst="rect">
              <a:avLst/>
            </a:prstGeom>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77"/>
            <a:stretch/>
          </p:blipFill>
          <p:spPr bwMode="auto">
            <a:xfrm flipH="1">
              <a:off x="4474029" y="1437109"/>
              <a:ext cx="4669971"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85720">
              <a:off x="5214505" y="1785748"/>
              <a:ext cx="2323117" cy="2293256"/>
            </a:xfrm>
            <a:prstGeom prst="rect">
              <a:avLst/>
            </a:prstGeom>
          </p:spPr>
        </p:pic>
        <p:pic>
          <p:nvPicPr>
            <p:cNvPr id="18" name="Picture 1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410569">
              <a:off x="1647821" y="1842286"/>
              <a:ext cx="2323117" cy="2293256"/>
            </a:xfrm>
            <a:prstGeom prst="rect">
              <a:avLst/>
            </a:prstGeom>
          </p:spPr>
        </p:pic>
      </p:grpSp>
      <p:sp>
        <p:nvSpPr>
          <p:cNvPr id="7" name="Title 6"/>
          <p:cNvSpPr>
            <a:spLocks noGrp="1"/>
          </p:cNvSpPr>
          <p:nvPr>
            <p:ph type="title"/>
          </p:nvPr>
        </p:nvSpPr>
        <p:spPr>
          <a:xfrm>
            <a:off x="-7258" y="-2"/>
            <a:ext cx="9151257" cy="1447801"/>
          </a:xfrm>
          <a:solidFill>
            <a:srgbClr val="DA0000"/>
          </a:solidFill>
        </p:spPr>
        <p:txBody>
          <a:bodyPr/>
          <a:lstStyle/>
          <a:p>
            <a:r>
              <a:rPr lang="en-US" sz="4000" dirty="0"/>
              <a:t>“A balanced diet is a cookie in</a:t>
            </a:r>
            <a:br>
              <a:rPr lang="en-US" sz="4000" dirty="0"/>
            </a:br>
            <a:r>
              <a:rPr lang="en-US" sz="4000" dirty="0"/>
              <a:t>each hand”   </a:t>
            </a:r>
            <a:r>
              <a:rPr lang="en-US" sz="2400" dirty="0"/>
              <a:t>~Author unknown </a:t>
            </a:r>
            <a:endParaRPr lang="en-US" sz="4000" dirty="0"/>
          </a:p>
        </p:txBody>
      </p:sp>
      <p:pic>
        <p:nvPicPr>
          <p:cNvPr id="9"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53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 b="50247"/>
          <a:stretch/>
        </p:blipFill>
        <p:spPr>
          <a:xfrm>
            <a:off x="-12903" y="0"/>
            <a:ext cx="9156903" cy="6858000"/>
          </a:xfrm>
          <a:prstGeom prst="rect">
            <a:avLst/>
          </a:prstGeom>
          <a:ln>
            <a:noFill/>
          </a:ln>
        </p:spPr>
      </p:pic>
      <p:sp>
        <p:nvSpPr>
          <p:cNvPr id="36867" name="Rectangle 2"/>
          <p:cNvSpPr>
            <a:spLocks noGrp="1" noChangeArrowheads="1"/>
          </p:cNvSpPr>
          <p:nvPr>
            <p:ph type="title"/>
          </p:nvPr>
        </p:nvSpPr>
        <p:spPr>
          <a:solidFill>
            <a:srgbClr val="DA0000"/>
          </a:solidFill>
        </p:spPr>
        <p:txBody>
          <a:bodyPr/>
          <a:lstStyle/>
          <a:p>
            <a:pPr eaLnBrk="1" hangingPunct="1"/>
            <a:r>
              <a:rPr lang="en-US" b="1" dirty="0"/>
              <a:t>Keep an “eye” on your </a:t>
            </a:r>
            <a:br>
              <a:rPr lang="en-US" b="1" dirty="0"/>
            </a:br>
            <a:r>
              <a:rPr lang="en-US" b="1" dirty="0"/>
              <a:t>food portion sizes</a:t>
            </a:r>
          </a:p>
        </p:txBody>
      </p:sp>
      <p:pic>
        <p:nvPicPr>
          <p:cNvPr id="7"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15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0" y="0"/>
            <a:ext cx="9144000" cy="1143000"/>
          </a:xfrm>
          <a:solidFill>
            <a:srgbClr val="DA0000"/>
          </a:solidFill>
        </p:spPr>
        <p:txBody>
          <a:bodyPr/>
          <a:lstStyle/>
          <a:p>
            <a:pPr eaLnBrk="1" hangingPunct="1"/>
            <a:r>
              <a:rPr lang="en-US" b="1" kern="1200" dirty="0"/>
              <a:t>Portion sizes: Cheese</a:t>
            </a:r>
          </a:p>
        </p:txBody>
      </p:sp>
      <p:sp>
        <p:nvSpPr>
          <p:cNvPr id="37892" name="Rectangle 3"/>
          <p:cNvSpPr>
            <a:spLocks noGrp="1" noChangeArrowheads="1"/>
          </p:cNvSpPr>
          <p:nvPr>
            <p:ph type="body" sz="half" idx="2"/>
          </p:nvPr>
        </p:nvSpPr>
        <p:spPr>
          <a:xfrm>
            <a:off x="215900" y="4724400"/>
            <a:ext cx="8532813" cy="881063"/>
          </a:xfrm>
        </p:spPr>
        <p:txBody>
          <a:bodyPr/>
          <a:lstStyle/>
          <a:p>
            <a:pPr algn="ctr" eaLnBrk="1" hangingPunct="1">
              <a:buFontTx/>
              <a:buNone/>
            </a:pPr>
            <a:r>
              <a:rPr lang="en-US" sz="3600" dirty="0">
                <a:solidFill>
                  <a:srgbClr val="000000"/>
                </a:solidFill>
                <a:cs typeface="Arial" pitchFamily="34" charset="0"/>
              </a:rPr>
              <a:t>1 ounce of cheese = 4 stacked dice</a:t>
            </a:r>
            <a:endParaRPr lang="en-US" sz="3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914400" y="2333589"/>
            <a:ext cx="7086600" cy="1886021"/>
          </a:xfrm>
          <a:prstGeom prst="rect">
            <a:avLst/>
          </a:prstGeom>
        </p:spPr>
      </p:pic>
      <p:pic>
        <p:nvPicPr>
          <p:cNvPr id="5"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43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0" y="0"/>
            <a:ext cx="9144000" cy="1143000"/>
          </a:xfrm>
          <a:solidFill>
            <a:srgbClr val="DA0000"/>
          </a:solidFill>
        </p:spPr>
        <p:txBody>
          <a:bodyPr/>
          <a:lstStyle/>
          <a:p>
            <a:pPr eaLnBrk="1" hangingPunct="1"/>
            <a:r>
              <a:rPr lang="en-US" b="1" dirty="0"/>
              <a:t>Portion sizes: Meat or Poultry</a:t>
            </a:r>
          </a:p>
        </p:txBody>
      </p:sp>
      <p:sp>
        <p:nvSpPr>
          <p:cNvPr id="38917" name="Rectangle 3"/>
          <p:cNvSpPr>
            <a:spLocks noGrp="1" noChangeArrowheads="1"/>
          </p:cNvSpPr>
          <p:nvPr>
            <p:ph type="body" sz="half" idx="3"/>
          </p:nvPr>
        </p:nvSpPr>
        <p:spPr>
          <a:xfrm>
            <a:off x="32657" y="5638800"/>
            <a:ext cx="9144000" cy="609600"/>
          </a:xfrm>
        </p:spPr>
        <p:txBody>
          <a:bodyPr/>
          <a:lstStyle/>
          <a:p>
            <a:pPr algn="ctr" eaLnBrk="1" hangingPunct="1">
              <a:lnSpc>
                <a:spcPct val="90000"/>
              </a:lnSpc>
              <a:buFontTx/>
              <a:buNone/>
            </a:pPr>
            <a:r>
              <a:rPr lang="en-US" sz="3600" dirty="0"/>
              <a:t>3 oz. cooked = a deck of cards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2081560"/>
            <a:ext cx="4953000" cy="3182690"/>
          </a:xfrm>
          <a:prstGeom prst="rect">
            <a:avLst/>
          </a:prstGeom>
        </p:spPr>
      </p:pic>
      <p:pic>
        <p:nvPicPr>
          <p:cNvPr id="5"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44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0" y="0"/>
            <a:ext cx="9144000" cy="1143000"/>
          </a:xfrm>
          <a:solidFill>
            <a:srgbClr val="DA0000"/>
          </a:solidFill>
        </p:spPr>
        <p:txBody>
          <a:bodyPr/>
          <a:lstStyle/>
          <a:p>
            <a:pPr eaLnBrk="1" hangingPunct="1"/>
            <a:r>
              <a:rPr lang="en-US" b="1" dirty="0"/>
              <a:t>Portion sizes: Fish</a:t>
            </a:r>
          </a:p>
        </p:txBody>
      </p:sp>
      <p:sp>
        <p:nvSpPr>
          <p:cNvPr id="38917" name="Rectangle 3"/>
          <p:cNvSpPr>
            <a:spLocks noGrp="1" noChangeArrowheads="1"/>
          </p:cNvSpPr>
          <p:nvPr>
            <p:ph type="body" sz="half" idx="3"/>
          </p:nvPr>
        </p:nvSpPr>
        <p:spPr>
          <a:xfrm>
            <a:off x="-3629" y="5715000"/>
            <a:ext cx="9144000" cy="881062"/>
          </a:xfrm>
        </p:spPr>
        <p:txBody>
          <a:bodyPr/>
          <a:lstStyle/>
          <a:p>
            <a:pPr algn="ctr" eaLnBrk="1" hangingPunct="1">
              <a:lnSpc>
                <a:spcPct val="90000"/>
              </a:lnSpc>
              <a:buFontTx/>
              <a:buNone/>
            </a:pPr>
            <a:r>
              <a:rPr lang="en-US" sz="3600" dirty="0"/>
              <a:t>3 oz. cooked = a check book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325913"/>
            <a:ext cx="6438900" cy="2888913"/>
          </a:xfrm>
          <a:prstGeom prst="rect">
            <a:avLst/>
          </a:prstGeom>
        </p:spPr>
      </p:pic>
      <p:pic>
        <p:nvPicPr>
          <p:cNvPr id="5"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92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992" y="1752600"/>
            <a:ext cx="3823008" cy="3931417"/>
          </a:xfrm>
          <a:prstGeom prst="rect">
            <a:avLst/>
          </a:prstGeom>
        </p:spPr>
      </p:pic>
      <p:sp>
        <p:nvSpPr>
          <p:cNvPr id="39939" name="Rectangle 2"/>
          <p:cNvSpPr>
            <a:spLocks noGrp="1" noChangeArrowheads="1"/>
          </p:cNvSpPr>
          <p:nvPr>
            <p:ph type="title"/>
          </p:nvPr>
        </p:nvSpPr>
        <p:spPr>
          <a:xfrm>
            <a:off x="0" y="0"/>
            <a:ext cx="9144000" cy="762000"/>
          </a:xfrm>
          <a:solidFill>
            <a:srgbClr val="DA0000"/>
          </a:solidFill>
        </p:spPr>
        <p:txBody>
          <a:bodyPr/>
          <a:lstStyle/>
          <a:p>
            <a:pPr eaLnBrk="1" hangingPunct="1"/>
            <a:r>
              <a:rPr lang="en-US" sz="4000" b="1" dirty="0"/>
              <a:t>Portion sizes: ½ and 1 cup</a:t>
            </a:r>
          </a:p>
        </p:txBody>
      </p:sp>
      <p:sp>
        <p:nvSpPr>
          <p:cNvPr id="39940" name="Rectangle 3"/>
          <p:cNvSpPr>
            <a:spLocks noGrp="1" noChangeArrowheads="1"/>
          </p:cNvSpPr>
          <p:nvPr>
            <p:ph type="body" sz="half" idx="2"/>
          </p:nvPr>
        </p:nvSpPr>
        <p:spPr>
          <a:xfrm>
            <a:off x="133350" y="2590800"/>
            <a:ext cx="4381500" cy="868363"/>
          </a:xfrm>
        </p:spPr>
        <p:txBody>
          <a:bodyPr/>
          <a:lstStyle/>
          <a:p>
            <a:pPr algn="ctr" eaLnBrk="1" hangingPunct="1">
              <a:buFontTx/>
              <a:buNone/>
            </a:pPr>
            <a:r>
              <a:rPr lang="en-US" sz="3600" dirty="0"/>
              <a:t>1 cup = 1 baseball</a:t>
            </a:r>
          </a:p>
        </p:txBody>
      </p:sp>
      <p:sp>
        <p:nvSpPr>
          <p:cNvPr id="39945" name="Text Box 9"/>
          <p:cNvSpPr txBox="1">
            <a:spLocks noChangeArrowheads="1"/>
          </p:cNvSpPr>
          <p:nvPr/>
        </p:nvSpPr>
        <p:spPr bwMode="auto">
          <a:xfrm>
            <a:off x="152400" y="4114800"/>
            <a:ext cx="4584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ctr" eaLnBrk="1" hangingPunct="1">
              <a:spcBef>
                <a:spcPct val="50000"/>
              </a:spcBef>
            </a:pPr>
            <a:r>
              <a:rPr lang="en-US" sz="3600" b="1" dirty="0">
                <a:solidFill>
                  <a:srgbClr val="000000"/>
                </a:solidFill>
              </a:rPr>
              <a:t>½ cup = ½ baseball</a:t>
            </a:r>
          </a:p>
        </p:txBody>
      </p:sp>
      <p:cxnSp>
        <p:nvCxnSpPr>
          <p:cNvPr id="6" name="Straight Connector 5"/>
          <p:cNvCxnSpPr>
            <a:stCxn id="2" idx="1"/>
            <a:endCxn id="2" idx="3"/>
          </p:cNvCxnSpPr>
          <p:nvPr/>
        </p:nvCxnSpPr>
        <p:spPr bwMode="auto">
          <a:xfrm>
            <a:off x="4558992" y="3718309"/>
            <a:ext cx="3823008" cy="0"/>
          </a:xfrm>
          <a:prstGeom prst="line">
            <a:avLst/>
          </a:prstGeom>
          <a:solidFill>
            <a:srgbClr val="000000"/>
          </a:solidFill>
          <a:ln w="38100" cap="flat" cmpd="sng" algn="ctr">
            <a:noFill/>
            <a:prstDash val="solid"/>
            <a:round/>
            <a:headEnd type="none" w="med" len="med"/>
            <a:tailEnd type="none" w="med" len="med"/>
          </a:ln>
          <a:effectLst/>
        </p:spPr>
      </p:cxnSp>
      <p:cxnSp>
        <p:nvCxnSpPr>
          <p:cNvPr id="10" name="Straight Connector 9"/>
          <p:cNvCxnSpPr/>
          <p:nvPr/>
        </p:nvCxnSpPr>
        <p:spPr bwMode="auto">
          <a:xfrm>
            <a:off x="4191000" y="3718309"/>
            <a:ext cx="4698692" cy="0"/>
          </a:xfrm>
          <a:prstGeom prst="line">
            <a:avLst/>
          </a:prstGeom>
          <a:solidFill>
            <a:srgbClr val="000000"/>
          </a:solidFill>
          <a:ln w="127000" cap="flat" cmpd="sng" algn="ctr">
            <a:solidFill>
              <a:srgbClr val="DA0000"/>
            </a:solidFill>
            <a:prstDash val="sysDash"/>
            <a:round/>
            <a:headEnd type="none" w="med" len="med"/>
            <a:tailEnd type="none" w="med" len="med"/>
          </a:ln>
          <a:effectLst/>
        </p:spPr>
      </p:cxnSp>
      <p:pic>
        <p:nvPicPr>
          <p:cNvPr id="8"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126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7999"/>
            <a:ext cx="3810000" cy="5600001"/>
          </a:xfrm>
          <a:prstGeom prst="rect">
            <a:avLst/>
          </a:prstGeom>
        </p:spPr>
      </p:pic>
      <p:sp>
        <p:nvSpPr>
          <p:cNvPr id="40963" name="Rectangle 2"/>
          <p:cNvSpPr>
            <a:spLocks noGrp="1" noChangeArrowheads="1"/>
          </p:cNvSpPr>
          <p:nvPr>
            <p:ph type="title"/>
          </p:nvPr>
        </p:nvSpPr>
        <p:spPr>
          <a:xfrm>
            <a:off x="0" y="0"/>
            <a:ext cx="9144000" cy="1143000"/>
          </a:xfrm>
          <a:solidFill>
            <a:srgbClr val="DA0000"/>
          </a:solidFill>
        </p:spPr>
        <p:txBody>
          <a:bodyPr/>
          <a:lstStyle/>
          <a:p>
            <a:pPr eaLnBrk="1" hangingPunct="1"/>
            <a:r>
              <a:rPr lang="en-US" sz="3600"/>
              <a:t>Portion sizes:</a:t>
            </a:r>
            <a:br>
              <a:rPr lang="en-US" sz="3600"/>
            </a:br>
            <a:r>
              <a:rPr lang="en-US" sz="3600"/>
              <a:t>1 teaspoon &amp; 1 tablespoon</a:t>
            </a:r>
            <a:r>
              <a:rPr lang="en-US" sz="4000"/>
              <a:t> </a:t>
            </a:r>
          </a:p>
        </p:txBody>
      </p:sp>
      <p:sp>
        <p:nvSpPr>
          <p:cNvPr id="40965" name="Rectangle 3"/>
          <p:cNvSpPr>
            <a:spLocks noGrp="1" noChangeArrowheads="1"/>
          </p:cNvSpPr>
          <p:nvPr>
            <p:ph type="body" sz="half" idx="3"/>
          </p:nvPr>
        </p:nvSpPr>
        <p:spPr>
          <a:xfrm>
            <a:off x="4457700" y="2096180"/>
            <a:ext cx="4686300" cy="1147763"/>
          </a:xfrm>
        </p:spPr>
        <p:txBody>
          <a:bodyPr/>
          <a:lstStyle/>
          <a:p>
            <a:pPr marL="0" indent="0" algn="ctr" eaLnBrk="1" hangingPunct="1">
              <a:buFontTx/>
              <a:buNone/>
            </a:pPr>
            <a:r>
              <a:rPr lang="en-US" sz="3600" dirty="0">
                <a:solidFill>
                  <a:srgbClr val="000000"/>
                </a:solidFill>
              </a:rPr>
              <a:t>1 teaspoon =</a:t>
            </a:r>
            <a:br>
              <a:rPr lang="en-US" sz="3600" dirty="0">
                <a:solidFill>
                  <a:srgbClr val="000000"/>
                </a:solidFill>
              </a:rPr>
            </a:br>
            <a:r>
              <a:rPr lang="en-US" sz="3600" dirty="0">
                <a:solidFill>
                  <a:srgbClr val="000000"/>
                </a:solidFill>
              </a:rPr>
              <a:t> the tip of a thumb to the first joint</a:t>
            </a:r>
            <a:endParaRPr lang="en-US" dirty="0">
              <a:solidFill>
                <a:srgbClr val="000000"/>
              </a:solidFill>
            </a:endParaRPr>
          </a:p>
          <a:p>
            <a:pPr marL="0" indent="0" algn="ctr" eaLnBrk="1" hangingPunct="1"/>
            <a:endParaRPr lang="en-US" dirty="0"/>
          </a:p>
        </p:txBody>
      </p:sp>
      <p:sp>
        <p:nvSpPr>
          <p:cNvPr id="40968" name="Text Box 12"/>
          <p:cNvSpPr txBox="1">
            <a:spLocks noChangeArrowheads="1"/>
          </p:cNvSpPr>
          <p:nvPr/>
        </p:nvSpPr>
        <p:spPr bwMode="auto">
          <a:xfrm>
            <a:off x="4648200" y="4229099"/>
            <a:ext cx="4114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ctr" eaLnBrk="1" hangingPunct="1">
              <a:spcBef>
                <a:spcPct val="50000"/>
              </a:spcBef>
            </a:pPr>
            <a:r>
              <a:rPr lang="en-US" sz="3600" b="1" dirty="0">
                <a:solidFill>
                  <a:srgbClr val="000000"/>
                </a:solidFill>
              </a:rPr>
              <a:t>1 tablespoon = </a:t>
            </a:r>
            <a:br>
              <a:rPr lang="en-US" sz="3600" b="1" dirty="0">
                <a:solidFill>
                  <a:srgbClr val="000000"/>
                </a:solidFill>
              </a:rPr>
            </a:br>
            <a:r>
              <a:rPr lang="en-US" sz="3600" b="1" dirty="0">
                <a:solidFill>
                  <a:srgbClr val="000000"/>
                </a:solidFill>
              </a:rPr>
              <a:t>3 thumb tips</a:t>
            </a:r>
          </a:p>
        </p:txBody>
      </p:sp>
      <p:cxnSp>
        <p:nvCxnSpPr>
          <p:cNvPr id="8" name="Straight Connector 7"/>
          <p:cNvCxnSpPr/>
          <p:nvPr/>
        </p:nvCxnSpPr>
        <p:spPr bwMode="auto">
          <a:xfrm>
            <a:off x="2209800" y="2242457"/>
            <a:ext cx="2971800" cy="119743"/>
          </a:xfrm>
          <a:prstGeom prst="line">
            <a:avLst/>
          </a:prstGeom>
          <a:solidFill>
            <a:srgbClr val="000000"/>
          </a:solidFill>
          <a:ln w="127000" cap="flat" cmpd="sng" algn="ctr">
            <a:solidFill>
              <a:srgbClr val="DA0000"/>
            </a:solidFill>
            <a:prstDash val="sysDash"/>
            <a:round/>
            <a:headEnd type="none" w="med" len="med"/>
            <a:tailEnd type="none" w="med" len="med"/>
          </a:ln>
          <a:effectLst/>
        </p:spPr>
      </p:cxnSp>
      <p:pic>
        <p:nvPicPr>
          <p:cNvPr id="7"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48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4022"/>
          <a:stretch/>
        </p:blipFill>
        <p:spPr>
          <a:xfrm>
            <a:off x="0" y="275766"/>
            <a:ext cx="9144000" cy="6582234"/>
          </a:xfrm>
          <a:prstGeom prst="rect">
            <a:avLst/>
          </a:prstGeom>
        </p:spPr>
      </p:pic>
      <p:sp>
        <p:nvSpPr>
          <p:cNvPr id="97282" name="Rectangle 2"/>
          <p:cNvSpPr>
            <a:spLocks noGrp="1" noChangeArrowheads="1"/>
          </p:cNvSpPr>
          <p:nvPr>
            <p:ph type="title"/>
          </p:nvPr>
        </p:nvSpPr>
        <p:spPr>
          <a:xfrm>
            <a:off x="-22226" y="-22225"/>
            <a:ext cx="9166225" cy="1422400"/>
          </a:xfrm>
          <a:solidFill>
            <a:srgbClr val="DA0000"/>
          </a:solidFill>
        </p:spPr>
        <p:txBody>
          <a:bodyPr/>
          <a:lstStyle/>
          <a:p>
            <a:r>
              <a:rPr lang="en-US" dirty="0"/>
              <a:t>Using a smaller plate, bowl, or glass can help you eat less</a:t>
            </a:r>
          </a:p>
        </p:txBody>
      </p:sp>
      <p:sp>
        <p:nvSpPr>
          <p:cNvPr id="97283" name="Rectangle 3"/>
          <p:cNvSpPr>
            <a:spLocks noGrp="1" noChangeArrowheads="1"/>
          </p:cNvSpPr>
          <p:nvPr>
            <p:ph type="body" sz="half" idx="2"/>
          </p:nvPr>
        </p:nvSpPr>
        <p:spPr>
          <a:xfrm>
            <a:off x="0" y="5378450"/>
            <a:ext cx="8816975" cy="1030288"/>
          </a:xfrm>
        </p:spPr>
        <p:txBody>
          <a:bodyPr/>
          <a:lstStyle/>
          <a:p>
            <a:pPr algn="ctr">
              <a:buFontTx/>
              <a:buNone/>
            </a:pPr>
            <a:r>
              <a:rPr lang="en-US" sz="3600" dirty="0"/>
              <a:t>	</a:t>
            </a:r>
            <a:endParaRPr lang="en-US" dirty="0"/>
          </a:p>
        </p:txBody>
      </p:sp>
      <p:cxnSp>
        <p:nvCxnSpPr>
          <p:cNvPr id="97284" name="Straight Arrow Connector 2"/>
          <p:cNvCxnSpPr>
            <a:cxnSpLocks noChangeShapeType="1"/>
          </p:cNvCxnSpPr>
          <p:nvPr/>
        </p:nvCxnSpPr>
        <p:spPr bwMode="auto">
          <a:xfrm flipV="1">
            <a:off x="5084763" y="658813"/>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cxnSp>
        <p:nvCxnSpPr>
          <p:cNvPr id="97285" name="Straight Arrow Connector 2"/>
          <p:cNvCxnSpPr>
            <a:cxnSpLocks noChangeShapeType="1"/>
          </p:cNvCxnSpPr>
          <p:nvPr/>
        </p:nvCxnSpPr>
        <p:spPr bwMode="auto">
          <a:xfrm flipV="1">
            <a:off x="7075488" y="1400175"/>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sp>
        <p:nvSpPr>
          <p:cNvPr id="4" name="TextBox 3"/>
          <p:cNvSpPr txBox="1"/>
          <p:nvPr/>
        </p:nvSpPr>
        <p:spPr>
          <a:xfrm>
            <a:off x="1371600" y="5657671"/>
            <a:ext cx="6629400" cy="1200329"/>
          </a:xfrm>
          <a:prstGeom prst="rect">
            <a:avLst/>
          </a:prstGeom>
          <a:solidFill>
            <a:schemeClr val="bg2">
              <a:alpha val="75000"/>
            </a:schemeClr>
          </a:solidFill>
        </p:spPr>
        <p:txBody>
          <a:bodyPr wrap="square" rtlCol="0">
            <a:spAutoFit/>
          </a:bodyPr>
          <a:lstStyle/>
          <a:p>
            <a:pPr algn="ctr"/>
            <a:r>
              <a:rPr lang="en-US" sz="3600" b="1" dirty="0">
                <a:solidFill>
                  <a:srgbClr val="000000"/>
                </a:solidFill>
              </a:rPr>
              <a:t>This cup of cereal looks like more in the smaller bowl.</a:t>
            </a:r>
          </a:p>
        </p:txBody>
      </p:sp>
      <p:sp>
        <p:nvSpPr>
          <p:cNvPr id="3" name="Slide Number Placeholder 2"/>
          <p:cNvSpPr>
            <a:spLocks noGrp="1"/>
          </p:cNvSpPr>
          <p:nvPr>
            <p:ph type="sldNum" sz="quarter" idx="11"/>
          </p:nvPr>
        </p:nvSpPr>
        <p:spPr/>
        <p:txBody>
          <a:bodyPr/>
          <a:lstStyle/>
          <a:p>
            <a:pPr>
              <a:defRPr/>
            </a:pPr>
            <a:fld id="{2A4DC5B6-96EF-4903-AB0C-7E166830B156}" type="slidenum">
              <a:rPr lang="en-US" smtClean="0">
                <a:solidFill>
                  <a:srgbClr val="FFFFFF">
                    <a:lumMod val="50000"/>
                  </a:srgbClr>
                </a:solidFill>
              </a:rPr>
              <a:pPr>
                <a:defRPr/>
              </a:pPr>
              <a:t>129</a:t>
            </a:fld>
            <a:endParaRPr lang="en-US" dirty="0">
              <a:solidFill>
                <a:srgbClr val="FFFFFF">
                  <a:lumMod val="50000"/>
                </a:srgbClr>
              </a:solidFill>
            </a:endParaRPr>
          </a:p>
        </p:txBody>
      </p:sp>
      <p:pic>
        <p:nvPicPr>
          <p:cNvPr id="10"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42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3" name="Picture 12"/>
          <p:cNvPicPr>
            <a:picLocks noChangeAspect="1" noChangeArrowheads="1"/>
          </p:cNvPicPr>
          <p:nvPr/>
        </p:nvPicPr>
        <p:blipFill>
          <a:blip r:embed="rId3" cstate="print">
            <a:lum bright="12000" contrast="12000"/>
          </a:blip>
          <a:srcRect/>
          <a:stretch>
            <a:fillRect/>
          </a:stretch>
        </p:blipFill>
        <p:spPr bwMode="auto">
          <a:xfrm>
            <a:off x="136525" y="292068"/>
            <a:ext cx="8716963" cy="5605786"/>
          </a:xfrm>
          <a:prstGeom prst="rect">
            <a:avLst/>
          </a:prstGeom>
          <a:ln>
            <a:noFill/>
          </a:ln>
          <a:effectLst>
            <a:outerShdw blurRad="292100" dist="139700" dir="2700000" algn="tl" rotWithShape="0">
              <a:srgbClr val="333333">
                <a:alpha val="65000"/>
              </a:srgbClr>
            </a:outerShdw>
          </a:effectLst>
        </p:spPr>
      </p:pic>
      <p:sp>
        <p:nvSpPr>
          <p:cNvPr id="5" name="AutoShape 7"/>
          <p:cNvSpPr>
            <a:spLocks noChangeArrowheads="1"/>
          </p:cNvSpPr>
          <p:nvPr/>
        </p:nvSpPr>
        <p:spPr bwMode="auto">
          <a:xfrm>
            <a:off x="410174" y="137196"/>
            <a:ext cx="3200400" cy="2281476"/>
          </a:xfrm>
          <a:prstGeom prst="wedgeRoundRectCallout">
            <a:avLst/>
          </a:prstGeom>
          <a:solidFill>
            <a:srgbClr val="FFFF66"/>
          </a:solidFill>
          <a:ln w="9525">
            <a:solidFill>
              <a:srgbClr val="000000"/>
            </a:solidFill>
            <a:miter lim="800000"/>
            <a:headEnd/>
            <a:tailEnd/>
          </a:ln>
        </p:spPr>
        <p:txBody>
          <a:bodyPr>
            <a:spAutoFit/>
          </a:bodyPr>
          <a:lstStyle/>
          <a:p>
            <a:pPr algn="ctr"/>
            <a:r>
              <a:rPr lang="en-US" sz="3200" b="1" dirty="0">
                <a:solidFill>
                  <a:srgbClr val="DA0000"/>
                </a:solidFill>
              </a:rPr>
              <a:t>3,500 calories </a:t>
            </a:r>
            <a:r>
              <a:rPr lang="en-US" sz="3200" b="1" dirty="0">
                <a:solidFill>
                  <a:srgbClr val="000000"/>
                </a:solidFill>
              </a:rPr>
              <a:t>adds up to about </a:t>
            </a:r>
            <a:br>
              <a:rPr lang="en-US" sz="3200" b="1" dirty="0"/>
            </a:br>
            <a:r>
              <a:rPr lang="en-US" sz="3200" b="1" dirty="0">
                <a:solidFill>
                  <a:srgbClr val="DA0000"/>
                </a:solidFill>
              </a:rPr>
              <a:t>1 pound</a:t>
            </a:r>
          </a:p>
        </p:txBody>
      </p:sp>
      <p:pic>
        <p:nvPicPr>
          <p:cNvPr id="6"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2225" y="0"/>
            <a:ext cx="9166225" cy="2155825"/>
          </a:xfrm>
          <a:solidFill>
            <a:srgbClr val="DA0000"/>
          </a:solidFill>
        </p:spPr>
        <p:txBody>
          <a:bodyPr/>
          <a:lstStyle/>
          <a:p>
            <a:r>
              <a:rPr lang="en-US" sz="3600" dirty="0"/>
              <a:t>When possible, know how much you’re eating by dishing up a portion of food </a:t>
            </a:r>
            <a:br>
              <a:rPr lang="en-US" sz="3600" dirty="0"/>
            </a:br>
            <a:r>
              <a:rPr lang="en-US" sz="3600" dirty="0"/>
              <a:t>vs. eating directly from the container</a:t>
            </a:r>
          </a:p>
        </p:txBody>
      </p:sp>
      <p:sp>
        <p:nvSpPr>
          <p:cNvPr id="97283" name="Rectangle 3"/>
          <p:cNvSpPr>
            <a:spLocks noGrp="1" noChangeArrowheads="1"/>
          </p:cNvSpPr>
          <p:nvPr>
            <p:ph type="body" sz="half" idx="2"/>
          </p:nvPr>
        </p:nvSpPr>
        <p:spPr>
          <a:xfrm>
            <a:off x="0" y="5378450"/>
            <a:ext cx="8816975" cy="1030288"/>
          </a:xfrm>
        </p:spPr>
        <p:txBody>
          <a:bodyPr/>
          <a:lstStyle/>
          <a:p>
            <a:pPr algn="ctr">
              <a:buFontTx/>
              <a:buNone/>
            </a:pPr>
            <a:r>
              <a:rPr lang="en-US" sz="3600" dirty="0"/>
              <a:t>	</a:t>
            </a:r>
            <a:endParaRPr lang="en-US" dirty="0"/>
          </a:p>
        </p:txBody>
      </p:sp>
      <p:cxnSp>
        <p:nvCxnSpPr>
          <p:cNvPr id="97284" name="Straight Arrow Connector 2"/>
          <p:cNvCxnSpPr>
            <a:cxnSpLocks noChangeShapeType="1"/>
          </p:cNvCxnSpPr>
          <p:nvPr/>
        </p:nvCxnSpPr>
        <p:spPr bwMode="auto">
          <a:xfrm flipV="1">
            <a:off x="5084763" y="658813"/>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cxnSp>
        <p:nvCxnSpPr>
          <p:cNvPr id="97285" name="Straight Arrow Connector 2"/>
          <p:cNvCxnSpPr>
            <a:cxnSpLocks noChangeShapeType="1"/>
          </p:cNvCxnSpPr>
          <p:nvPr/>
        </p:nvCxnSpPr>
        <p:spPr bwMode="auto">
          <a:xfrm flipV="1">
            <a:off x="7075488" y="1400175"/>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438400"/>
            <a:ext cx="495300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258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86152"/>
            <a:ext cx="9144000" cy="6093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2" name="Rectangle 2"/>
          <p:cNvSpPr>
            <a:spLocks noGrp="1" noChangeArrowheads="1"/>
          </p:cNvSpPr>
          <p:nvPr>
            <p:ph type="title"/>
          </p:nvPr>
        </p:nvSpPr>
        <p:spPr>
          <a:xfrm>
            <a:off x="-7712" y="0"/>
            <a:ext cx="9151711" cy="1429203"/>
          </a:xfrm>
          <a:solidFill>
            <a:srgbClr val="DA0000"/>
          </a:solidFill>
        </p:spPr>
        <p:txBody>
          <a:bodyPr/>
          <a:lstStyle/>
          <a:p>
            <a:r>
              <a:rPr lang="en-US" sz="4000" dirty="0"/>
              <a:t>Start with a smaller portion — have more if you’re still hungry</a:t>
            </a:r>
          </a:p>
        </p:txBody>
      </p:sp>
      <p:sp>
        <p:nvSpPr>
          <p:cNvPr id="97283" name="Rectangle 3"/>
          <p:cNvSpPr>
            <a:spLocks noGrp="1" noChangeArrowheads="1"/>
          </p:cNvSpPr>
          <p:nvPr>
            <p:ph type="body" sz="half" idx="2"/>
          </p:nvPr>
        </p:nvSpPr>
        <p:spPr>
          <a:xfrm>
            <a:off x="0" y="5378450"/>
            <a:ext cx="8816975" cy="1030288"/>
          </a:xfrm>
        </p:spPr>
        <p:txBody>
          <a:bodyPr/>
          <a:lstStyle/>
          <a:p>
            <a:pPr algn="ctr">
              <a:buFontTx/>
              <a:buNone/>
            </a:pPr>
            <a:r>
              <a:rPr lang="en-US" sz="3600" dirty="0"/>
              <a:t>	</a:t>
            </a:r>
            <a:endParaRPr lang="en-US" dirty="0"/>
          </a:p>
        </p:txBody>
      </p:sp>
      <p:cxnSp>
        <p:nvCxnSpPr>
          <p:cNvPr id="97284" name="Straight Arrow Connector 2"/>
          <p:cNvCxnSpPr>
            <a:cxnSpLocks noChangeShapeType="1"/>
          </p:cNvCxnSpPr>
          <p:nvPr/>
        </p:nvCxnSpPr>
        <p:spPr bwMode="auto">
          <a:xfrm flipV="1">
            <a:off x="5084763" y="658813"/>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cxnSp>
        <p:nvCxnSpPr>
          <p:cNvPr id="97285" name="Straight Arrow Connector 2"/>
          <p:cNvCxnSpPr>
            <a:cxnSpLocks noChangeShapeType="1"/>
          </p:cNvCxnSpPr>
          <p:nvPr/>
        </p:nvCxnSpPr>
        <p:spPr bwMode="auto">
          <a:xfrm flipV="1">
            <a:off x="7075488" y="1400175"/>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sp>
        <p:nvSpPr>
          <p:cNvPr id="9" name="Slide Number Placeholder 3"/>
          <p:cNvSpPr txBox="1">
            <a:spLocks/>
          </p:cNvSpPr>
          <p:nvPr/>
        </p:nvSpPr>
        <p:spPr bwMode="auto">
          <a:xfrm>
            <a:off x="0" y="6381750"/>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3600" b="1" kern="1200">
                <a:solidFill>
                  <a:srgbClr val="FF0000"/>
                </a:solidFill>
                <a:latin typeface="Arial" charset="0"/>
                <a:ea typeface="+mn-ea"/>
                <a:cs typeface="+mn-cs"/>
              </a:defRPr>
            </a:lvl1pPr>
            <a:lvl2pPr marL="742950" indent="-285750" algn="ctr" rtl="0" eaLnBrk="0" fontAlgn="base" hangingPunct="0">
              <a:spcBef>
                <a:spcPct val="0"/>
              </a:spcBef>
              <a:spcAft>
                <a:spcPct val="0"/>
              </a:spcAft>
              <a:defRPr sz="3600" b="1" kern="1200">
                <a:solidFill>
                  <a:srgbClr val="FF0000"/>
                </a:solidFill>
                <a:latin typeface="Arial" charset="0"/>
                <a:ea typeface="+mn-ea"/>
                <a:cs typeface="+mn-cs"/>
              </a:defRPr>
            </a:lvl2pPr>
            <a:lvl3pPr marL="1143000" indent="-228600" algn="ctr" rtl="0" eaLnBrk="0" fontAlgn="base" hangingPunct="0">
              <a:spcBef>
                <a:spcPct val="0"/>
              </a:spcBef>
              <a:spcAft>
                <a:spcPct val="0"/>
              </a:spcAft>
              <a:defRPr sz="3600" b="1" kern="1200">
                <a:solidFill>
                  <a:srgbClr val="FF0000"/>
                </a:solidFill>
                <a:latin typeface="Arial" charset="0"/>
                <a:ea typeface="+mn-ea"/>
                <a:cs typeface="+mn-cs"/>
              </a:defRPr>
            </a:lvl3pPr>
            <a:lvl4pPr marL="1600200" indent="-228600" algn="ctr" rtl="0" eaLnBrk="0" fontAlgn="base" hangingPunct="0">
              <a:spcBef>
                <a:spcPct val="0"/>
              </a:spcBef>
              <a:spcAft>
                <a:spcPct val="0"/>
              </a:spcAft>
              <a:defRPr sz="3600" b="1" kern="1200">
                <a:solidFill>
                  <a:srgbClr val="FF0000"/>
                </a:solidFill>
                <a:latin typeface="Arial" charset="0"/>
                <a:ea typeface="+mn-ea"/>
                <a:cs typeface="+mn-cs"/>
              </a:defRPr>
            </a:lvl4pPr>
            <a:lvl5pPr marL="2057400" indent="-228600" algn="ctr" rtl="0" eaLnBrk="0" fontAlgn="base" hangingPunct="0">
              <a:spcBef>
                <a:spcPct val="0"/>
              </a:spcBef>
              <a:spcAft>
                <a:spcPct val="0"/>
              </a:spcAft>
              <a:defRPr sz="3600" b="1" kern="1200">
                <a:solidFill>
                  <a:srgbClr val="FF0000"/>
                </a:solidFill>
                <a:latin typeface="Arial" charset="0"/>
                <a:ea typeface="+mn-ea"/>
                <a:cs typeface="+mn-cs"/>
              </a:defRPr>
            </a:lvl5pPr>
            <a:lvl6pPr marL="2514600" indent="-228600" algn="ctr" defTabSz="914400" rtl="0" eaLnBrk="0" fontAlgn="base" latinLnBrk="0" hangingPunct="0">
              <a:spcBef>
                <a:spcPct val="0"/>
              </a:spcBef>
              <a:spcAft>
                <a:spcPct val="0"/>
              </a:spcAft>
              <a:defRPr sz="3600" b="1" kern="1200">
                <a:solidFill>
                  <a:srgbClr val="FF0000"/>
                </a:solidFill>
                <a:latin typeface="Arial" charset="0"/>
                <a:ea typeface="+mn-ea"/>
                <a:cs typeface="+mn-cs"/>
              </a:defRPr>
            </a:lvl6pPr>
            <a:lvl7pPr marL="2971800" indent="-228600" algn="ctr" defTabSz="914400" rtl="0" eaLnBrk="0" fontAlgn="base" latinLnBrk="0" hangingPunct="0">
              <a:spcBef>
                <a:spcPct val="0"/>
              </a:spcBef>
              <a:spcAft>
                <a:spcPct val="0"/>
              </a:spcAft>
              <a:defRPr sz="3600" b="1" kern="1200">
                <a:solidFill>
                  <a:srgbClr val="FF0000"/>
                </a:solidFill>
                <a:latin typeface="Arial" charset="0"/>
                <a:ea typeface="+mn-ea"/>
                <a:cs typeface="+mn-cs"/>
              </a:defRPr>
            </a:lvl7pPr>
            <a:lvl8pPr marL="3429000" indent="-228600" algn="ctr" defTabSz="914400" rtl="0" eaLnBrk="0" fontAlgn="base" latinLnBrk="0" hangingPunct="0">
              <a:spcBef>
                <a:spcPct val="0"/>
              </a:spcBef>
              <a:spcAft>
                <a:spcPct val="0"/>
              </a:spcAft>
              <a:defRPr sz="3600" b="1" kern="1200">
                <a:solidFill>
                  <a:srgbClr val="FF0000"/>
                </a:solidFill>
                <a:latin typeface="Arial" charset="0"/>
                <a:ea typeface="+mn-ea"/>
                <a:cs typeface="+mn-cs"/>
              </a:defRPr>
            </a:lvl8pPr>
            <a:lvl9pPr marL="3886200" indent="-228600" algn="ctr" defTabSz="914400" rtl="0" eaLnBrk="0" fontAlgn="base" latinLnBrk="0" hangingPunct="0">
              <a:spcBef>
                <a:spcPct val="0"/>
              </a:spcBef>
              <a:spcAft>
                <a:spcPct val="0"/>
              </a:spcAft>
              <a:defRPr sz="3600" b="1" kern="1200">
                <a:solidFill>
                  <a:srgbClr val="FF0000"/>
                </a:solidFill>
                <a:latin typeface="Arial" charset="0"/>
                <a:ea typeface="+mn-ea"/>
                <a:cs typeface="+mn-cs"/>
              </a:defRPr>
            </a:lvl9pPr>
          </a:lstStyle>
          <a:p>
            <a:pPr eaLnBrk="1" hangingPunct="1"/>
            <a:fld id="{DB78D404-0773-4C8D-AEFE-A4DA6D2A0C8D}" type="slidenum">
              <a:rPr lang="en-US" sz="1400" b="0" smtClean="0">
                <a:solidFill>
                  <a:srgbClr val="000000"/>
                </a:solidFill>
              </a:rPr>
              <a:pPr eaLnBrk="1" hangingPunct="1"/>
              <a:t>131</a:t>
            </a:fld>
            <a:endParaRPr lang="en-US" sz="1400" b="0">
              <a:solidFill>
                <a:srgbClr val="000000"/>
              </a:solidFill>
            </a:endParaRPr>
          </a:p>
        </p:txBody>
      </p:sp>
      <p:pic>
        <p:nvPicPr>
          <p:cNvPr id="10"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23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2226" y="-2"/>
            <a:ext cx="9166225" cy="2209801"/>
          </a:xfrm>
          <a:solidFill>
            <a:srgbClr val="DA0000"/>
          </a:solidFill>
        </p:spPr>
        <p:txBody>
          <a:bodyPr/>
          <a:lstStyle/>
          <a:p>
            <a:r>
              <a:rPr lang="en-US" dirty="0"/>
              <a:t>Cut portions by sharing restaurant meals — especially desserts — with others</a:t>
            </a:r>
          </a:p>
        </p:txBody>
      </p:sp>
      <p:sp>
        <p:nvSpPr>
          <p:cNvPr id="97283" name="Rectangle 3"/>
          <p:cNvSpPr>
            <a:spLocks noGrp="1" noChangeArrowheads="1"/>
          </p:cNvSpPr>
          <p:nvPr>
            <p:ph type="body" sz="half" idx="2"/>
          </p:nvPr>
        </p:nvSpPr>
        <p:spPr>
          <a:xfrm>
            <a:off x="0" y="5378450"/>
            <a:ext cx="8816975" cy="1030288"/>
          </a:xfrm>
        </p:spPr>
        <p:txBody>
          <a:bodyPr/>
          <a:lstStyle/>
          <a:p>
            <a:pPr algn="ctr">
              <a:buFontTx/>
              <a:buNone/>
            </a:pPr>
            <a:r>
              <a:rPr lang="en-US" sz="3600" dirty="0"/>
              <a:t>	</a:t>
            </a:r>
            <a:endParaRPr lang="en-US" dirty="0"/>
          </a:p>
        </p:txBody>
      </p:sp>
      <p:cxnSp>
        <p:nvCxnSpPr>
          <p:cNvPr id="97284" name="Straight Arrow Connector 2"/>
          <p:cNvCxnSpPr>
            <a:cxnSpLocks noChangeShapeType="1"/>
          </p:cNvCxnSpPr>
          <p:nvPr/>
        </p:nvCxnSpPr>
        <p:spPr bwMode="auto">
          <a:xfrm flipV="1">
            <a:off x="5084763" y="658813"/>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cxnSp>
        <p:nvCxnSpPr>
          <p:cNvPr id="97285" name="Straight Arrow Connector 2"/>
          <p:cNvCxnSpPr>
            <a:cxnSpLocks noChangeShapeType="1"/>
          </p:cNvCxnSpPr>
          <p:nvPr/>
        </p:nvCxnSpPr>
        <p:spPr bwMode="auto">
          <a:xfrm flipV="1">
            <a:off x="7075488" y="1400175"/>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grpSp>
        <p:nvGrpSpPr>
          <p:cNvPr id="4" name="Group 3"/>
          <p:cNvGrpSpPr/>
          <p:nvPr/>
        </p:nvGrpSpPr>
        <p:grpSpPr>
          <a:xfrm>
            <a:off x="982662" y="2209800"/>
            <a:ext cx="6713538" cy="4462528"/>
            <a:chOff x="982662" y="2209800"/>
            <a:chExt cx="6713538" cy="4462528"/>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62" y="2209800"/>
              <a:ext cx="6713538" cy="4462528"/>
            </a:xfrm>
            <a:prstGeom prst="rect">
              <a:avLst/>
            </a:prstGeom>
          </p:spPr>
        </p:pic>
        <p:cxnSp>
          <p:nvCxnSpPr>
            <p:cNvPr id="11" name="Straight Connector 10"/>
            <p:cNvCxnSpPr/>
            <p:nvPr/>
          </p:nvCxnSpPr>
          <p:spPr bwMode="auto">
            <a:xfrm>
              <a:off x="2895600" y="2481328"/>
              <a:ext cx="2895600" cy="4098925"/>
            </a:xfrm>
            <a:prstGeom prst="line">
              <a:avLst/>
            </a:prstGeom>
            <a:solidFill>
              <a:srgbClr val="000000"/>
            </a:solidFill>
            <a:ln w="127000" cap="flat" cmpd="sng" algn="ctr">
              <a:solidFill>
                <a:srgbClr val="DA0000"/>
              </a:solidFill>
              <a:prstDash val="sysDash"/>
              <a:round/>
              <a:headEnd type="none" w="med" len="med"/>
              <a:tailEnd type="none" w="med" len="med"/>
            </a:ln>
            <a:effectLst/>
          </p:spPr>
        </p:cxnSp>
      </p:grpSp>
      <p:pic>
        <p:nvPicPr>
          <p:cNvPr id="10"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11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2"/>
            <a:ext cx="9144000" cy="2133602"/>
          </a:xfrm>
          <a:solidFill>
            <a:srgbClr val="DA0000"/>
          </a:solidFill>
        </p:spPr>
        <p:txBody>
          <a:bodyPr/>
          <a:lstStyle/>
          <a:p>
            <a:r>
              <a:rPr lang="en-US" sz="4000" dirty="0"/>
              <a:t>Ask for a “to-go” box and take part of your restaurant meal home (refrigerate within 2 hours)</a:t>
            </a:r>
          </a:p>
        </p:txBody>
      </p:sp>
      <p:sp>
        <p:nvSpPr>
          <p:cNvPr id="97283" name="Rectangle 3"/>
          <p:cNvSpPr>
            <a:spLocks noGrp="1" noChangeArrowheads="1"/>
          </p:cNvSpPr>
          <p:nvPr>
            <p:ph type="body" sz="half" idx="2"/>
          </p:nvPr>
        </p:nvSpPr>
        <p:spPr>
          <a:xfrm>
            <a:off x="0" y="5378450"/>
            <a:ext cx="8816975" cy="1030288"/>
          </a:xfrm>
        </p:spPr>
        <p:txBody>
          <a:bodyPr/>
          <a:lstStyle/>
          <a:p>
            <a:pPr algn="ctr">
              <a:buFontTx/>
              <a:buNone/>
            </a:pPr>
            <a:r>
              <a:rPr lang="en-US" sz="3600" dirty="0"/>
              <a:t>	</a:t>
            </a:r>
            <a:endParaRPr lang="en-US" dirty="0"/>
          </a:p>
        </p:txBody>
      </p:sp>
      <p:cxnSp>
        <p:nvCxnSpPr>
          <p:cNvPr id="97284" name="Straight Arrow Connector 2"/>
          <p:cNvCxnSpPr>
            <a:cxnSpLocks noChangeShapeType="1"/>
          </p:cNvCxnSpPr>
          <p:nvPr/>
        </p:nvCxnSpPr>
        <p:spPr bwMode="auto">
          <a:xfrm flipV="1">
            <a:off x="5084763" y="658813"/>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cxnSp>
        <p:nvCxnSpPr>
          <p:cNvPr id="97285" name="Straight Arrow Connector 2"/>
          <p:cNvCxnSpPr>
            <a:cxnSpLocks noChangeShapeType="1"/>
          </p:cNvCxnSpPr>
          <p:nvPr/>
        </p:nvCxnSpPr>
        <p:spPr bwMode="auto">
          <a:xfrm flipV="1">
            <a:off x="7075488" y="1400175"/>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sp>
        <p:nvSpPr>
          <p:cNvPr id="13" name="TextBox 12"/>
          <p:cNvSpPr txBox="1"/>
          <p:nvPr/>
        </p:nvSpPr>
        <p:spPr>
          <a:xfrm>
            <a:off x="1009124" y="6477000"/>
            <a:ext cx="6915676" cy="338554"/>
          </a:xfrm>
          <a:prstGeom prst="rect">
            <a:avLst/>
          </a:prstGeom>
          <a:noFill/>
        </p:spPr>
        <p:txBody>
          <a:bodyPr wrap="none" rtlCol="0">
            <a:spAutoFit/>
          </a:bodyPr>
          <a:lstStyle/>
          <a:p>
            <a:pPr algn="ctr"/>
            <a:r>
              <a:rPr lang="en-US" i="1" dirty="0">
                <a:solidFill>
                  <a:srgbClr val="FFFFFF">
                    <a:lumMod val="50000"/>
                  </a:srgbClr>
                </a:solidFill>
              </a:rPr>
              <a:t>Photo courtesy of National Cancer Institute, Renee Comet, photographer</a:t>
            </a:r>
          </a:p>
        </p:txBody>
      </p:sp>
      <p:grpSp>
        <p:nvGrpSpPr>
          <p:cNvPr id="3" name="Group 2"/>
          <p:cNvGrpSpPr/>
          <p:nvPr/>
        </p:nvGrpSpPr>
        <p:grpSpPr>
          <a:xfrm>
            <a:off x="1230539" y="2280329"/>
            <a:ext cx="6340249" cy="4226833"/>
            <a:chOff x="1230539" y="2280329"/>
            <a:chExt cx="6340249" cy="4226833"/>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539" y="2280329"/>
              <a:ext cx="6340249" cy="4226833"/>
            </a:xfrm>
            <a:prstGeom prst="rect">
              <a:avLst/>
            </a:prstGeom>
          </p:spPr>
        </p:pic>
        <p:cxnSp>
          <p:nvCxnSpPr>
            <p:cNvPr id="14" name="Straight Connector 13"/>
            <p:cNvCxnSpPr/>
            <p:nvPr/>
          </p:nvCxnSpPr>
          <p:spPr bwMode="auto">
            <a:xfrm>
              <a:off x="2971800" y="2375580"/>
              <a:ext cx="2895600" cy="4098925"/>
            </a:xfrm>
            <a:prstGeom prst="line">
              <a:avLst/>
            </a:prstGeom>
            <a:solidFill>
              <a:srgbClr val="000000"/>
            </a:solidFill>
            <a:ln w="127000" cap="flat" cmpd="sng" algn="ctr">
              <a:solidFill>
                <a:srgbClr val="DA0000"/>
              </a:solidFill>
              <a:prstDash val="sysDash"/>
              <a:round/>
              <a:headEnd type="none" w="med" len="med"/>
              <a:tailEnd type="none" w="med" len="med"/>
            </a:ln>
            <a:effectLst/>
          </p:spPr>
        </p:cxnSp>
      </p:grpSp>
      <p:pic>
        <p:nvPicPr>
          <p:cNvPr id="11"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2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22225"/>
            <a:ext cx="9150803" cy="860425"/>
          </a:xfrm>
          <a:solidFill>
            <a:srgbClr val="DA0000"/>
          </a:solidFill>
        </p:spPr>
        <p:txBody>
          <a:bodyPr/>
          <a:lstStyle/>
          <a:p>
            <a:r>
              <a:rPr lang="en-US" dirty="0"/>
              <a:t>Be an able label reader</a:t>
            </a:r>
          </a:p>
        </p:txBody>
      </p:sp>
      <p:sp>
        <p:nvSpPr>
          <p:cNvPr id="97283" name="Rectangle 3"/>
          <p:cNvSpPr>
            <a:spLocks noGrp="1" noChangeArrowheads="1"/>
          </p:cNvSpPr>
          <p:nvPr>
            <p:ph type="body" sz="half" idx="2"/>
          </p:nvPr>
        </p:nvSpPr>
        <p:spPr>
          <a:xfrm>
            <a:off x="0" y="5378450"/>
            <a:ext cx="8816975" cy="1030288"/>
          </a:xfrm>
        </p:spPr>
        <p:txBody>
          <a:bodyPr/>
          <a:lstStyle/>
          <a:p>
            <a:pPr algn="ctr">
              <a:buFontTx/>
              <a:buNone/>
            </a:pPr>
            <a:r>
              <a:rPr lang="en-US" sz="3600" dirty="0"/>
              <a:t>	</a:t>
            </a:r>
            <a:endParaRPr lang="en-US" dirty="0"/>
          </a:p>
        </p:txBody>
      </p:sp>
      <p:cxnSp>
        <p:nvCxnSpPr>
          <p:cNvPr id="97284" name="Straight Arrow Connector 2"/>
          <p:cNvCxnSpPr>
            <a:cxnSpLocks noChangeShapeType="1"/>
          </p:cNvCxnSpPr>
          <p:nvPr/>
        </p:nvCxnSpPr>
        <p:spPr bwMode="auto">
          <a:xfrm flipV="1">
            <a:off x="5084763" y="658813"/>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cxnSp>
        <p:nvCxnSpPr>
          <p:cNvPr id="97285" name="Straight Arrow Connector 2"/>
          <p:cNvCxnSpPr>
            <a:cxnSpLocks noChangeShapeType="1"/>
          </p:cNvCxnSpPr>
          <p:nvPr/>
        </p:nvCxnSpPr>
        <p:spPr bwMode="auto">
          <a:xfrm flipV="1">
            <a:off x="7075488" y="838200"/>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sp>
        <p:nvSpPr>
          <p:cNvPr id="15" name="TextBox 14"/>
          <p:cNvSpPr txBox="1"/>
          <p:nvPr/>
        </p:nvSpPr>
        <p:spPr>
          <a:xfrm>
            <a:off x="414420" y="5791200"/>
            <a:ext cx="8166018" cy="584775"/>
          </a:xfrm>
          <a:prstGeom prst="rect">
            <a:avLst/>
          </a:prstGeom>
          <a:noFill/>
        </p:spPr>
        <p:txBody>
          <a:bodyPr wrap="none" rtlCol="0">
            <a:spAutoFit/>
          </a:bodyPr>
          <a:lstStyle/>
          <a:p>
            <a:pPr algn="ctr"/>
            <a:r>
              <a:rPr lang="en-US" sz="3200" b="1" dirty="0">
                <a:solidFill>
                  <a:srgbClr val="000000"/>
                </a:solidFill>
              </a:rPr>
              <a:t>100 calories x 2.5 servings = 250 calories</a:t>
            </a:r>
          </a:p>
        </p:txBody>
      </p:sp>
      <p:sp>
        <p:nvSpPr>
          <p:cNvPr id="14" name="TextBox 13"/>
          <p:cNvSpPr txBox="1"/>
          <p:nvPr/>
        </p:nvSpPr>
        <p:spPr>
          <a:xfrm>
            <a:off x="220608" y="1225927"/>
            <a:ext cx="3360791" cy="4031873"/>
          </a:xfrm>
          <a:prstGeom prst="rect">
            <a:avLst/>
          </a:prstGeom>
          <a:noFill/>
        </p:spPr>
        <p:txBody>
          <a:bodyPr wrap="square" rtlCol="0">
            <a:spAutoFit/>
          </a:bodyPr>
          <a:lstStyle/>
          <a:p>
            <a:r>
              <a:rPr lang="en-US" sz="3200" b="1" dirty="0">
                <a:solidFill>
                  <a:srgbClr val="DA0000"/>
                </a:solidFill>
              </a:rPr>
              <a:t>Check the size and number of servings … if you drank this entire 20 oz. beverage, you would consume 250 calories!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829" y="1225927"/>
            <a:ext cx="5270500" cy="3799663"/>
          </a:xfrm>
          <a:prstGeom prst="rect">
            <a:avLst/>
          </a:prstGeom>
        </p:spPr>
      </p:pic>
      <p:pic>
        <p:nvPicPr>
          <p:cNvPr id="9"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37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22225"/>
            <a:ext cx="9150803" cy="860425"/>
          </a:xfrm>
          <a:solidFill>
            <a:srgbClr val="DA0000"/>
          </a:solidFill>
        </p:spPr>
        <p:txBody>
          <a:bodyPr/>
          <a:lstStyle/>
          <a:p>
            <a:r>
              <a:rPr lang="en-US" dirty="0"/>
              <a:t>Be an able label reader</a:t>
            </a:r>
          </a:p>
        </p:txBody>
      </p:sp>
      <p:sp>
        <p:nvSpPr>
          <p:cNvPr id="97283" name="Rectangle 3"/>
          <p:cNvSpPr>
            <a:spLocks noGrp="1" noChangeArrowheads="1"/>
          </p:cNvSpPr>
          <p:nvPr>
            <p:ph type="body" sz="half" idx="2"/>
          </p:nvPr>
        </p:nvSpPr>
        <p:spPr>
          <a:xfrm>
            <a:off x="0" y="5378450"/>
            <a:ext cx="8816975" cy="1030288"/>
          </a:xfrm>
        </p:spPr>
        <p:txBody>
          <a:bodyPr/>
          <a:lstStyle/>
          <a:p>
            <a:pPr algn="ctr">
              <a:buFontTx/>
              <a:buNone/>
            </a:pPr>
            <a:r>
              <a:rPr lang="en-US" sz="3600" dirty="0"/>
              <a:t>	</a:t>
            </a:r>
            <a:endParaRPr lang="en-US" dirty="0"/>
          </a:p>
        </p:txBody>
      </p:sp>
      <p:cxnSp>
        <p:nvCxnSpPr>
          <p:cNvPr id="97284" name="Straight Arrow Connector 2"/>
          <p:cNvCxnSpPr>
            <a:cxnSpLocks noChangeShapeType="1"/>
          </p:cNvCxnSpPr>
          <p:nvPr/>
        </p:nvCxnSpPr>
        <p:spPr bwMode="auto">
          <a:xfrm flipV="1">
            <a:off x="5084763" y="658813"/>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cxnSp>
        <p:nvCxnSpPr>
          <p:cNvPr id="97285" name="Straight Arrow Connector 2"/>
          <p:cNvCxnSpPr>
            <a:cxnSpLocks noChangeShapeType="1"/>
          </p:cNvCxnSpPr>
          <p:nvPr/>
        </p:nvCxnSpPr>
        <p:spPr bwMode="auto">
          <a:xfrm flipV="1">
            <a:off x="6951663" y="997889"/>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grpSp>
        <p:nvGrpSpPr>
          <p:cNvPr id="4" name="Group 3"/>
          <p:cNvGrpSpPr/>
          <p:nvPr/>
        </p:nvGrpSpPr>
        <p:grpSpPr>
          <a:xfrm>
            <a:off x="3762829" y="1225927"/>
            <a:ext cx="5270500" cy="3799663"/>
            <a:chOff x="3762829" y="1225927"/>
            <a:chExt cx="5270500" cy="3799663"/>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829" y="1225927"/>
              <a:ext cx="5270500" cy="3799663"/>
            </a:xfrm>
            <a:prstGeom prst="rect">
              <a:avLst/>
            </a:prstGeom>
          </p:spPr>
        </p:pic>
        <p:sp>
          <p:nvSpPr>
            <p:cNvPr id="14" name="Oval 13"/>
            <p:cNvSpPr/>
            <p:nvPr/>
          </p:nvSpPr>
          <p:spPr bwMode="auto">
            <a:xfrm>
              <a:off x="6096000" y="2238375"/>
              <a:ext cx="1676400" cy="581025"/>
            </a:xfrm>
            <a:prstGeom prst="ellipse">
              <a:avLst/>
            </a:prstGeom>
            <a:noFill/>
            <a:ln w="635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endParaRPr lang="en-US" sz="3600" b="1">
                <a:solidFill>
                  <a:srgbClr val="FF0000"/>
                </a:solidFill>
              </a:endParaRPr>
            </a:p>
          </p:txBody>
        </p:sp>
        <p:sp>
          <p:nvSpPr>
            <p:cNvPr id="19" name="Oval 18"/>
            <p:cNvSpPr/>
            <p:nvPr/>
          </p:nvSpPr>
          <p:spPr bwMode="auto">
            <a:xfrm>
              <a:off x="8001000" y="2583801"/>
              <a:ext cx="838200" cy="581025"/>
            </a:xfrm>
            <a:prstGeom prst="ellipse">
              <a:avLst/>
            </a:prstGeom>
            <a:noFill/>
            <a:ln w="635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endParaRPr lang="en-US" sz="3600" b="1">
                <a:solidFill>
                  <a:srgbClr val="FF0000"/>
                </a:solidFill>
              </a:endParaRPr>
            </a:p>
          </p:txBody>
        </p:sp>
        <p:sp>
          <p:nvSpPr>
            <p:cNvPr id="20" name="Oval 19"/>
            <p:cNvSpPr/>
            <p:nvPr/>
          </p:nvSpPr>
          <p:spPr bwMode="auto">
            <a:xfrm>
              <a:off x="5791200" y="4267200"/>
              <a:ext cx="1676400" cy="581025"/>
            </a:xfrm>
            <a:prstGeom prst="ellipse">
              <a:avLst/>
            </a:prstGeom>
            <a:noFill/>
            <a:ln w="635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endParaRPr lang="en-US" sz="3600" b="1">
                <a:solidFill>
                  <a:srgbClr val="FF0000"/>
                </a:solidFill>
              </a:endParaRPr>
            </a:p>
          </p:txBody>
        </p:sp>
      </p:grpSp>
      <p:sp>
        <p:nvSpPr>
          <p:cNvPr id="15" name="TextBox 14"/>
          <p:cNvSpPr txBox="1"/>
          <p:nvPr/>
        </p:nvSpPr>
        <p:spPr>
          <a:xfrm>
            <a:off x="414420" y="5791200"/>
            <a:ext cx="8166018" cy="584775"/>
          </a:xfrm>
          <a:prstGeom prst="rect">
            <a:avLst/>
          </a:prstGeom>
          <a:noFill/>
        </p:spPr>
        <p:txBody>
          <a:bodyPr wrap="none" rtlCol="0">
            <a:spAutoFit/>
          </a:bodyPr>
          <a:lstStyle/>
          <a:p>
            <a:pPr algn="ctr"/>
            <a:r>
              <a:rPr lang="en-US" sz="3200" b="1" dirty="0">
                <a:solidFill>
                  <a:srgbClr val="000000"/>
                </a:solidFill>
              </a:rPr>
              <a:t>100 calories x 2.5 servings = 250 calories</a:t>
            </a:r>
          </a:p>
        </p:txBody>
      </p:sp>
      <p:sp>
        <p:nvSpPr>
          <p:cNvPr id="18" name="TextBox 17"/>
          <p:cNvSpPr txBox="1"/>
          <p:nvPr/>
        </p:nvSpPr>
        <p:spPr>
          <a:xfrm>
            <a:off x="220608" y="1225927"/>
            <a:ext cx="3360791" cy="4031873"/>
          </a:xfrm>
          <a:prstGeom prst="rect">
            <a:avLst/>
          </a:prstGeom>
          <a:noFill/>
        </p:spPr>
        <p:txBody>
          <a:bodyPr wrap="square" rtlCol="0">
            <a:spAutoFit/>
          </a:bodyPr>
          <a:lstStyle/>
          <a:p>
            <a:r>
              <a:rPr lang="en-US" sz="3200" b="1" dirty="0">
                <a:solidFill>
                  <a:srgbClr val="DA0000"/>
                </a:solidFill>
              </a:rPr>
              <a:t>Check the size and number of servings … if you drank this entire 20 oz. beverage, you would consume 250 calories!</a:t>
            </a:r>
          </a:p>
        </p:txBody>
      </p:sp>
      <p:pic>
        <p:nvPicPr>
          <p:cNvPr id="13"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21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8770" name="Picture 2" descr="C:\Users\apeterson3\AppData\Local\Microsoft\Windows\Temporary Internet Files\Content.IE5\SBYO5FWO\MP9004394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9" name="Title 12"/>
          <p:cNvSpPr>
            <a:spLocks noGrp="1"/>
          </p:cNvSpPr>
          <p:nvPr>
            <p:ph type="title"/>
          </p:nvPr>
        </p:nvSpPr>
        <p:spPr>
          <a:xfrm>
            <a:off x="1646238" y="320675"/>
            <a:ext cx="6400800" cy="593725"/>
          </a:xfrm>
          <a:noFill/>
        </p:spPr>
        <p:txBody>
          <a:bodyPr/>
          <a:lstStyle/>
          <a:p>
            <a:pPr>
              <a:defRPr/>
            </a:pPr>
            <a:r>
              <a:rPr lang="en-US" dirty="0">
                <a:effectLst>
                  <a:outerShdw blurRad="38100" dist="38100" dir="2700000" algn="tl">
                    <a:srgbClr val="000000">
                      <a:alpha val="43137"/>
                    </a:srgbClr>
                  </a:outerShdw>
                </a:effectLst>
                <a:latin typeface="Comic Sans MS" pitchFamily="66" charset="0"/>
              </a:rPr>
              <a:t>Today’s Lesson Plan</a:t>
            </a:r>
          </a:p>
        </p:txBody>
      </p:sp>
      <p:sp>
        <p:nvSpPr>
          <p:cNvPr id="288772" name="Content Placeholder 13"/>
          <p:cNvSpPr>
            <a:spLocks noGrp="1"/>
          </p:cNvSpPr>
          <p:nvPr>
            <p:ph idx="1"/>
          </p:nvPr>
        </p:nvSpPr>
        <p:spPr>
          <a:xfrm>
            <a:off x="2286000" y="1417638"/>
            <a:ext cx="6415088" cy="1554162"/>
          </a:xfrm>
        </p:spPr>
        <p:txBody>
          <a:bodyPr/>
          <a:lstStyle/>
          <a:p>
            <a:pPr marL="457200" indent="-457200">
              <a:buFontTx/>
              <a:buAutoNum type="arabicPeriod"/>
            </a:pPr>
            <a:r>
              <a:rPr lang="en-US" dirty="0">
                <a:solidFill>
                  <a:schemeClr val="bg1"/>
                </a:solidFill>
                <a:latin typeface="Comic Sans MS" pitchFamily="66" charset="0"/>
              </a:rPr>
              <a:t>Stay Within Your Calorie Budget!</a:t>
            </a:r>
          </a:p>
          <a:p>
            <a:pPr marL="457200" indent="-457200">
              <a:buFontTx/>
              <a:buAutoNum type="arabicPeriod"/>
            </a:pPr>
            <a:r>
              <a:rPr lang="en-US" dirty="0">
                <a:solidFill>
                  <a:schemeClr val="bg1"/>
                </a:solidFill>
                <a:latin typeface="Comic Sans MS" pitchFamily="66" charset="0"/>
              </a:rPr>
              <a:t>“Essential” vs. “Extra” calories</a:t>
            </a:r>
          </a:p>
          <a:p>
            <a:pPr marL="457200" indent="-457200">
              <a:buFontTx/>
              <a:buAutoNum type="arabicPeriod"/>
            </a:pPr>
            <a:r>
              <a:rPr lang="en-US" dirty="0">
                <a:solidFill>
                  <a:schemeClr val="bg1"/>
                </a:solidFill>
                <a:latin typeface="Comic Sans MS" pitchFamily="66" charset="0"/>
              </a:rPr>
              <a:t>Join the Portion Control Patrol</a:t>
            </a:r>
          </a:p>
          <a:p>
            <a:pPr marL="457200" indent="-457200">
              <a:buFontTx/>
              <a:buAutoNum type="arabicPeriod"/>
            </a:pPr>
            <a:r>
              <a:rPr lang="en-US" dirty="0">
                <a:solidFill>
                  <a:srgbClr val="DA0000"/>
                </a:solidFill>
                <a:latin typeface="Comic Sans MS" pitchFamily="66" charset="0"/>
              </a:rPr>
              <a:t>Move your feet more to eat more</a:t>
            </a:r>
            <a:r>
              <a:rPr lang="en-US" dirty="0">
                <a:solidFill>
                  <a:srgbClr val="DA0000"/>
                </a:solidFill>
                <a:latin typeface="Boopee" pitchFamily="2" charset="0"/>
              </a:rPr>
              <a:t>! </a:t>
            </a:r>
          </a:p>
        </p:txBody>
      </p:sp>
      <p:pic>
        <p:nvPicPr>
          <p:cNvPr id="288774"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0" y="0"/>
            <a:ext cx="9144000" cy="1219200"/>
          </a:xfrm>
          <a:solidFill>
            <a:srgbClr val="DA0000"/>
          </a:solidFill>
        </p:spPr>
        <p:txBody>
          <a:bodyPr/>
          <a:lstStyle/>
          <a:p>
            <a:r>
              <a:rPr lang="en-US" sz="3600"/>
              <a:t>Balance food calories </a:t>
            </a:r>
            <a:br>
              <a:rPr lang="en-US" sz="3600"/>
            </a:br>
            <a:r>
              <a:rPr lang="en-US" sz="3600"/>
              <a:t>with physical activity level</a:t>
            </a:r>
          </a:p>
        </p:txBody>
      </p:sp>
      <p:pic>
        <p:nvPicPr>
          <p:cNvPr id="289795" name="Picture 12" descr="balance scal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6625" y="1458913"/>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4095" y="3421379"/>
            <a:ext cx="3549725" cy="632461"/>
          </a:xfrm>
          <a:prstGeom prst="rect">
            <a:avLst/>
          </a:prstGeom>
          <a:noFill/>
        </p:spPr>
        <p:txBody>
          <a:bodyPr/>
          <a:lstStyle/>
          <a:p>
            <a:pPr algn="ctr">
              <a:defRPr/>
            </a:pPr>
            <a:r>
              <a:rPr lang="en-US" sz="4400" b="1" dirty="0">
                <a:ln>
                  <a:solidFill>
                    <a:srgbClr val="000000"/>
                  </a:solidFill>
                </a:ln>
                <a:solidFill>
                  <a:srgbClr val="DA0000"/>
                </a:solidFill>
                <a:latin typeface="Arial Black" pitchFamily="34" charset="0"/>
              </a:rPr>
              <a:t>Food calories </a:t>
            </a:r>
          </a:p>
        </p:txBody>
      </p:sp>
      <p:sp>
        <p:nvSpPr>
          <p:cNvPr id="119" name="TextBox 118"/>
          <p:cNvSpPr txBox="1"/>
          <p:nvPr/>
        </p:nvSpPr>
        <p:spPr>
          <a:xfrm>
            <a:off x="5154900" y="3415826"/>
            <a:ext cx="3684300" cy="1446550"/>
          </a:xfrm>
          <a:prstGeom prst="rect">
            <a:avLst/>
          </a:prstGeom>
          <a:noFill/>
        </p:spPr>
        <p:txBody>
          <a:bodyPr>
            <a:spAutoFit/>
          </a:bodyPr>
          <a:lstStyle/>
          <a:p>
            <a:pPr algn="ctr">
              <a:defRPr/>
            </a:pPr>
            <a:r>
              <a:rPr lang="en-US" sz="4400" b="1" dirty="0">
                <a:ln>
                  <a:solidFill>
                    <a:srgbClr val="000000"/>
                  </a:solidFill>
                </a:ln>
                <a:solidFill>
                  <a:srgbClr val="DA0000"/>
                </a:solidFill>
                <a:latin typeface="Arial Black" pitchFamily="34" charset="0"/>
              </a:rPr>
              <a:t>Physical activity</a:t>
            </a:r>
          </a:p>
        </p:txBody>
      </p:sp>
      <p:pic>
        <p:nvPicPr>
          <p:cNvPr id="6"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08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9096" b="36736"/>
          <a:stretch>
            <a:fillRect/>
          </a:stretch>
        </p:blipFill>
        <p:spPr bwMode="auto">
          <a:xfrm>
            <a:off x="0" y="1782763"/>
            <a:ext cx="4862513" cy="50752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19" name="Rectangle 2"/>
          <p:cNvSpPr>
            <a:spLocks noGrp="1" noChangeArrowheads="1"/>
          </p:cNvSpPr>
          <p:nvPr>
            <p:ph type="title"/>
          </p:nvPr>
        </p:nvSpPr>
        <p:spPr>
          <a:xfrm>
            <a:off x="0" y="0"/>
            <a:ext cx="9144000" cy="1874838"/>
          </a:xfrm>
          <a:solidFill>
            <a:srgbClr val="DA0000"/>
          </a:solidFill>
        </p:spPr>
        <p:txBody>
          <a:bodyPr/>
          <a:lstStyle/>
          <a:p>
            <a:pPr>
              <a:lnSpc>
                <a:spcPts val="5000"/>
              </a:lnSpc>
            </a:pPr>
            <a:r>
              <a:rPr lang="en-US" sz="4000" dirty="0"/>
              <a:t>Recommended minimum levels </a:t>
            </a:r>
            <a:br>
              <a:rPr lang="en-US" sz="4000" dirty="0"/>
            </a:br>
            <a:r>
              <a:rPr lang="en-US" sz="4000" dirty="0"/>
              <a:t>of physical activity for kids, tweens, and teens: </a:t>
            </a:r>
            <a:r>
              <a:rPr lang="en-US" sz="4800" dirty="0">
                <a:solidFill>
                  <a:srgbClr val="000000"/>
                </a:solidFill>
              </a:rPr>
              <a:t>6-17 years</a:t>
            </a:r>
            <a:endParaRPr lang="en-US" dirty="0">
              <a:solidFill>
                <a:srgbClr val="000000"/>
              </a:solidFill>
            </a:endParaRPr>
          </a:p>
        </p:txBody>
      </p:sp>
      <p:sp>
        <p:nvSpPr>
          <p:cNvPr id="290820" name="Rectangle 3"/>
          <p:cNvSpPr>
            <a:spLocks noGrp="1" noChangeArrowheads="1"/>
          </p:cNvSpPr>
          <p:nvPr>
            <p:ph type="body" sz="half" idx="1"/>
          </p:nvPr>
        </p:nvSpPr>
        <p:spPr>
          <a:xfrm>
            <a:off x="5394325" y="2422525"/>
            <a:ext cx="2947988" cy="3178175"/>
          </a:xfrm>
        </p:spPr>
        <p:txBody>
          <a:bodyPr/>
          <a:lstStyle/>
          <a:p>
            <a:pPr marL="0" indent="0">
              <a:spcAft>
                <a:spcPts val="600"/>
              </a:spcAft>
              <a:buFontTx/>
              <a:buNone/>
            </a:pPr>
            <a:r>
              <a:rPr lang="en-US" sz="4000"/>
              <a:t>60 minutes daily of moderate and vigorous activity</a:t>
            </a:r>
          </a:p>
        </p:txBody>
      </p:sp>
      <p:pic>
        <p:nvPicPr>
          <p:cNvPr id="5"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291844" name="AutoShape 6"/>
          <p:cNvSpPr>
            <a:spLocks noChangeArrowheads="1"/>
          </p:cNvSpPr>
          <p:nvPr/>
        </p:nvSpPr>
        <p:spPr bwMode="auto">
          <a:xfrm>
            <a:off x="5257800" y="762000"/>
            <a:ext cx="30861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pPr eaLnBrk="0" hangingPunct="0">
              <a:buSzPct val="115000"/>
            </a:pPr>
            <a:r>
              <a:rPr lang="en-US" sz="4000" b="1" dirty="0">
                <a:solidFill>
                  <a:srgbClr val="000000"/>
                </a:solidFill>
                <a:cs typeface="Arial" charset="0"/>
              </a:rPr>
              <a:t>Moderate </a:t>
            </a:r>
            <a:br>
              <a:rPr lang="en-US" sz="4000" b="1" dirty="0">
                <a:solidFill>
                  <a:srgbClr val="000000"/>
                </a:solidFill>
                <a:cs typeface="Arial" charset="0"/>
              </a:rPr>
            </a:br>
            <a:r>
              <a:rPr lang="en-US" sz="4000" b="1" dirty="0">
                <a:solidFill>
                  <a:srgbClr val="000000"/>
                </a:solidFill>
                <a:cs typeface="Arial" charset="0"/>
              </a:rPr>
              <a:t>aerobic</a:t>
            </a:r>
            <a:br>
              <a:rPr lang="en-US" sz="4000" b="1" dirty="0">
                <a:solidFill>
                  <a:srgbClr val="000000"/>
                </a:solidFill>
                <a:cs typeface="Arial" charset="0"/>
              </a:rPr>
            </a:br>
            <a:r>
              <a:rPr lang="en-US" sz="4000" b="1" dirty="0">
                <a:solidFill>
                  <a:srgbClr val="000000"/>
                </a:solidFill>
                <a:cs typeface="Arial" charset="0"/>
              </a:rPr>
              <a:t>activity</a:t>
            </a:r>
            <a:br>
              <a:rPr lang="en-US" sz="4000" b="1" dirty="0">
                <a:solidFill>
                  <a:srgbClr val="000000"/>
                </a:solidFill>
                <a:cs typeface="Arial" charset="0"/>
              </a:rPr>
            </a:br>
            <a:r>
              <a:rPr lang="en-US" sz="4000" b="1" dirty="0">
                <a:solidFill>
                  <a:srgbClr val="DA0000"/>
                </a:solidFill>
                <a:cs typeface="Arial" charset="0"/>
              </a:rPr>
              <a:t>moderately</a:t>
            </a:r>
            <a:br>
              <a:rPr lang="en-US" sz="4000" b="1" dirty="0">
                <a:solidFill>
                  <a:srgbClr val="DA0000"/>
                </a:solidFill>
                <a:cs typeface="Arial" charset="0"/>
              </a:rPr>
            </a:br>
            <a:r>
              <a:rPr lang="en-US" sz="4000" b="1" dirty="0">
                <a:solidFill>
                  <a:srgbClr val="000000"/>
                </a:solidFill>
                <a:cs typeface="Arial" charset="0"/>
              </a:rPr>
              <a:t>increases heart rate and breathing</a:t>
            </a:r>
          </a:p>
        </p:txBody>
      </p:sp>
      <p:pic>
        <p:nvPicPr>
          <p:cNvPr id="29184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314" t="-122"/>
          <a:stretch>
            <a:fillRect/>
          </a:stretch>
        </p:blipFill>
        <p:spPr bwMode="auto">
          <a:xfrm>
            <a:off x="-76200" y="-26988"/>
            <a:ext cx="5022850" cy="6884988"/>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513449" y="12592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88421" name="Rectangle 8"/>
          <p:cNvSpPr>
            <a:spLocks noGrp="1" noChangeArrowheads="1"/>
          </p:cNvSpPr>
          <p:nvPr>
            <p:ph type="title"/>
          </p:nvPr>
        </p:nvSpPr>
        <p:spPr>
          <a:xfrm>
            <a:off x="0" y="0"/>
            <a:ext cx="9144000" cy="1066800"/>
          </a:xfrm>
          <a:solidFill>
            <a:srgbClr val="DA0000"/>
          </a:solidFill>
        </p:spPr>
        <p:txBody>
          <a:bodyPr/>
          <a:lstStyle/>
          <a:p>
            <a:pPr eaLnBrk="1" hangingPunct="1"/>
            <a:r>
              <a:rPr lang="en-US" dirty="0"/>
              <a:t>Beware the cost of extra calories</a:t>
            </a:r>
          </a:p>
        </p:txBody>
      </p:sp>
      <p:grpSp>
        <p:nvGrpSpPr>
          <p:cNvPr id="188422" name="Group 1"/>
          <p:cNvGrpSpPr>
            <a:grpSpLocks/>
          </p:cNvGrpSpPr>
          <p:nvPr/>
        </p:nvGrpSpPr>
        <p:grpSpPr bwMode="auto">
          <a:xfrm>
            <a:off x="314325" y="1458913"/>
            <a:ext cx="8472488" cy="5399087"/>
            <a:chOff x="245035" y="1458913"/>
            <a:chExt cx="8472245" cy="5399087"/>
          </a:xfrm>
        </p:grpSpPr>
        <p:pic>
          <p:nvPicPr>
            <p:cNvPr id="188423"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6625" y="1458913"/>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45035" y="3108959"/>
              <a:ext cx="3549725" cy="632461"/>
            </a:xfrm>
            <a:prstGeom prst="rect">
              <a:avLst/>
            </a:prstGeom>
            <a:noFill/>
          </p:spPr>
          <p:txBody>
            <a:bodyPr/>
            <a:lstStyle/>
            <a:p>
              <a:pPr algn="ctr">
                <a:defRPr/>
              </a:pPr>
              <a:r>
                <a:rPr lang="en-US" sz="4400" b="1" dirty="0">
                  <a:ln>
                    <a:solidFill>
                      <a:srgbClr val="000000"/>
                    </a:solidFill>
                  </a:ln>
                  <a:solidFill>
                    <a:srgbClr val="DA0000"/>
                  </a:solidFill>
                  <a:latin typeface="Arial Black" pitchFamily="34" charset="0"/>
                </a:rPr>
                <a:t>100 extra calories per day</a:t>
              </a:r>
            </a:p>
          </p:txBody>
        </p:sp>
        <p:sp>
          <p:nvSpPr>
            <p:cNvPr id="10" name="TextBox 9"/>
            <p:cNvSpPr txBox="1"/>
            <p:nvPr/>
          </p:nvSpPr>
          <p:spPr>
            <a:xfrm>
              <a:off x="5167555" y="3116579"/>
              <a:ext cx="3549725" cy="632461"/>
            </a:xfrm>
            <a:prstGeom prst="rect">
              <a:avLst/>
            </a:prstGeom>
            <a:noFill/>
          </p:spPr>
          <p:txBody>
            <a:bodyPr/>
            <a:lstStyle/>
            <a:p>
              <a:pPr algn="ctr">
                <a:defRPr/>
              </a:pPr>
              <a:r>
                <a:rPr lang="en-US" sz="4400" b="1" dirty="0">
                  <a:ln>
                    <a:solidFill>
                      <a:srgbClr val="000000"/>
                    </a:solidFill>
                  </a:ln>
                  <a:solidFill>
                    <a:srgbClr val="DA0000"/>
                  </a:solidFill>
                  <a:latin typeface="Arial Black" pitchFamily="34" charset="0"/>
                </a:rPr>
                <a:t>10 extra pounds per year</a:t>
              </a:r>
            </a:p>
          </p:txBody>
        </p:sp>
      </p:grpSp>
      <p:pic>
        <p:nvPicPr>
          <p:cNvPr id="11"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9300" name="Rectangle 4"/>
          <p:cNvSpPr>
            <a:spLocks noChangeArrowheads="1"/>
          </p:cNvSpPr>
          <p:nvPr/>
        </p:nvSpPr>
        <p:spPr bwMode="auto">
          <a:xfrm>
            <a:off x="0" y="42863"/>
            <a:ext cx="9072563"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292868" name="AutoShape 5"/>
          <p:cNvSpPr>
            <a:spLocks noChangeArrowheads="1"/>
          </p:cNvSpPr>
          <p:nvPr/>
        </p:nvSpPr>
        <p:spPr bwMode="auto">
          <a:xfrm>
            <a:off x="5235575" y="754063"/>
            <a:ext cx="35052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pPr marL="57150" indent="-57150" eaLnBrk="0" hangingPunct="0">
              <a:buSzPct val="115000"/>
            </a:pPr>
            <a:r>
              <a:rPr lang="en-US" sz="4000" b="1">
                <a:solidFill>
                  <a:srgbClr val="000000"/>
                </a:solidFill>
                <a:cs typeface="Arial" charset="0"/>
              </a:rPr>
              <a:t>Vigorous aerobic </a:t>
            </a:r>
            <a:br>
              <a:rPr lang="en-US" sz="4000" b="1">
                <a:solidFill>
                  <a:srgbClr val="000000"/>
                </a:solidFill>
                <a:cs typeface="Arial" charset="0"/>
              </a:rPr>
            </a:br>
            <a:r>
              <a:rPr lang="en-US" sz="4000" b="1">
                <a:solidFill>
                  <a:srgbClr val="000000"/>
                </a:solidFill>
                <a:cs typeface="Arial" charset="0"/>
              </a:rPr>
              <a:t>activity </a:t>
            </a:r>
            <a:r>
              <a:rPr lang="en-US" sz="4000" b="1">
                <a:solidFill>
                  <a:srgbClr val="C00000"/>
                </a:solidFill>
                <a:cs typeface="Arial" charset="0"/>
              </a:rPr>
              <a:t>greatly</a:t>
            </a:r>
            <a:r>
              <a:rPr lang="en-US" sz="4000" b="1">
                <a:solidFill>
                  <a:srgbClr val="000000"/>
                </a:solidFill>
                <a:cs typeface="Arial" charset="0"/>
              </a:rPr>
              <a:t> increases heart rate and breathing</a:t>
            </a:r>
          </a:p>
        </p:txBody>
      </p:sp>
      <p:pic>
        <p:nvPicPr>
          <p:cNvPr id="29286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87875" cy="6858000"/>
          </a:xfrm>
          <a:prstGeom prst="rect">
            <a:avLst/>
          </a:prstGeom>
          <a:noFill/>
          <a:ln w="9525" algn="ctr">
            <a:noFill/>
            <a:miter lim="800000"/>
            <a:headEnd/>
            <a:tailEnd/>
          </a:ln>
          <a:extLst/>
        </p:spPr>
      </p:pic>
      <p:pic>
        <p:nvPicPr>
          <p:cNvPr id="5"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93892" name="Chart 2"/>
          <p:cNvGraphicFramePr>
            <a:graphicFrameLocks/>
          </p:cNvGraphicFramePr>
          <p:nvPr>
            <p:extLst>
              <p:ext uri="{D42A27DB-BD31-4B8C-83A1-F6EECF244321}">
                <p14:modId xmlns:p14="http://schemas.microsoft.com/office/powerpoint/2010/main" val="2817241497"/>
              </p:ext>
            </p:extLst>
          </p:nvPr>
        </p:nvGraphicFramePr>
        <p:xfrm>
          <a:off x="2454138" y="1541865"/>
          <a:ext cx="6247743" cy="4485470"/>
        </p:xfrm>
        <a:graphic>
          <a:graphicData uri="http://schemas.openxmlformats.org/presentationml/2006/ole">
            <mc:AlternateContent xmlns:mc="http://schemas.openxmlformats.org/markup-compatibility/2006">
              <mc:Choice xmlns:v="urn:schemas-microsoft-com:vml" Requires="v">
                <p:oleObj spid="_x0000_s293975" name="Worksheet" r:id="rId4" imgW="6848478" imgH="4819521" progId="Excel.Sheet.8">
                  <p:embed/>
                </p:oleObj>
              </mc:Choice>
              <mc:Fallback>
                <p:oleObj name="Worksheet" r:id="rId4" imgW="6848478" imgH="4819521" progId="Excel.Sheet.8">
                  <p:embed/>
                  <p:pic>
                    <p:nvPicPr>
                      <p:cNvPr id="0" name="Picture 78"/>
                      <p:cNvPicPr>
                        <a:picLocks noChangeArrowheads="1"/>
                      </p:cNvPicPr>
                      <p:nvPr/>
                    </p:nvPicPr>
                    <p:blipFill>
                      <a:blip r:embed="rId5"/>
                      <a:srcRect/>
                      <a:stretch>
                        <a:fillRect/>
                      </a:stretch>
                    </p:blipFill>
                    <p:spPr bwMode="auto">
                      <a:xfrm>
                        <a:off x="2454138" y="1541865"/>
                        <a:ext cx="6247743" cy="44854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93891" name="Group 9"/>
          <p:cNvGrpSpPr>
            <a:grpSpLocks/>
          </p:cNvGrpSpPr>
          <p:nvPr/>
        </p:nvGrpSpPr>
        <p:grpSpPr bwMode="auto">
          <a:xfrm>
            <a:off x="0" y="0"/>
            <a:ext cx="9140825" cy="6824663"/>
            <a:chOff x="0" y="0"/>
            <a:chExt cx="5758" cy="4299"/>
          </a:xfrm>
        </p:grpSpPr>
        <p:sp>
          <p:nvSpPr>
            <p:cNvPr id="1719300" name="Rectangle 4"/>
            <p:cNvSpPr>
              <a:spLocks noChangeArrowheads="1"/>
            </p:cNvSpPr>
            <p:nvPr/>
          </p:nvSpPr>
          <p:spPr bwMode="auto">
            <a:xfrm>
              <a:off x="9" y="27"/>
              <a:ext cx="5715" cy="4272"/>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7" name="AutoShape 7"/>
            <p:cNvSpPr>
              <a:spLocks noChangeArrowheads="1"/>
            </p:cNvSpPr>
            <p:nvPr/>
          </p:nvSpPr>
          <p:spPr bwMode="auto">
            <a:xfrm>
              <a:off x="0" y="0"/>
              <a:ext cx="5758" cy="720"/>
            </a:xfrm>
            <a:prstGeom prst="rect">
              <a:avLst/>
            </a:prstGeom>
            <a:solidFill>
              <a:srgbClr val="DA0000"/>
            </a:solidFill>
            <a:ln w="25400">
              <a:noFill/>
              <a:miter lim="800000"/>
              <a:headEnd/>
              <a:tailEnd/>
            </a:ln>
          </p:spPr>
          <p:txBody>
            <a:bodyPr/>
            <a:lstStyle/>
            <a:p>
              <a:pPr marL="609600" indent="-609600" algn="ctr" eaLnBrk="0" hangingPunct="0">
                <a:buSzPct val="115000"/>
                <a:defRPr/>
              </a:pPr>
              <a:r>
                <a:rPr lang="en-US" sz="6600" b="1" dirty="0">
                  <a:solidFill>
                    <a:srgbClr val="FFFFFF"/>
                  </a:solidFill>
                  <a:latin typeface="Arial"/>
                </a:rPr>
                <a:t>Short on time?</a:t>
              </a:r>
              <a:r>
                <a:rPr lang="en-US" sz="6600" b="1" dirty="0">
                  <a:solidFill>
                    <a:srgbClr val="FFFFFF"/>
                  </a:solidFill>
                  <a:effectLst>
                    <a:outerShdw blurRad="38100" dist="38100" dir="2700000" algn="tl">
                      <a:srgbClr val="808080"/>
                    </a:outerShdw>
                  </a:effectLst>
                  <a:latin typeface="Arial"/>
                </a:rPr>
                <a:t> </a:t>
              </a:r>
            </a:p>
          </p:txBody>
        </p:sp>
        <p:sp>
          <p:nvSpPr>
            <p:cNvPr id="293894" name="AutoShape 5"/>
            <p:cNvSpPr>
              <a:spLocks noChangeArrowheads="1"/>
            </p:cNvSpPr>
            <p:nvPr/>
          </p:nvSpPr>
          <p:spPr bwMode="auto">
            <a:xfrm>
              <a:off x="0" y="1183"/>
              <a:ext cx="2120" cy="2339"/>
            </a:xfrm>
            <a:prstGeom prst="roundRect">
              <a:avLst>
                <a:gd name="adj" fmla="val 16667"/>
              </a:avLst>
            </a:prstGeom>
            <a:solidFill>
              <a:srgbClr val="FFFFFF"/>
            </a:solidFill>
            <a:ln>
              <a:noFill/>
            </a:ln>
            <a:extLst>
              <a:ext uri="{91240B29-F687-4F45-9708-019B960494DF}">
                <a14:hiddenLine xmlns:a14="http://schemas.microsoft.com/office/drawing/2010/main" w="25400">
                  <a:solidFill>
                    <a:srgbClr val="000000"/>
                  </a:solidFill>
                  <a:round/>
                  <a:headEnd/>
                  <a:tailEnd/>
                </a14:hiddenLine>
              </a:ext>
            </a:extLst>
          </p:spPr>
          <p:txBody>
            <a:bodyPr wrap="square">
              <a:spAutoFit/>
            </a:bodyPr>
            <a:lstStyle/>
            <a:p>
              <a:pPr marL="228600" indent="-228600" algn="ctr" eaLnBrk="0" hangingPunct="0">
                <a:buSzPct val="115000"/>
              </a:pPr>
              <a:r>
                <a:rPr lang="en-US" sz="3600" b="1" dirty="0">
                  <a:solidFill>
                    <a:srgbClr val="000000"/>
                  </a:solidFill>
                  <a:cs typeface="Arial" charset="0"/>
                </a:rPr>
                <a:t>  Get up and get moving! Even 10 minutes of activity can count!</a:t>
              </a:r>
              <a:endParaRPr lang="en-US" sz="3600" b="1" dirty="0">
                <a:cs typeface="Arial" charset="0"/>
              </a:endParaRPr>
            </a:p>
          </p:txBody>
        </p:sp>
      </p:grpSp>
      <p:pic>
        <p:nvPicPr>
          <p:cNvPr id="8"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304800" y="1812925"/>
            <a:ext cx="4068763"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8600" indent="-228600">
              <a:spcBef>
                <a:spcPts val="1200"/>
              </a:spcBef>
            </a:pPr>
            <a:r>
              <a:rPr lang="en-US" sz="3600" b="1">
                <a:solidFill>
                  <a:srgbClr val="000000"/>
                </a:solidFill>
              </a:rPr>
              <a:t>“Whenever I feel the need to exercise, I lie down until it goes away.” </a:t>
            </a:r>
          </a:p>
          <a:p>
            <a:pPr marL="228600" indent="-228600" algn="r">
              <a:spcBef>
                <a:spcPts val="1200"/>
              </a:spcBef>
            </a:pPr>
            <a:r>
              <a:rPr lang="en-US" sz="2400" i="1">
                <a:solidFill>
                  <a:srgbClr val="000000"/>
                </a:solidFill>
              </a:rPr>
              <a:t>~ Robert Maynard Hutchins</a:t>
            </a:r>
          </a:p>
        </p:txBody>
      </p:sp>
      <p:pic>
        <p:nvPicPr>
          <p:cNvPr id="2949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6450" y="0"/>
            <a:ext cx="4560888" cy="6858000"/>
          </a:xfrm>
          <a:prstGeom prst="rect">
            <a:avLst/>
          </a:prstGeom>
          <a:noFill/>
          <a:ln w="9525" algn="ctr">
            <a:no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AutoShape 7"/>
          <p:cNvSpPr>
            <a:spLocks noChangeArrowheads="1"/>
          </p:cNvSpPr>
          <p:nvPr/>
        </p:nvSpPr>
        <p:spPr bwMode="auto">
          <a:xfrm>
            <a:off x="0" y="-1"/>
            <a:ext cx="9177338" cy="1143025"/>
          </a:xfrm>
          <a:prstGeom prst="rect">
            <a:avLst/>
          </a:prstGeom>
          <a:solidFill>
            <a:srgbClr val="DA0000"/>
          </a:solidFill>
          <a:ln w="25400">
            <a:noFill/>
            <a:miter lim="800000"/>
            <a:headEnd/>
            <a:tailEnd/>
          </a:ln>
        </p:spPr>
        <p:txBody>
          <a:bodyPr anchor="ctr"/>
          <a:lstStyle/>
          <a:p>
            <a:pPr marL="609600" indent="-609600" algn="ctr" eaLnBrk="0" hangingPunct="0">
              <a:buSzPct val="115000"/>
              <a:defRPr/>
            </a:pPr>
            <a:r>
              <a:rPr lang="en-US" sz="4400" b="1" dirty="0">
                <a:solidFill>
                  <a:srgbClr val="000000"/>
                </a:solidFill>
                <a:latin typeface="Arial"/>
              </a:rPr>
              <a:t>NOT</a:t>
            </a:r>
            <a:r>
              <a:rPr lang="en-US" sz="4400" b="1" dirty="0">
                <a:solidFill>
                  <a:srgbClr val="FFFFFF"/>
                </a:solidFill>
                <a:latin typeface="Arial"/>
              </a:rPr>
              <a:t> a solution!</a:t>
            </a:r>
            <a:r>
              <a:rPr lang="en-US" sz="4400" b="1" dirty="0">
                <a:solidFill>
                  <a:srgbClr val="FFFFFF"/>
                </a:solidFill>
                <a:effectLst>
                  <a:outerShdw blurRad="38100" dist="38100" dir="2700000" algn="tl">
                    <a:srgbClr val="808080"/>
                  </a:outerShdw>
                </a:effectLst>
                <a:latin typeface="Arial"/>
              </a:rPr>
              <a:t> </a:t>
            </a:r>
          </a:p>
        </p:txBody>
      </p:sp>
      <p:pic>
        <p:nvPicPr>
          <p:cNvPr id="7"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594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85863"/>
            <a:ext cx="9144000" cy="568166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95940" name="Group 9"/>
          <p:cNvGrpSpPr>
            <a:grpSpLocks/>
          </p:cNvGrpSpPr>
          <p:nvPr/>
        </p:nvGrpSpPr>
        <p:grpSpPr bwMode="auto">
          <a:xfrm>
            <a:off x="0" y="0"/>
            <a:ext cx="9140825" cy="6824663"/>
            <a:chOff x="0" y="0"/>
            <a:chExt cx="5758" cy="4299"/>
          </a:xfrm>
        </p:grpSpPr>
        <p:sp>
          <p:nvSpPr>
            <p:cNvPr id="1719300" name="Rectangle 4"/>
            <p:cNvSpPr>
              <a:spLocks noChangeArrowheads="1"/>
            </p:cNvSpPr>
            <p:nvPr/>
          </p:nvSpPr>
          <p:spPr bwMode="auto">
            <a:xfrm>
              <a:off x="9" y="27"/>
              <a:ext cx="5715" cy="4272"/>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7" name="AutoShape 7"/>
            <p:cNvSpPr>
              <a:spLocks noChangeArrowheads="1"/>
            </p:cNvSpPr>
            <p:nvPr/>
          </p:nvSpPr>
          <p:spPr bwMode="auto">
            <a:xfrm>
              <a:off x="0" y="0"/>
              <a:ext cx="5758" cy="960"/>
            </a:xfrm>
            <a:prstGeom prst="rect">
              <a:avLst/>
            </a:prstGeom>
            <a:solidFill>
              <a:srgbClr val="DA0000"/>
            </a:solidFill>
            <a:ln w="25400">
              <a:noFill/>
              <a:miter lim="800000"/>
              <a:headEnd/>
              <a:tailEnd/>
            </a:ln>
          </p:spPr>
          <p:txBody>
            <a:bodyPr/>
            <a:lstStyle/>
            <a:p>
              <a:pPr marL="609600" indent="-609600" algn="ctr" eaLnBrk="0" hangingPunct="0">
                <a:buSzPct val="115000"/>
                <a:defRPr/>
              </a:pPr>
              <a:r>
                <a:rPr lang="en-US" sz="3200" b="1" dirty="0">
                  <a:solidFill>
                    <a:srgbClr val="FFFFFF"/>
                  </a:solidFill>
                  <a:latin typeface="Arial"/>
                </a:rPr>
                <a:t>Raise your hand for each activity that fits</a:t>
              </a:r>
            </a:p>
            <a:p>
              <a:pPr marL="609600" indent="-609600" algn="ctr" eaLnBrk="0" hangingPunct="0">
                <a:buSzPct val="115000"/>
                <a:defRPr/>
              </a:pPr>
              <a:r>
                <a:rPr lang="en-US" sz="3200" b="1" dirty="0">
                  <a:solidFill>
                    <a:srgbClr val="FFFFFF"/>
                  </a:solidFill>
                  <a:latin typeface="Arial"/>
                </a:rPr>
                <a:t>your lifestyle …11 ways to get physically active without going to the gym</a:t>
              </a:r>
              <a:endParaRPr lang="en-US" sz="3200" b="1" dirty="0">
                <a:solidFill>
                  <a:srgbClr val="FFFFFF"/>
                </a:solidFill>
                <a:effectLst>
                  <a:outerShdw blurRad="38100" dist="38100" dir="2700000" algn="tl">
                    <a:srgbClr val="808080"/>
                  </a:outerShdw>
                </a:effectLst>
                <a:latin typeface="Arial"/>
              </a:endParaRPr>
            </a:p>
          </p:txBody>
        </p:sp>
      </p:grpSp>
      <p:pic>
        <p:nvPicPr>
          <p:cNvPr id="8"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
            <a:ext cx="4303713" cy="640080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pic>
      <p:sp>
        <p:nvSpPr>
          <p:cNvPr id="296963" name="Rectangle 2"/>
          <p:cNvSpPr>
            <a:spLocks noGrp="1" noChangeArrowheads="1"/>
          </p:cNvSpPr>
          <p:nvPr>
            <p:ph type="title"/>
          </p:nvPr>
        </p:nvSpPr>
        <p:spPr>
          <a:xfrm>
            <a:off x="0" y="-1"/>
            <a:ext cx="9144000" cy="960147"/>
          </a:xfrm>
          <a:solidFill>
            <a:srgbClr val="DA0000"/>
          </a:solidFill>
        </p:spPr>
        <p:txBody>
          <a:bodyPr/>
          <a:lstStyle/>
          <a:p>
            <a:r>
              <a:rPr lang="en-US" sz="4000" dirty="0"/>
              <a:t>Ways to increase physical activity</a:t>
            </a:r>
          </a:p>
        </p:txBody>
      </p:sp>
      <p:sp>
        <p:nvSpPr>
          <p:cNvPr id="296964" name="Rectangle 4"/>
          <p:cNvSpPr>
            <a:spLocks noGrp="1" noChangeArrowheads="1"/>
          </p:cNvSpPr>
          <p:nvPr>
            <p:ph type="body" sz="half" idx="2"/>
          </p:nvPr>
        </p:nvSpPr>
        <p:spPr>
          <a:xfrm>
            <a:off x="4556125" y="1325563"/>
            <a:ext cx="4114800" cy="4953000"/>
          </a:xfrm>
        </p:spPr>
        <p:txBody>
          <a:bodyPr/>
          <a:lstStyle/>
          <a:p>
            <a:pPr>
              <a:buFontTx/>
              <a:buNone/>
            </a:pPr>
            <a:r>
              <a:rPr lang="en-US" sz="3600"/>
              <a:t>	</a:t>
            </a:r>
            <a:r>
              <a:rPr lang="en-US" sz="4000"/>
              <a:t>Walk up and down the soccer or softball field sidelines while waiting to play or practice</a:t>
            </a:r>
          </a:p>
        </p:txBody>
      </p:sp>
      <p:pic>
        <p:nvPicPr>
          <p:cNvPr id="5"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7989" name="Picture 3" descr="C:\Users\apeterson3\AppData\Local\Microsoft\Windows\Temporary Internet Files\Content.IE5\T46XMDV7\MP90038627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335"/>
            <a:ext cx="4114800"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6" name="Rectangle 2"/>
          <p:cNvSpPr>
            <a:spLocks noGrp="1" noChangeArrowheads="1"/>
          </p:cNvSpPr>
          <p:nvPr>
            <p:ph type="title"/>
          </p:nvPr>
        </p:nvSpPr>
        <p:spPr>
          <a:xfrm>
            <a:off x="0" y="0"/>
            <a:ext cx="9144000" cy="960147"/>
          </a:xfrm>
          <a:solidFill>
            <a:srgbClr val="DA0000"/>
          </a:solidFill>
        </p:spPr>
        <p:txBody>
          <a:bodyPr/>
          <a:lstStyle/>
          <a:p>
            <a:r>
              <a:rPr lang="en-US" sz="4000" dirty="0"/>
              <a:t>Ways to increase physical activity</a:t>
            </a:r>
          </a:p>
        </p:txBody>
      </p:sp>
      <p:sp>
        <p:nvSpPr>
          <p:cNvPr id="297987" name="Text Box 7"/>
          <p:cNvSpPr txBox="1">
            <a:spLocks noChangeArrowheads="1"/>
          </p:cNvSpPr>
          <p:nvPr/>
        </p:nvSpPr>
        <p:spPr bwMode="auto">
          <a:xfrm>
            <a:off x="4846638" y="2239963"/>
            <a:ext cx="3886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4000" b="1">
                <a:solidFill>
                  <a:srgbClr val="000000"/>
                </a:solidFill>
              </a:rPr>
              <a:t>Replace a </a:t>
            </a:r>
          </a:p>
          <a:p>
            <a:pPr algn="ctr" eaLnBrk="1" hangingPunct="1"/>
            <a:r>
              <a:rPr lang="en-US" sz="4000" b="1">
                <a:solidFill>
                  <a:srgbClr val="000000"/>
                </a:solidFill>
              </a:rPr>
              <a:t>soda break</a:t>
            </a:r>
            <a:br>
              <a:rPr lang="en-US" sz="4000" b="1">
                <a:solidFill>
                  <a:srgbClr val="000000"/>
                </a:solidFill>
              </a:rPr>
            </a:br>
            <a:r>
              <a:rPr lang="en-US" sz="4000" b="1">
                <a:solidFill>
                  <a:srgbClr val="000000"/>
                </a:solidFill>
              </a:rPr>
              <a:t>with a brisk walk</a:t>
            </a:r>
          </a:p>
        </p:txBody>
      </p:sp>
      <p:pic>
        <p:nvPicPr>
          <p:cNvPr id="5"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10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9850" y="304800"/>
            <a:ext cx="5264150" cy="6583363"/>
          </a:xfrm>
          <a:prstGeom prst="rect">
            <a:avLst/>
          </a:prstGeom>
          <a:noFill/>
          <a:ln w="9525" algn="ctr">
            <a:no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1059" name="Rectangle 2"/>
          <p:cNvSpPr>
            <a:spLocks noGrp="1" noChangeArrowheads="1"/>
          </p:cNvSpPr>
          <p:nvPr>
            <p:ph type="title"/>
          </p:nvPr>
        </p:nvSpPr>
        <p:spPr>
          <a:xfrm>
            <a:off x="0" y="-1"/>
            <a:ext cx="9144000" cy="1143025"/>
          </a:xfrm>
          <a:solidFill>
            <a:srgbClr val="DA0000"/>
          </a:solidFill>
        </p:spPr>
        <p:txBody>
          <a:bodyPr/>
          <a:lstStyle/>
          <a:p>
            <a:r>
              <a:rPr lang="en-US" sz="4000" dirty="0"/>
              <a:t>Ways to increase physical activity</a:t>
            </a:r>
          </a:p>
        </p:txBody>
      </p:sp>
      <p:sp>
        <p:nvSpPr>
          <p:cNvPr id="301060" name="Text Box 7"/>
          <p:cNvSpPr txBox="1">
            <a:spLocks noChangeArrowheads="1"/>
          </p:cNvSpPr>
          <p:nvPr/>
        </p:nvSpPr>
        <p:spPr bwMode="auto">
          <a:xfrm>
            <a:off x="457200" y="1531938"/>
            <a:ext cx="2794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4000" b="1">
                <a:solidFill>
                  <a:srgbClr val="000000"/>
                </a:solidFill>
              </a:rPr>
              <a:t>Take a brisk walk around the mall BEFORE you shop</a:t>
            </a:r>
          </a:p>
        </p:txBody>
      </p:sp>
      <p:pic>
        <p:nvPicPr>
          <p:cNvPr id="7"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208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0450" y="457200"/>
            <a:ext cx="4273550" cy="6400800"/>
          </a:xfrm>
          <a:prstGeom prst="rect">
            <a:avLst/>
          </a:prstGeom>
          <a:noFill/>
          <a:ln w="9525" algn="ctr">
            <a:no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2083" name="Rectangle 2"/>
          <p:cNvSpPr>
            <a:spLocks noGrp="1" noChangeArrowheads="1"/>
          </p:cNvSpPr>
          <p:nvPr>
            <p:ph type="title"/>
          </p:nvPr>
        </p:nvSpPr>
        <p:spPr>
          <a:xfrm>
            <a:off x="0" y="-1"/>
            <a:ext cx="9144000" cy="1143025"/>
          </a:xfrm>
          <a:solidFill>
            <a:srgbClr val="DA0000"/>
          </a:solidFill>
        </p:spPr>
        <p:txBody>
          <a:bodyPr/>
          <a:lstStyle/>
          <a:p>
            <a:r>
              <a:rPr lang="en-US" sz="4000"/>
              <a:t>Ways to increase physical activity</a:t>
            </a:r>
          </a:p>
        </p:txBody>
      </p:sp>
      <p:sp>
        <p:nvSpPr>
          <p:cNvPr id="302084" name="Text Box 7"/>
          <p:cNvSpPr txBox="1">
            <a:spLocks noChangeArrowheads="1"/>
          </p:cNvSpPr>
          <p:nvPr/>
        </p:nvSpPr>
        <p:spPr bwMode="auto">
          <a:xfrm>
            <a:off x="533400" y="1371600"/>
            <a:ext cx="3733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3600" b="1">
                <a:solidFill>
                  <a:srgbClr val="000000"/>
                </a:solidFill>
              </a:rPr>
              <a:t>Use the stairs as much as  possible … even if you don’t need anything upstairs or downstairs!</a:t>
            </a:r>
          </a:p>
        </p:txBody>
      </p:sp>
      <p:pic>
        <p:nvPicPr>
          <p:cNvPr id="7"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2658" name="Picture 2" descr="C:\Users\apeterson3\AppData\Local\Microsoft\Windows\Temporary Internet Files\Content.IE5\D7V7P3IF\MP90044408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04051"/>
            <a:ext cx="3840488" cy="5753949"/>
          </a:xfrm>
          <a:prstGeom prst="rect">
            <a:avLst/>
          </a:prstGeom>
          <a:noFill/>
          <a:extLst>
            <a:ext uri="{909E8E84-426E-40DD-AFC4-6F175D3DCCD1}">
              <a14:hiddenFill xmlns:a14="http://schemas.microsoft.com/office/drawing/2010/main">
                <a:solidFill>
                  <a:srgbClr val="FFFFFF"/>
                </a:solidFill>
              </a14:hiddenFill>
            </a:ext>
          </a:extLst>
        </p:spPr>
      </p:pic>
      <p:sp>
        <p:nvSpPr>
          <p:cNvPr id="303107" name="Rectangle 2"/>
          <p:cNvSpPr>
            <a:spLocks noGrp="1" noChangeArrowheads="1"/>
          </p:cNvSpPr>
          <p:nvPr>
            <p:ph type="title"/>
          </p:nvPr>
        </p:nvSpPr>
        <p:spPr>
          <a:xfrm>
            <a:off x="0" y="-1"/>
            <a:ext cx="9144000" cy="1143025"/>
          </a:xfrm>
          <a:solidFill>
            <a:srgbClr val="DA0000"/>
          </a:solidFill>
        </p:spPr>
        <p:txBody>
          <a:bodyPr/>
          <a:lstStyle/>
          <a:p>
            <a:r>
              <a:rPr lang="en-US" sz="4000" dirty="0"/>
              <a:t>Ways to increase physical activity</a:t>
            </a:r>
          </a:p>
        </p:txBody>
      </p:sp>
      <p:sp>
        <p:nvSpPr>
          <p:cNvPr id="303108" name="Text Box 7"/>
          <p:cNvSpPr txBox="1">
            <a:spLocks noChangeArrowheads="1"/>
          </p:cNvSpPr>
          <p:nvPr/>
        </p:nvSpPr>
        <p:spPr bwMode="auto">
          <a:xfrm>
            <a:off x="4937756" y="2514600"/>
            <a:ext cx="304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3600" b="1" dirty="0">
                <a:solidFill>
                  <a:srgbClr val="000000"/>
                </a:solidFill>
              </a:rPr>
              <a:t>Stand while you’re on the phone</a:t>
            </a:r>
          </a:p>
        </p:txBody>
      </p:sp>
      <p:pic>
        <p:nvPicPr>
          <p:cNvPr id="5"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4133" name="Picture 2" descr="C:\Users\apeterson3\AppData\Local\Microsoft\Windows\Temporary Internet Files\Content.IE5\DNPZV6FH\MP90043055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44525"/>
            <a:ext cx="45720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0" name="Rectangle 2"/>
          <p:cNvSpPr>
            <a:spLocks noGrp="1" noChangeArrowheads="1"/>
          </p:cNvSpPr>
          <p:nvPr>
            <p:ph type="title"/>
          </p:nvPr>
        </p:nvSpPr>
        <p:spPr>
          <a:xfrm>
            <a:off x="0" y="-1"/>
            <a:ext cx="9144000" cy="1143025"/>
          </a:xfrm>
          <a:solidFill>
            <a:srgbClr val="DA0000"/>
          </a:solidFill>
        </p:spPr>
        <p:txBody>
          <a:bodyPr/>
          <a:lstStyle/>
          <a:p>
            <a:r>
              <a:rPr lang="en-US" sz="4000" dirty="0"/>
              <a:t>Ways to increase physical activity</a:t>
            </a:r>
          </a:p>
        </p:txBody>
      </p:sp>
      <p:sp>
        <p:nvSpPr>
          <p:cNvPr id="304131" name="Text Box 7"/>
          <p:cNvSpPr txBox="1">
            <a:spLocks noChangeArrowheads="1"/>
          </p:cNvSpPr>
          <p:nvPr/>
        </p:nvSpPr>
        <p:spPr bwMode="auto">
          <a:xfrm>
            <a:off x="5121275" y="2514600"/>
            <a:ext cx="327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3600" b="1">
                <a:solidFill>
                  <a:srgbClr val="000000"/>
                </a:solidFill>
              </a:rPr>
              <a:t>Walk while waiting around </a:t>
            </a:r>
          </a:p>
        </p:txBody>
      </p:sp>
      <p:pic>
        <p:nvPicPr>
          <p:cNvPr id="5"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3" descr="j0175376"/>
          <p:cNvPicPr>
            <a:picLocks noGrp="1" noChangeAspect="1" noChangeArrowheads="1"/>
          </p:cNvPicPr>
          <p:nvPr>
            <p:ph idx="1"/>
          </p:nvPr>
        </p:nvPicPr>
        <p:blipFill>
          <a:blip r:embed="rId3" cstate="print"/>
          <a:srcRect/>
          <a:stretch>
            <a:fillRect/>
          </a:stretch>
        </p:blipFill>
        <p:spPr>
          <a:xfrm>
            <a:off x="0" y="960147"/>
            <a:ext cx="9150350" cy="5921752"/>
          </a:xfrm>
          <a:effectLst>
            <a:outerShdw blurRad="292100" dist="139700" dir="2700000" algn="tl" rotWithShape="0">
              <a:srgbClr val="333333">
                <a:alpha val="65000"/>
              </a:srgbClr>
            </a:outerShdw>
          </a:effectLst>
        </p:spPr>
      </p:pic>
      <p:grpSp>
        <p:nvGrpSpPr>
          <p:cNvPr id="2" name="Group 5"/>
          <p:cNvGrpSpPr>
            <a:grpSpLocks/>
          </p:cNvGrpSpPr>
          <p:nvPr/>
        </p:nvGrpSpPr>
        <p:grpSpPr bwMode="auto">
          <a:xfrm>
            <a:off x="5612249" y="3146976"/>
            <a:ext cx="2633663" cy="3621088"/>
            <a:chOff x="3792" y="1572"/>
            <a:chExt cx="1189" cy="1980"/>
          </a:xfrm>
        </p:grpSpPr>
        <p:sp>
          <p:nvSpPr>
            <p:cNvPr id="189447" name="Oval 6"/>
            <p:cNvSpPr>
              <a:spLocks noChangeArrowheads="1"/>
            </p:cNvSpPr>
            <p:nvPr/>
          </p:nvSpPr>
          <p:spPr bwMode="auto">
            <a:xfrm>
              <a:off x="3792" y="2784"/>
              <a:ext cx="1104" cy="768"/>
            </a:xfrm>
            <a:prstGeom prst="ellipse">
              <a:avLst/>
            </a:prstGeom>
            <a:noFill/>
            <a:ln w="635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9448" name="AutoShape 7"/>
            <p:cNvSpPr>
              <a:spLocks noChangeArrowheads="1"/>
            </p:cNvSpPr>
            <p:nvPr/>
          </p:nvSpPr>
          <p:spPr bwMode="auto">
            <a:xfrm rot="-3385238">
              <a:off x="4084" y="2055"/>
              <a:ext cx="1380" cy="414"/>
            </a:xfrm>
            <a:prstGeom prst="leftArrow">
              <a:avLst>
                <a:gd name="adj1" fmla="val 50000"/>
                <a:gd name="adj2" fmla="val 73858"/>
              </a:avLst>
            </a:prstGeom>
            <a:solidFill>
              <a:srgbClr val="0033CC"/>
            </a:solidFill>
            <a:ln w="9525">
              <a:solidFill>
                <a:srgbClr val="0000FF"/>
              </a:solidFill>
              <a:miter lim="800000"/>
              <a:headEnd/>
              <a:tailEnd/>
            </a:ln>
          </p:spPr>
          <p:txBody>
            <a:bodyPr wrap="none" anchor="ctr">
              <a:spAutoFit/>
            </a:bodyPr>
            <a:lstStyle/>
            <a:p>
              <a:pPr algn="ctr"/>
              <a:r>
                <a:rPr lang="en-US" sz="2400" b="1"/>
                <a:t>10 jelly beans</a:t>
              </a:r>
            </a:p>
          </p:txBody>
        </p:sp>
      </p:grpSp>
      <p:sp>
        <p:nvSpPr>
          <p:cNvPr id="189442" name="Rectangle 2"/>
          <p:cNvSpPr>
            <a:spLocks noGrp="1" noChangeArrowheads="1"/>
          </p:cNvSpPr>
          <p:nvPr>
            <p:ph type="title"/>
          </p:nvPr>
        </p:nvSpPr>
        <p:spPr>
          <a:xfrm>
            <a:off x="0" y="0"/>
            <a:ext cx="9144000" cy="960438"/>
          </a:xfrm>
          <a:solidFill>
            <a:srgbClr val="DA0000"/>
          </a:solidFill>
        </p:spPr>
        <p:txBody>
          <a:bodyPr/>
          <a:lstStyle/>
          <a:p>
            <a:pPr algn="ctr" eaLnBrk="1" hangingPunct="1"/>
            <a:r>
              <a:rPr lang="en-US" sz="4400" dirty="0">
                <a:solidFill>
                  <a:schemeClr val="tx1"/>
                </a:solidFill>
              </a:rPr>
              <a:t>Example of 100 calories</a:t>
            </a:r>
          </a:p>
        </p:txBody>
      </p:sp>
      <p:pic>
        <p:nvPicPr>
          <p:cNvPr id="9"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515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71488"/>
            <a:ext cx="4572000" cy="6400800"/>
          </a:xfrm>
          <a:prstGeom prst="rect">
            <a:avLst/>
          </a:prstGeom>
          <a:noFill/>
          <a:ln w="9525" algn="ctr">
            <a:no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5155" name="Rectangle 2"/>
          <p:cNvSpPr>
            <a:spLocks noGrp="1" noChangeArrowheads="1"/>
          </p:cNvSpPr>
          <p:nvPr>
            <p:ph type="title"/>
          </p:nvPr>
        </p:nvSpPr>
        <p:spPr>
          <a:xfrm>
            <a:off x="0" y="0"/>
            <a:ext cx="9144000" cy="1051586"/>
          </a:xfrm>
          <a:solidFill>
            <a:srgbClr val="DA0000"/>
          </a:solidFill>
        </p:spPr>
        <p:txBody>
          <a:bodyPr/>
          <a:lstStyle/>
          <a:p>
            <a:r>
              <a:rPr lang="en-US" sz="4000" dirty="0"/>
              <a:t>Ways to increase physical activity</a:t>
            </a:r>
          </a:p>
        </p:txBody>
      </p:sp>
      <p:sp>
        <p:nvSpPr>
          <p:cNvPr id="305156" name="Text Box 7"/>
          <p:cNvSpPr txBox="1">
            <a:spLocks noChangeArrowheads="1"/>
          </p:cNvSpPr>
          <p:nvPr/>
        </p:nvSpPr>
        <p:spPr bwMode="auto">
          <a:xfrm>
            <a:off x="312738" y="1417638"/>
            <a:ext cx="39338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3600" b="1">
                <a:solidFill>
                  <a:srgbClr val="000000"/>
                </a:solidFill>
              </a:rPr>
              <a:t>Get off the bus or out of your car a distance from your destination and walk the rest of the way</a:t>
            </a:r>
          </a:p>
        </p:txBody>
      </p:sp>
      <p:pic>
        <p:nvPicPr>
          <p:cNvPr id="7"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6178" name="Picture 2" descr="C:\Users\apeterson3\AppData\Local\Microsoft\Windows\Temporary Internet Files\Content.IE5\DNPZV6FH\MP90040514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725"/>
            <a:ext cx="4206875"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Rectangle 2"/>
          <p:cNvSpPr>
            <a:spLocks noGrp="1" noChangeArrowheads="1"/>
          </p:cNvSpPr>
          <p:nvPr>
            <p:ph type="title"/>
          </p:nvPr>
        </p:nvSpPr>
        <p:spPr>
          <a:xfrm>
            <a:off x="0" y="-1"/>
            <a:ext cx="9144000" cy="1143025"/>
          </a:xfrm>
          <a:solidFill>
            <a:srgbClr val="DA0000"/>
          </a:solidFill>
        </p:spPr>
        <p:txBody>
          <a:bodyPr/>
          <a:lstStyle/>
          <a:p>
            <a:r>
              <a:rPr lang="en-US" sz="4000" dirty="0"/>
              <a:t>Ways to increase physical activity</a:t>
            </a:r>
          </a:p>
        </p:txBody>
      </p:sp>
      <p:sp>
        <p:nvSpPr>
          <p:cNvPr id="306180" name="Text Box 7"/>
          <p:cNvSpPr txBox="1">
            <a:spLocks noChangeArrowheads="1"/>
          </p:cNvSpPr>
          <p:nvPr/>
        </p:nvSpPr>
        <p:spPr bwMode="auto">
          <a:xfrm>
            <a:off x="4754563" y="1927225"/>
            <a:ext cx="393382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4000" b="1">
                <a:solidFill>
                  <a:srgbClr val="000000"/>
                </a:solidFill>
              </a:rPr>
              <a:t>Use your exercise bicycle or treadmill while watching TV </a:t>
            </a:r>
          </a:p>
        </p:txBody>
      </p:sp>
      <p:sp>
        <p:nvSpPr>
          <p:cNvPr id="2" name="Slide Number Placeholder 1"/>
          <p:cNvSpPr>
            <a:spLocks noGrp="1"/>
          </p:cNvSpPr>
          <p:nvPr>
            <p:ph type="sldNum" sz="quarter" idx="11"/>
          </p:nvPr>
        </p:nvSpPr>
        <p:spPr/>
        <p:txBody>
          <a:bodyPr/>
          <a:lstStyle/>
          <a:p>
            <a:pPr>
              <a:defRPr/>
            </a:pPr>
            <a:fld id="{46DA14B1-39C8-48CA-86A6-CF889ADB3FC3}" type="slidenum">
              <a:rPr lang="en-US" smtClean="0"/>
              <a:pPr>
                <a:defRPr/>
              </a:pPr>
              <a:t>151</a:t>
            </a:fld>
            <a:endParaRPr lang="en-US" dirty="0"/>
          </a:p>
        </p:txBody>
      </p:sp>
      <p:pic>
        <p:nvPicPr>
          <p:cNvPr id="6"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02"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2438"/>
            <a:ext cx="9144000" cy="640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3" name="Rectangle 2"/>
          <p:cNvSpPr>
            <a:spLocks noGrp="1" noChangeArrowheads="1"/>
          </p:cNvSpPr>
          <p:nvPr>
            <p:ph type="title"/>
          </p:nvPr>
        </p:nvSpPr>
        <p:spPr>
          <a:xfrm>
            <a:off x="0" y="0"/>
            <a:ext cx="9144000" cy="960438"/>
          </a:xfrm>
          <a:solidFill>
            <a:srgbClr val="DA0000"/>
          </a:solidFill>
        </p:spPr>
        <p:txBody>
          <a:bodyPr/>
          <a:lstStyle/>
          <a:p>
            <a:r>
              <a:rPr lang="en-US" sz="3600"/>
              <a:t>Ways to increase physical activity</a:t>
            </a:r>
            <a:endParaRPr lang="en-US" sz="4000"/>
          </a:p>
        </p:txBody>
      </p:sp>
      <p:sp>
        <p:nvSpPr>
          <p:cNvPr id="7" name="Text Box 7"/>
          <p:cNvSpPr txBox="1">
            <a:spLocks noChangeArrowheads="1"/>
          </p:cNvSpPr>
          <p:nvPr/>
        </p:nvSpPr>
        <p:spPr bwMode="auto">
          <a:xfrm>
            <a:off x="274638" y="1051586"/>
            <a:ext cx="2393950" cy="2776895"/>
          </a:xfrm>
          <a:prstGeom prst="wedgeRoundRectCallout">
            <a:avLst>
              <a:gd name="adj1" fmla="val 118270"/>
              <a:gd name="adj2" fmla="val 9912"/>
              <a:gd name="adj3" fmla="val 16667"/>
            </a:avLst>
          </a:prstGeom>
          <a:solidFill>
            <a:srgbClr val="A4E43C">
              <a:alpha val="46000"/>
            </a:srgbClr>
          </a:solidFill>
          <a:ln>
            <a:noFill/>
          </a:ln>
          <a:extLst/>
        </p:spPr>
        <p:txBody>
          <a:bodyPr>
            <a:spAutoFit/>
          </a:bodyPr>
          <a:lstStyle>
            <a:lvl1pPr eaLnBrk="0" hangingPunct="0">
              <a:defRPr sz="3600" b="1">
                <a:solidFill>
                  <a:srgbClr val="FF0000"/>
                </a:solidFill>
                <a:latin typeface="Arial" charset="0"/>
              </a:defRPr>
            </a:lvl1pPr>
            <a:lvl2pPr marL="742950" indent="-285750" eaLnBrk="0" hangingPunct="0">
              <a:defRPr sz="3600" b="1">
                <a:solidFill>
                  <a:srgbClr val="FF0000"/>
                </a:solidFill>
                <a:latin typeface="Arial" charset="0"/>
              </a:defRPr>
            </a:lvl2pPr>
            <a:lvl3pPr marL="1143000" indent="-228600" eaLnBrk="0" hangingPunct="0">
              <a:defRPr sz="3600" b="1">
                <a:solidFill>
                  <a:srgbClr val="FF0000"/>
                </a:solidFill>
                <a:latin typeface="Arial" charset="0"/>
              </a:defRPr>
            </a:lvl3pPr>
            <a:lvl4pPr marL="1600200" indent="-228600" eaLnBrk="0" hangingPunct="0">
              <a:defRPr sz="3600" b="1">
                <a:solidFill>
                  <a:srgbClr val="FF0000"/>
                </a:solidFill>
                <a:latin typeface="Arial" charset="0"/>
              </a:defRPr>
            </a:lvl4pPr>
            <a:lvl5pPr marL="2057400" indent="-228600" eaLnBrk="0" hangingPunct="0">
              <a:defRPr sz="3600" b="1">
                <a:solidFill>
                  <a:srgbClr val="FF0000"/>
                </a:solidFill>
                <a:latin typeface="Arial" charset="0"/>
              </a:defRPr>
            </a:lvl5pPr>
            <a:lvl6pPr marL="2514600" indent="-228600" algn="ctr" eaLnBrk="0" fontAlgn="base" hangingPunct="0">
              <a:spcBef>
                <a:spcPct val="0"/>
              </a:spcBef>
              <a:spcAft>
                <a:spcPct val="0"/>
              </a:spcAft>
              <a:defRPr sz="3600" b="1">
                <a:solidFill>
                  <a:srgbClr val="FF0000"/>
                </a:solidFill>
                <a:latin typeface="Arial" charset="0"/>
              </a:defRPr>
            </a:lvl6pPr>
            <a:lvl7pPr marL="2971800" indent="-228600" algn="ctr" eaLnBrk="0" fontAlgn="base" hangingPunct="0">
              <a:spcBef>
                <a:spcPct val="0"/>
              </a:spcBef>
              <a:spcAft>
                <a:spcPct val="0"/>
              </a:spcAft>
              <a:defRPr sz="3600" b="1">
                <a:solidFill>
                  <a:srgbClr val="FF0000"/>
                </a:solidFill>
                <a:latin typeface="Arial" charset="0"/>
              </a:defRPr>
            </a:lvl7pPr>
            <a:lvl8pPr marL="3429000" indent="-228600" algn="ctr" eaLnBrk="0" fontAlgn="base" hangingPunct="0">
              <a:spcBef>
                <a:spcPct val="0"/>
              </a:spcBef>
              <a:spcAft>
                <a:spcPct val="0"/>
              </a:spcAft>
              <a:defRPr sz="3600" b="1">
                <a:solidFill>
                  <a:srgbClr val="FF0000"/>
                </a:solidFill>
                <a:latin typeface="Arial" charset="0"/>
              </a:defRPr>
            </a:lvl8pPr>
            <a:lvl9pPr marL="3886200" indent="-228600" algn="ctr" eaLnBrk="0" fontAlgn="base" hangingPunct="0">
              <a:spcBef>
                <a:spcPct val="0"/>
              </a:spcBef>
              <a:spcAft>
                <a:spcPct val="0"/>
              </a:spcAft>
              <a:defRPr sz="3600" b="1">
                <a:solidFill>
                  <a:srgbClr val="FF0000"/>
                </a:solidFill>
                <a:latin typeface="Arial" charset="0"/>
              </a:defRPr>
            </a:lvl9pPr>
          </a:lstStyle>
          <a:p>
            <a:pPr algn="ctr" eaLnBrk="1" hangingPunct="1">
              <a:defRPr/>
            </a:pPr>
            <a:r>
              <a:rPr lang="en-US" sz="4000" dirty="0">
                <a:solidFill>
                  <a:srgbClr val="000000"/>
                </a:solidFill>
                <a:effectLst>
                  <a:outerShdw blurRad="38100" dist="38100" dir="2700000" algn="tl">
                    <a:srgbClr val="000000">
                      <a:alpha val="43137"/>
                    </a:srgbClr>
                  </a:outerShdw>
                </a:effectLst>
              </a:rPr>
              <a:t>Speed clean your room!</a:t>
            </a:r>
          </a:p>
        </p:txBody>
      </p:sp>
      <p:sp>
        <p:nvSpPr>
          <p:cNvPr id="307207" name="TextBox 2"/>
          <p:cNvSpPr txBox="1">
            <a:spLocks noChangeArrowheads="1"/>
          </p:cNvSpPr>
          <p:nvPr/>
        </p:nvSpPr>
        <p:spPr bwMode="auto">
          <a:xfrm>
            <a:off x="3063111" y="1065892"/>
            <a:ext cx="2468562" cy="783193"/>
          </a:xfrm>
          <a:prstGeom prst="wedgeRoundRectCallout">
            <a:avLst>
              <a:gd name="adj1" fmla="val 28371"/>
              <a:gd name="adj2" fmla="val 86896"/>
              <a:gd name="adj3" fmla="val 16667"/>
            </a:avLst>
          </a:prstGeom>
          <a:solidFill>
            <a:schemeClr val="accent1">
              <a:lumMod val="50000"/>
            </a:schemeClr>
          </a:solidFill>
          <a:ln>
            <a:noFill/>
          </a:ln>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2000" dirty="0">
                <a:solidFill>
                  <a:schemeClr val="bg1"/>
                </a:solidFill>
                <a:effectLst>
                  <a:outerShdw blurRad="38100" dist="38100" dir="2700000" algn="tl">
                    <a:srgbClr val="000000">
                      <a:alpha val="43137"/>
                    </a:srgbClr>
                  </a:outerShdw>
                </a:effectLst>
              </a:rPr>
              <a:t>Your parents will appreciate it!</a:t>
            </a:r>
          </a:p>
        </p:txBody>
      </p:sp>
      <p:sp>
        <p:nvSpPr>
          <p:cNvPr id="307208" name="Rectangle 4"/>
          <p:cNvSpPr>
            <a:spLocks noChangeArrowheads="1"/>
          </p:cNvSpPr>
          <p:nvPr/>
        </p:nvSpPr>
        <p:spPr bwMode="auto">
          <a:xfrm>
            <a:off x="1736725" y="6516688"/>
            <a:ext cx="3243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 Monkey Business - Fotolia.com</a:t>
            </a:r>
          </a:p>
        </p:txBody>
      </p:sp>
      <p:pic>
        <p:nvPicPr>
          <p:cNvPr id="8"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9"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098" y="0"/>
            <a:ext cx="6217902" cy="6857999"/>
          </a:xfrm>
          <a:prstGeom prst="rect">
            <a:avLst/>
          </a:prstGeom>
          <a:noFill/>
          <a:ln w="9525" algn="ctr">
            <a:no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228" name="Text Box 7"/>
          <p:cNvSpPr txBox="1">
            <a:spLocks noChangeArrowheads="1"/>
          </p:cNvSpPr>
          <p:nvPr/>
        </p:nvSpPr>
        <p:spPr bwMode="auto">
          <a:xfrm>
            <a:off x="168275" y="974725"/>
            <a:ext cx="287178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3600" b="1">
                <a:solidFill>
                  <a:srgbClr val="000000"/>
                </a:solidFill>
              </a:rPr>
              <a:t>Choose shoes that promote walking </a:t>
            </a:r>
            <a:br>
              <a:rPr lang="en-US" sz="3600" b="1">
                <a:solidFill>
                  <a:srgbClr val="000000"/>
                </a:solidFill>
              </a:rPr>
            </a:br>
            <a:r>
              <a:rPr lang="en-US" sz="3600" b="1">
                <a:solidFill>
                  <a:srgbClr val="000000"/>
                </a:solidFill>
              </a:rPr>
              <a:t>(at least some of the time!)</a:t>
            </a:r>
          </a:p>
        </p:txBody>
      </p:sp>
      <p:pic>
        <p:nvPicPr>
          <p:cNvPr id="6"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9250" name="Rectangle 1"/>
          <p:cNvSpPr>
            <a:spLocks noChangeArrowheads="1"/>
          </p:cNvSpPr>
          <p:nvPr/>
        </p:nvSpPr>
        <p:spPr bwMode="auto">
          <a:xfrm>
            <a:off x="4572000" y="0"/>
            <a:ext cx="4572000" cy="6858000"/>
          </a:xfrm>
          <a:prstGeom prst="rect">
            <a:avLst/>
          </a:prstGeom>
          <a:solidFill>
            <a:schemeClr val="bg1"/>
          </a:solidFill>
          <a:ln>
            <a:noFill/>
          </a:ln>
          <a:extLst>
            <a:ext uri="{91240B29-F687-4F45-9708-019B960494DF}">
              <a14:hiddenLine xmlns:a14="http://schemas.microsoft.com/office/drawing/2010/main" w="38100" algn="ctr">
                <a:solidFill>
                  <a:srgbClr val="000000"/>
                </a:solidFill>
                <a:round/>
                <a:headEnd/>
                <a:tailEnd/>
              </a14:hiddenLine>
            </a:ext>
          </a:extLst>
        </p:spPr>
        <p:txBody>
          <a:bodyPr>
            <a:spAutoFit/>
          </a:bodyPr>
          <a:lstStyle/>
          <a:p>
            <a:pPr algn="ctr"/>
            <a:endParaRPr lang="en-US" sz="3600" b="1">
              <a:solidFill>
                <a:srgbClr val="FF0000"/>
              </a:solidFill>
            </a:endParaRPr>
          </a:p>
        </p:txBody>
      </p:sp>
      <p:grpSp>
        <p:nvGrpSpPr>
          <p:cNvPr id="309251" name="Group 1"/>
          <p:cNvGrpSpPr>
            <a:grpSpLocks/>
          </p:cNvGrpSpPr>
          <p:nvPr/>
        </p:nvGrpSpPr>
        <p:grpSpPr bwMode="auto">
          <a:xfrm>
            <a:off x="425809" y="62706"/>
            <a:ext cx="8686800" cy="6732587"/>
            <a:chOff x="457200" y="103188"/>
            <a:chExt cx="8686800" cy="6732587"/>
          </a:xfrm>
        </p:grpSpPr>
        <p:pic>
          <p:nvPicPr>
            <p:cNvPr id="30925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r="-8305"/>
            <a:stretch>
              <a:fillRect/>
            </a:stretch>
          </p:blipFill>
          <p:spPr bwMode="auto">
            <a:xfrm>
              <a:off x="5168900" y="103188"/>
              <a:ext cx="3975100" cy="673258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9255" name="Rounded Rectangular Callout 2"/>
            <p:cNvSpPr>
              <a:spLocks noChangeArrowheads="1"/>
            </p:cNvSpPr>
            <p:nvPr/>
          </p:nvSpPr>
          <p:spPr bwMode="auto">
            <a:xfrm>
              <a:off x="457200" y="1524000"/>
              <a:ext cx="4038600" cy="2825750"/>
            </a:xfrm>
            <a:prstGeom prst="wedgeRoundRectCallout">
              <a:avLst>
                <a:gd name="adj1" fmla="val 95611"/>
                <a:gd name="adj2" fmla="val -31685"/>
                <a:gd name="adj3" fmla="val 16667"/>
              </a:avLst>
            </a:prstGeom>
            <a:solidFill>
              <a:srgbClr val="FFFF66"/>
            </a:solidFill>
            <a:ln w="38100" algn="ctr">
              <a:solidFill>
                <a:schemeClr val="tx1"/>
              </a:solidFill>
              <a:round/>
              <a:headEnd/>
              <a:tailEnd/>
            </a:ln>
          </p:spPr>
          <p:txBody>
            <a:bodyPr>
              <a:spAutoFit/>
            </a:bodyPr>
            <a:lstStyle/>
            <a:p>
              <a:pPr algn="ctr"/>
              <a:r>
                <a:rPr lang="en-US" sz="4000" b="1" dirty="0">
                  <a:solidFill>
                    <a:srgbClr val="000000"/>
                  </a:solidFill>
                </a:rPr>
                <a:t>Take me for a walk … don’t just watch me walk!</a:t>
              </a:r>
            </a:p>
          </p:txBody>
        </p:sp>
      </p:grpSp>
      <p:pic>
        <p:nvPicPr>
          <p:cNvPr id="7"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0274" name="Picture 4" descr="C:\Users\apeterson3\AppData\Local\Microsoft\Windows\Temporary Internet Files\Content.IE5\SBYO5FWO\MP90043061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85813"/>
            <a:ext cx="9144000"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5" name="Rectangle 4"/>
          <p:cNvSpPr>
            <a:spLocks noGrp="1" noChangeArrowheads="1"/>
          </p:cNvSpPr>
          <p:nvPr>
            <p:ph type="title"/>
          </p:nvPr>
        </p:nvSpPr>
        <p:spPr>
          <a:xfrm>
            <a:off x="0" y="0"/>
            <a:ext cx="9144000" cy="1227138"/>
          </a:xfrm>
          <a:solidFill>
            <a:srgbClr val="DA0000"/>
          </a:solidFill>
        </p:spPr>
        <p:txBody>
          <a:bodyPr/>
          <a:lstStyle/>
          <a:p>
            <a:pPr>
              <a:lnSpc>
                <a:spcPts val="4500"/>
              </a:lnSpc>
            </a:pPr>
            <a:r>
              <a:rPr lang="en-US" sz="4000"/>
              <a:t>Most important — have fun </a:t>
            </a:r>
            <a:br>
              <a:rPr lang="en-US" sz="4000"/>
            </a:br>
            <a:r>
              <a:rPr lang="en-US" sz="4000"/>
              <a:t>while being active! </a:t>
            </a:r>
          </a:p>
        </p:txBody>
      </p:sp>
      <p:pic>
        <p:nvPicPr>
          <p:cNvPr id="5"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130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5972"/>
          <a:stretch>
            <a:fillRect/>
          </a:stretch>
        </p:blipFill>
        <p:spPr bwMode="auto">
          <a:xfrm>
            <a:off x="0" y="1143000"/>
            <a:ext cx="9144000" cy="57150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1299" name="Rectangle 4"/>
          <p:cNvSpPr>
            <a:spLocks noGrp="1" noChangeArrowheads="1"/>
          </p:cNvSpPr>
          <p:nvPr>
            <p:ph type="title"/>
          </p:nvPr>
        </p:nvSpPr>
        <p:spPr>
          <a:xfrm>
            <a:off x="0" y="0"/>
            <a:ext cx="9144000" cy="1295400"/>
          </a:xfrm>
          <a:solidFill>
            <a:srgbClr val="DA0000"/>
          </a:solidFill>
        </p:spPr>
        <p:txBody>
          <a:bodyPr/>
          <a:lstStyle/>
          <a:p>
            <a:r>
              <a:rPr lang="en-US" sz="4000" dirty="0"/>
              <a:t>And … don’t go to extremes unless you know what you’re doing!!!</a:t>
            </a:r>
          </a:p>
        </p:txBody>
      </p:sp>
      <p:pic>
        <p:nvPicPr>
          <p:cNvPr id="6"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2322" name="Picture 11" descr="C:\Users\apeterson3\AppData\Local\Microsoft\Windows\Temporary Internet Files\Content.IE5\PWM4V6ME\MP900409335[1].jpg"/>
          <p:cNvPicPr>
            <a:picLocks noChangeAspect="1" noChangeArrowheads="1"/>
          </p:cNvPicPr>
          <p:nvPr/>
        </p:nvPicPr>
        <p:blipFill>
          <a:blip r:embed="rId3" cstate="print">
            <a:extLst>
              <a:ext uri="{28A0092B-C50C-407E-A947-70E740481C1C}">
                <a14:useLocalDpi xmlns:a14="http://schemas.microsoft.com/office/drawing/2010/main" val="0"/>
              </a:ext>
            </a:extLst>
          </a:blip>
          <a:srcRect t="5127" r="19794" b="5080"/>
          <a:stretch>
            <a:fillRect/>
          </a:stretch>
        </p:blipFill>
        <p:spPr bwMode="auto">
          <a:xfrm>
            <a:off x="-38100" y="0"/>
            <a:ext cx="9182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3" name="Rectangle 2"/>
          <p:cNvSpPr>
            <a:spLocks noGrp="1" noChangeArrowheads="1"/>
          </p:cNvSpPr>
          <p:nvPr>
            <p:ph type="title"/>
          </p:nvPr>
        </p:nvSpPr>
        <p:spPr>
          <a:xfrm>
            <a:off x="17463" y="134938"/>
            <a:ext cx="3017837" cy="1143000"/>
          </a:xfrm>
        </p:spPr>
        <p:txBody>
          <a:bodyPr/>
          <a:lstStyle/>
          <a:p>
            <a:pPr eaLnBrk="1" hangingPunct="1"/>
            <a:r>
              <a:rPr lang="en-US">
                <a:solidFill>
                  <a:schemeClr val="tx1"/>
                </a:solidFill>
              </a:rPr>
              <a:t>Quick Quiz</a:t>
            </a:r>
          </a:p>
        </p:txBody>
      </p:sp>
      <p:pic>
        <p:nvPicPr>
          <p:cNvPr id="312326"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4"/>
          <p:cNvSpPr>
            <a:spLocks noChangeArrowheads="1"/>
          </p:cNvSpPr>
          <p:nvPr/>
        </p:nvSpPr>
        <p:spPr bwMode="auto">
          <a:xfrm rot="21135233">
            <a:off x="5978410" y="262170"/>
            <a:ext cx="2995298" cy="3613309"/>
          </a:xfrm>
          <a:prstGeom prst="wedgeRoundRectCallout">
            <a:avLst>
              <a:gd name="adj1" fmla="val -68871"/>
              <a:gd name="adj2" fmla="val 22394"/>
              <a:gd name="adj3" fmla="val 16667"/>
            </a:avLst>
          </a:prstGeom>
          <a:solidFill>
            <a:schemeClr val="tx2">
              <a:lumMod val="75000"/>
            </a:schemeClr>
          </a:solidFill>
          <a:ln w="9525">
            <a:solidFill>
              <a:srgbClr val="000000"/>
            </a:solidFill>
            <a:miter lim="800000"/>
            <a:headEnd/>
            <a:tailEnd/>
          </a:ln>
        </p:spPr>
        <p:txBody>
          <a:bodyPr wrap="square">
            <a:spAutoFit/>
          </a:bodyPr>
          <a:lstStyle/>
          <a:p>
            <a:r>
              <a:rPr lang="en-US" sz="3000" b="1" dirty="0">
                <a:solidFill>
                  <a:srgbClr val="000000"/>
                </a:solidFill>
              </a:rPr>
              <a:t>What’s the </a:t>
            </a:r>
            <a:r>
              <a:rPr lang="en-US" sz="3000" b="1" dirty="0">
                <a:solidFill>
                  <a:srgbClr val="DA0000"/>
                </a:solidFill>
              </a:rPr>
              <a:t>minimum</a:t>
            </a:r>
            <a:r>
              <a:rPr lang="en-US" sz="3000" b="1" dirty="0">
                <a:solidFill>
                  <a:srgbClr val="FF0000"/>
                </a:solidFill>
              </a:rPr>
              <a:t> </a:t>
            </a:r>
            <a:r>
              <a:rPr lang="en-US" sz="3000" b="1" dirty="0">
                <a:solidFill>
                  <a:srgbClr val="000000"/>
                </a:solidFill>
              </a:rPr>
              <a:t>amount of activity needed daily for kids and teens?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3347" name="Picture 4" descr="C:\Users\apeterson3\AppData\Local\Microsoft\Windows\Temporary Internet Files\Content.IE5\PWM4V6ME\MP90044249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3425"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1"/>
          <p:cNvSpPr>
            <a:spLocks noChangeArrowheads="1"/>
          </p:cNvSpPr>
          <p:nvPr/>
        </p:nvSpPr>
        <p:spPr bwMode="auto">
          <a:xfrm>
            <a:off x="548684" y="1600220"/>
            <a:ext cx="3811863" cy="2553891"/>
          </a:xfrm>
          <a:prstGeom prst="wedgeRoundRectCallout">
            <a:avLst>
              <a:gd name="adj1" fmla="val 78028"/>
              <a:gd name="adj2" fmla="val -46643"/>
              <a:gd name="adj3" fmla="val 16667"/>
            </a:avLst>
          </a:prstGeom>
          <a:solidFill>
            <a:srgbClr val="FFFF66"/>
          </a:solidFill>
          <a:ln w="9525">
            <a:solidFill>
              <a:srgbClr val="000000"/>
            </a:solidFill>
            <a:miter lim="800000"/>
            <a:headEnd/>
            <a:tailEnd/>
          </a:ln>
        </p:spPr>
        <p:txBody>
          <a:bodyPr wrap="square">
            <a:spAutoFit/>
          </a:bodyPr>
          <a:lstStyle/>
          <a:p>
            <a:pPr algn="ctr"/>
            <a:r>
              <a:rPr lang="en-US" sz="3600" b="1" dirty="0">
                <a:solidFill>
                  <a:srgbClr val="000000"/>
                </a:solidFill>
              </a:rPr>
              <a:t>At least 60 minutes, 10 minutes or more at a time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5220" name="Picture 9"/>
          <p:cNvPicPr>
            <a:picLocks noChangeAspect="1" noChangeArrowheads="1"/>
          </p:cNvPicPr>
          <p:nvPr/>
        </p:nvPicPr>
        <p:blipFill rotWithShape="1">
          <a:blip r:embed="rId3" cstate="print">
            <a:lum bright="6000" contrast="12000"/>
          </a:blip>
          <a:srcRect l="3879" r="3148"/>
          <a:stretch/>
        </p:blipFill>
        <p:spPr bwMode="auto">
          <a:xfrm>
            <a:off x="-50" y="1"/>
            <a:ext cx="914405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14371" name="Rectangle 2"/>
          <p:cNvSpPr>
            <a:spLocks noGrp="1" noChangeArrowheads="1"/>
          </p:cNvSpPr>
          <p:nvPr>
            <p:ph type="title"/>
          </p:nvPr>
        </p:nvSpPr>
        <p:spPr>
          <a:xfrm>
            <a:off x="243794" y="622046"/>
            <a:ext cx="8534400" cy="808037"/>
          </a:xfrm>
        </p:spPr>
        <p:txBody>
          <a:bodyPr/>
          <a:lstStyle/>
          <a:p>
            <a:pPr eaLnBrk="1" hangingPunct="1"/>
            <a:r>
              <a:rPr lang="en-US" sz="3600" dirty="0">
                <a:solidFill>
                  <a:schemeClr val="tx1"/>
                </a:solidFill>
              </a:rPr>
              <a:t>Most important …</a:t>
            </a:r>
          </a:p>
        </p:txBody>
      </p:sp>
      <p:sp>
        <p:nvSpPr>
          <p:cNvPr id="163851" name="AutoShape 11"/>
          <p:cNvSpPr>
            <a:spLocks noChangeArrowheads="1"/>
          </p:cNvSpPr>
          <p:nvPr/>
        </p:nvSpPr>
        <p:spPr bwMode="auto">
          <a:xfrm>
            <a:off x="4572000" y="55309"/>
            <a:ext cx="3292475" cy="1941513"/>
          </a:xfrm>
          <a:prstGeom prst="wedgeRoundRectCallout">
            <a:avLst>
              <a:gd name="adj1" fmla="val -72083"/>
              <a:gd name="adj2" fmla="val 49389"/>
              <a:gd name="adj3" fmla="val 16667"/>
            </a:avLst>
          </a:prstGeom>
          <a:solidFill>
            <a:srgbClr val="FFFF66"/>
          </a:solidFill>
          <a:ln w="9525">
            <a:solidFill>
              <a:srgbClr val="000000"/>
            </a:solidFill>
            <a:miter lim="800000"/>
            <a:headEnd/>
            <a:tailEnd/>
          </a:ln>
        </p:spPr>
        <p:txBody>
          <a:bodyPr>
            <a:spAutoFit/>
          </a:bodyPr>
          <a:lstStyle/>
          <a:p>
            <a:pPr algn="ctr"/>
            <a:r>
              <a:rPr lang="en-US" sz="3600" b="1" dirty="0">
                <a:solidFill>
                  <a:srgbClr val="000000"/>
                </a:solidFill>
              </a:rPr>
              <a:t>Have fun </a:t>
            </a:r>
            <a:br>
              <a:rPr lang="en-US" sz="3600" b="1" dirty="0">
                <a:solidFill>
                  <a:srgbClr val="000000"/>
                </a:solidFill>
              </a:rPr>
            </a:br>
            <a:r>
              <a:rPr lang="en-US" sz="3600" b="1" dirty="0">
                <a:solidFill>
                  <a:srgbClr val="000000"/>
                </a:solidFill>
              </a:rPr>
              <a:t>while being active!</a:t>
            </a:r>
          </a:p>
        </p:txBody>
      </p:sp>
      <p:pic>
        <p:nvPicPr>
          <p:cNvPr id="314374"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6" name="Title 4"/>
          <p:cNvSpPr>
            <a:spLocks noGrp="1"/>
          </p:cNvSpPr>
          <p:nvPr>
            <p:ph type="title"/>
          </p:nvPr>
        </p:nvSpPr>
        <p:spPr>
          <a:xfrm>
            <a:off x="0" y="1"/>
            <a:ext cx="9144000" cy="1051586"/>
          </a:xfrm>
          <a:solidFill>
            <a:srgbClr val="DA0000"/>
          </a:solidFill>
        </p:spPr>
        <p:txBody>
          <a:bodyPr/>
          <a:lstStyle/>
          <a:p>
            <a:r>
              <a:rPr lang="en-US"/>
              <a:t>6 cups microwave popcorn</a:t>
            </a:r>
          </a:p>
        </p:txBody>
      </p:sp>
      <p:pic>
        <p:nvPicPr>
          <p:cNvPr id="190468" name="Picture 2" descr="C:\Users\apeterson3\AppData\Local\Microsoft\Windows\Temporary Internet Files\Content.IE5\PWM4V6ME\MP900314309[1].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1635" y="938213"/>
            <a:ext cx="6765925" cy="591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5394" name="Rectangle 3"/>
          <p:cNvSpPr>
            <a:spLocks noGrp="1" noChangeArrowheads="1"/>
          </p:cNvSpPr>
          <p:nvPr>
            <p:ph sz="half" idx="2"/>
          </p:nvPr>
        </p:nvSpPr>
        <p:spPr>
          <a:xfrm>
            <a:off x="5745163" y="593725"/>
            <a:ext cx="3398837" cy="4525963"/>
          </a:xfrm>
        </p:spPr>
        <p:txBody>
          <a:bodyPr/>
          <a:lstStyle/>
          <a:p>
            <a:pPr algn="ctr" eaLnBrk="1" hangingPunct="1">
              <a:buFontTx/>
              <a:buNone/>
            </a:pPr>
            <a:r>
              <a:rPr lang="en-US" sz="3600" dirty="0"/>
              <a:t>	Give yourself a hand if you’re physically active at least 60 minutes</a:t>
            </a:r>
            <a:br>
              <a:rPr lang="en-US" sz="3600" dirty="0"/>
            </a:br>
            <a:r>
              <a:rPr lang="en-US" sz="3600" dirty="0"/>
              <a:t>a day!</a:t>
            </a:r>
          </a:p>
          <a:p>
            <a:pPr algn="ctr" eaLnBrk="1" hangingPunct="1">
              <a:buFontTx/>
              <a:buNone/>
            </a:pPr>
            <a:endParaRPr lang="en-US" sz="3600" dirty="0"/>
          </a:p>
        </p:txBody>
      </p:sp>
      <p:pic>
        <p:nvPicPr>
          <p:cNvPr id="315396"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7" name="Picture 7" descr="C:\Users\apeterson3\AppData\Local\Microsoft\Windows\Temporary Internet Files\Content.IE5\SBYO5FWO\MP90040244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700"/>
            <a:ext cx="6132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752" t="5185" r="15580" b="5185"/>
          <a:stretch/>
        </p:blipFill>
        <p:spPr>
          <a:xfrm>
            <a:off x="4114800" y="711200"/>
            <a:ext cx="5029200" cy="6146800"/>
          </a:xfrm>
          <a:prstGeom prst="rect">
            <a:avLst/>
          </a:prstGeom>
          <a:ln>
            <a:noFill/>
          </a:ln>
        </p:spPr>
      </p:pic>
      <p:sp>
        <p:nvSpPr>
          <p:cNvPr id="97282" name="Rectangle 2"/>
          <p:cNvSpPr>
            <a:spLocks noGrp="1" noChangeArrowheads="1"/>
          </p:cNvSpPr>
          <p:nvPr>
            <p:ph type="title"/>
          </p:nvPr>
        </p:nvSpPr>
        <p:spPr>
          <a:xfrm>
            <a:off x="0" y="-22225"/>
            <a:ext cx="9150803" cy="1073811"/>
          </a:xfrm>
          <a:solidFill>
            <a:srgbClr val="DA0000"/>
          </a:solidFill>
        </p:spPr>
        <p:txBody>
          <a:bodyPr/>
          <a:lstStyle/>
          <a:p>
            <a:r>
              <a:rPr lang="en-US" dirty="0"/>
              <a:t>A final thought … </a:t>
            </a:r>
          </a:p>
        </p:txBody>
      </p:sp>
      <p:cxnSp>
        <p:nvCxnSpPr>
          <p:cNvPr id="97284" name="Straight Arrow Connector 2"/>
          <p:cNvCxnSpPr>
            <a:cxnSpLocks noChangeShapeType="1"/>
          </p:cNvCxnSpPr>
          <p:nvPr/>
        </p:nvCxnSpPr>
        <p:spPr bwMode="auto">
          <a:xfrm flipV="1">
            <a:off x="5084763" y="658813"/>
            <a:ext cx="495300" cy="1143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rgbClr val="000000"/>
                </a:solidFill>
                <a:round/>
                <a:headEnd/>
                <a:tailEnd type="arrow" w="med" len="med"/>
              </a14:hiddenLine>
            </a:ext>
          </a:extLst>
        </p:spPr>
      </p:cxnSp>
      <p:sp>
        <p:nvSpPr>
          <p:cNvPr id="11" name="TextBox 10"/>
          <p:cNvSpPr txBox="1"/>
          <p:nvPr/>
        </p:nvSpPr>
        <p:spPr>
          <a:xfrm>
            <a:off x="152400" y="2286000"/>
            <a:ext cx="3733800" cy="2523768"/>
          </a:xfrm>
          <a:prstGeom prst="rect">
            <a:avLst/>
          </a:prstGeom>
          <a:noFill/>
        </p:spPr>
        <p:txBody>
          <a:bodyPr wrap="square" rtlCol="0">
            <a:spAutoFit/>
          </a:bodyPr>
          <a:lstStyle/>
          <a:p>
            <a:pPr marL="290513" indent="-290513"/>
            <a:r>
              <a:rPr lang="en-US" sz="4000" b="1" dirty="0">
                <a:solidFill>
                  <a:srgbClr val="000000"/>
                </a:solidFill>
              </a:rPr>
              <a:t>“Never eat more than you can lift.”</a:t>
            </a:r>
            <a:br>
              <a:rPr lang="en-US" sz="4000" b="1" dirty="0">
                <a:solidFill>
                  <a:srgbClr val="000000"/>
                </a:solidFill>
              </a:rPr>
            </a:br>
            <a:r>
              <a:rPr lang="en-US" sz="1800" b="1" dirty="0">
                <a:solidFill>
                  <a:srgbClr val="000000"/>
                </a:solidFill>
              </a:rPr>
              <a:t>   </a:t>
            </a:r>
          </a:p>
          <a:p>
            <a:pPr marL="290513" indent="-290513"/>
            <a:r>
              <a:rPr lang="en-US" sz="2000" dirty="0">
                <a:solidFill>
                  <a:srgbClr val="000000"/>
                </a:solidFill>
              </a:rPr>
              <a:t>       ~Miss Piggy, the Muppet</a:t>
            </a:r>
          </a:p>
        </p:txBody>
      </p:sp>
      <p:pic>
        <p:nvPicPr>
          <p:cNvPr id="7"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81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6419" name="Rectangle 2"/>
          <p:cNvSpPr>
            <a:spLocks noGrp="1" noChangeArrowheads="1"/>
          </p:cNvSpPr>
          <p:nvPr>
            <p:ph type="title" idx="4294967295"/>
          </p:nvPr>
        </p:nvSpPr>
        <p:spPr>
          <a:xfrm>
            <a:off x="0" y="0"/>
            <a:ext cx="9144000" cy="1768475"/>
          </a:xfrm>
          <a:solidFill>
            <a:srgbClr val="DA0000"/>
          </a:solidFill>
        </p:spPr>
        <p:txBody>
          <a:bodyPr>
            <a:spAutoFit/>
          </a:bodyPr>
          <a:lstStyle/>
          <a:p>
            <a:pPr eaLnBrk="1" hangingPunct="1"/>
            <a:r>
              <a:rPr lang="en-US" sz="11000"/>
              <a:t>THE END</a:t>
            </a:r>
          </a:p>
        </p:txBody>
      </p:sp>
      <p:sp>
        <p:nvSpPr>
          <p:cNvPr id="316420" name="Rectangle 3"/>
          <p:cNvSpPr>
            <a:spLocks noGrp="1" noChangeArrowheads="1"/>
          </p:cNvSpPr>
          <p:nvPr>
            <p:ph type="subTitle" idx="4294967295"/>
          </p:nvPr>
        </p:nvSpPr>
        <p:spPr>
          <a:xfrm>
            <a:off x="381000" y="2286000"/>
            <a:ext cx="8380413" cy="4211638"/>
          </a:xfrm>
        </p:spPr>
        <p:txBody>
          <a:bodyPr wrap="none"/>
          <a:lstStyle/>
          <a:p>
            <a:pPr marL="0" indent="0" eaLnBrk="1" hangingPunct="1">
              <a:buFontTx/>
              <a:buNone/>
            </a:pPr>
            <a:endParaRPr lang="en-US" sz="2800"/>
          </a:p>
          <a:p>
            <a:pPr marL="0" indent="0" eaLnBrk="1" hangingPunct="1">
              <a:buFontTx/>
              <a:buNone/>
            </a:pPr>
            <a:r>
              <a:rPr lang="en-US" sz="4000"/>
              <a:t>  “The greatest </a:t>
            </a:r>
            <a:br>
              <a:rPr lang="en-US" sz="4000"/>
            </a:br>
            <a:r>
              <a:rPr lang="en-US" sz="4000"/>
              <a:t>   wealth is</a:t>
            </a:r>
            <a:br>
              <a:rPr lang="en-US" sz="4000"/>
            </a:br>
            <a:r>
              <a:rPr lang="en-US" sz="4000"/>
              <a:t>   health.”  </a:t>
            </a:r>
          </a:p>
          <a:p>
            <a:pPr marL="0" indent="0" eaLnBrk="1" hangingPunct="1">
              <a:buFontTx/>
              <a:buNone/>
            </a:pPr>
            <a:r>
              <a:rPr lang="en-US" sz="2800"/>
              <a:t>                 ~Virgil</a:t>
            </a:r>
          </a:p>
        </p:txBody>
      </p:sp>
      <p:pic>
        <p:nvPicPr>
          <p:cNvPr id="316421" name="Picture 4" descr="coin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133600"/>
            <a:ext cx="4060825"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2"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DA0000"/>
          </a:solidFill>
        </p:spPr>
        <p:txBody>
          <a:bodyPr/>
          <a:lstStyle/>
          <a:p>
            <a:r>
              <a:rPr lang="en-US" sz="2000" i="1" dirty="0"/>
              <a:t>Thank You to the following Peer Reviewers (in alphabetical order). </a:t>
            </a:r>
            <a:br>
              <a:rPr lang="en-US" sz="2000" i="1" dirty="0"/>
            </a:br>
            <a:r>
              <a:rPr lang="en-US" sz="2000" i="1" dirty="0"/>
              <a:t>Your time and expertise was greatly appreciated!</a:t>
            </a:r>
          </a:p>
        </p:txBody>
      </p:sp>
      <p:sp>
        <p:nvSpPr>
          <p:cNvPr id="4" name="Content Placeholder 3"/>
          <p:cNvSpPr>
            <a:spLocks noGrp="1"/>
          </p:cNvSpPr>
          <p:nvPr>
            <p:ph sz="half" idx="1"/>
          </p:nvPr>
        </p:nvSpPr>
        <p:spPr>
          <a:xfrm>
            <a:off x="2892021" y="1508781"/>
            <a:ext cx="5212023" cy="4915195"/>
          </a:xfrm>
        </p:spPr>
        <p:txBody>
          <a:bodyPr>
            <a:noAutofit/>
          </a:bodyPr>
          <a:lstStyle/>
          <a:p>
            <a:r>
              <a:rPr lang="en-US" sz="1600" dirty="0"/>
              <a:t>Mary Abbott, RD</a:t>
            </a:r>
          </a:p>
          <a:p>
            <a:r>
              <a:rPr lang="en-US" sz="1600" dirty="0"/>
              <a:t>Whitney </a:t>
            </a:r>
            <a:r>
              <a:rPr lang="en-US" sz="1600" dirty="0" err="1"/>
              <a:t>Ceas</a:t>
            </a:r>
            <a:r>
              <a:rPr lang="en-US" sz="1600" dirty="0"/>
              <a:t>, RD, LMNT</a:t>
            </a:r>
          </a:p>
          <a:p>
            <a:r>
              <a:rPr lang="en-US" sz="1600" dirty="0"/>
              <a:t>Karen Erdman, DTR</a:t>
            </a:r>
          </a:p>
          <a:p>
            <a:r>
              <a:rPr lang="en-US" sz="1600" dirty="0"/>
              <a:t>Ann Fenton, MS</a:t>
            </a:r>
          </a:p>
          <a:p>
            <a:r>
              <a:rPr lang="en-US" sz="1600" dirty="0"/>
              <a:t>Susan Hansen, MS</a:t>
            </a:r>
          </a:p>
          <a:p>
            <a:r>
              <a:rPr lang="en-US" sz="1600" dirty="0"/>
              <a:t>Alice Henneman, MS, RD</a:t>
            </a:r>
          </a:p>
          <a:p>
            <a:r>
              <a:rPr lang="en-US" sz="1600" dirty="0"/>
              <a:t>Cathy </a:t>
            </a:r>
            <a:r>
              <a:rPr lang="en-US" sz="1600" dirty="0" err="1"/>
              <a:t>Merickel</a:t>
            </a:r>
            <a:r>
              <a:rPr lang="en-US" sz="1600" dirty="0"/>
              <a:t>, MS, RD, LD</a:t>
            </a:r>
          </a:p>
          <a:p>
            <a:r>
              <a:rPr lang="en-US" sz="1600" dirty="0"/>
              <a:t>Nannette Rankin, RD</a:t>
            </a:r>
          </a:p>
          <a:p>
            <a:r>
              <a:rPr lang="en-US" sz="1600" dirty="0" err="1"/>
              <a:t>Natali</a:t>
            </a:r>
            <a:r>
              <a:rPr lang="en-US" sz="1600" dirty="0"/>
              <a:t> </a:t>
            </a:r>
            <a:r>
              <a:rPr lang="en-US" sz="1600" dirty="0" err="1"/>
              <a:t>Shei</a:t>
            </a:r>
            <a:r>
              <a:rPr lang="en-US" sz="1600" dirty="0"/>
              <a:t>, MS, RD</a:t>
            </a:r>
          </a:p>
          <a:p>
            <a:r>
              <a:rPr lang="en-US" sz="1600" dirty="0"/>
              <a:t>Karen </a:t>
            </a:r>
            <a:r>
              <a:rPr lang="en-US" sz="1600" dirty="0" err="1"/>
              <a:t>Siebe</a:t>
            </a:r>
            <a:r>
              <a:rPr lang="en-US" sz="1600" dirty="0"/>
              <a:t>, MS, RD, LMNT</a:t>
            </a:r>
          </a:p>
          <a:p>
            <a:r>
              <a:rPr lang="en-US" sz="1600" dirty="0" err="1"/>
              <a:t>Kathi</a:t>
            </a:r>
            <a:r>
              <a:rPr lang="en-US" sz="1600" dirty="0"/>
              <a:t> Taylor, RD</a:t>
            </a:r>
          </a:p>
          <a:p>
            <a:r>
              <a:rPr lang="en-US" sz="1600" dirty="0"/>
              <a:t>Kayte Tranel, MS, RD</a:t>
            </a:r>
          </a:p>
          <a:p>
            <a:r>
              <a:rPr lang="en-US" sz="1600" dirty="0"/>
              <a:t>Joyce White, RD</a:t>
            </a:r>
          </a:p>
          <a:p>
            <a:endParaRPr lang="en-US" dirty="0"/>
          </a:p>
          <a:p>
            <a:endParaRPr lang="en-US" dirty="0"/>
          </a:p>
          <a:p>
            <a:endParaRPr lang="en-US" dirty="0"/>
          </a:p>
        </p:txBody>
      </p:sp>
      <p:grpSp>
        <p:nvGrpSpPr>
          <p:cNvPr id="16" name="Group 15"/>
          <p:cNvGrpSpPr/>
          <p:nvPr/>
        </p:nvGrpSpPr>
        <p:grpSpPr>
          <a:xfrm>
            <a:off x="1139284" y="1095467"/>
            <a:ext cx="1741853" cy="5849099"/>
            <a:chOff x="6594731" y="2647660"/>
            <a:chExt cx="1957323" cy="6088295"/>
          </a:xfrm>
        </p:grpSpPr>
        <p:pic>
          <p:nvPicPr>
            <p:cNvPr id="17" name="Picture 3" descr="C:\Users\apeterson3\AppData\Local\Microsoft\Windows\Temporary Internet Files\Content.IE5\2OA28VEW\MP90043096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4731" y="4656143"/>
              <a:ext cx="1957323" cy="18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p:nvPr/>
          </p:nvGrpSpPr>
          <p:grpSpPr>
            <a:xfrm>
              <a:off x="6704238" y="2647660"/>
              <a:ext cx="1738313" cy="6088295"/>
              <a:chOff x="6704238" y="2647660"/>
              <a:chExt cx="1738313" cy="6088295"/>
            </a:xfrm>
          </p:grpSpPr>
          <p:grpSp>
            <p:nvGrpSpPr>
              <p:cNvPr id="26" name="Group 25"/>
              <p:cNvGrpSpPr/>
              <p:nvPr/>
            </p:nvGrpSpPr>
            <p:grpSpPr>
              <a:xfrm>
                <a:off x="6810204" y="3490833"/>
                <a:ext cx="1526380" cy="5245122"/>
                <a:chOff x="6810204" y="3490833"/>
                <a:chExt cx="1526380" cy="5245122"/>
              </a:xfrm>
            </p:grpSpPr>
            <p:pic>
              <p:nvPicPr>
                <p:cNvPr id="27" name="Picture 23" descr="C:\Users\apeterson3\AppData\Local\Microsoft\Windows\Temporary Internet Files\Content.IE5\DNPZV6FH\MP900424360[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6047" y="3490833"/>
                  <a:ext cx="12096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p:cNvGrpSpPr/>
                <p:nvPr/>
              </p:nvGrpSpPr>
              <p:grpSpPr>
                <a:xfrm>
                  <a:off x="6810204" y="6467077"/>
                  <a:ext cx="1526380" cy="2268878"/>
                  <a:chOff x="6810204" y="6467077"/>
                  <a:chExt cx="1526380" cy="2268878"/>
                </a:xfrm>
              </p:grpSpPr>
              <p:pic>
                <p:nvPicPr>
                  <p:cNvPr id="31" name="Picture 9" descr="C:\Users\apeterson3\AppData\Local\Microsoft\Windows\Temporary Internet Files\Content.IE5\682Z5U4Y\MP90018274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0204" y="6467077"/>
                    <a:ext cx="1526380" cy="10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4" descr="C:\Users\apeterson3\AppData\Local\Microsoft\Windows\Temporary Internet Files\Content.IE5\T46XMDV7\MP90040886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2700" y="7280679"/>
                    <a:ext cx="1453884" cy="145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4" name="Picture 25" descr="C:\Users\apeterson3\AppData\Local\Microsoft\Windows\Temporary Internet Files\Content.IE5\DNPZV6FH\MP900049618[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4238" y="2647660"/>
                <a:ext cx="1738313"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4" name="Picture 7" descr="IANR_186c.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7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305156" name="AutoShape 4"/>
          <p:cNvSpPr>
            <a:spLocks noChangeArrowheads="1"/>
          </p:cNvSpPr>
          <p:nvPr/>
        </p:nvSpPr>
        <p:spPr bwMode="auto">
          <a:xfrm>
            <a:off x="180975" y="1160463"/>
            <a:ext cx="8772525" cy="4824412"/>
          </a:xfrm>
          <a:prstGeom prst="rect">
            <a:avLst/>
          </a:prstGeom>
          <a:noFill/>
          <a:ln w="28575" algn="ctr">
            <a:noFill/>
            <a:miter lim="800000"/>
            <a:headEnd/>
            <a:tailEnd/>
          </a:ln>
        </p:spPr>
        <p:txBody>
          <a:bodyPr wrap="none" anchor="ctr"/>
          <a:lstStyle/>
          <a:p>
            <a:pPr algn="ctr" eaLnBrk="0" hangingPunct="0">
              <a:defRPr/>
            </a:pPr>
            <a:endParaRPr lang="en-US" sz="400" baseline="-25000">
              <a:solidFill>
                <a:srgbClr val="FF5050"/>
              </a:solidFill>
              <a:effectLst>
                <a:outerShdw blurRad="38100" dist="38100" dir="2700000" algn="tl">
                  <a:srgbClr val="C0C0C0"/>
                </a:outerShdw>
              </a:effectLst>
            </a:endParaRPr>
          </a:p>
        </p:txBody>
      </p:sp>
      <p:sp>
        <p:nvSpPr>
          <p:cNvPr id="318469" name="Rectangle 3"/>
          <p:cNvSpPr>
            <a:spLocks noChangeArrowheads="1"/>
          </p:cNvSpPr>
          <p:nvPr/>
        </p:nvSpPr>
        <p:spPr bwMode="auto">
          <a:xfrm>
            <a:off x="503238" y="137795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FF0000"/>
              </a:buClr>
              <a:buSzPct val="135000"/>
              <a:buFont typeface="Wingdings" pitchFamily="2" charset="2"/>
              <a:buNone/>
            </a:pPr>
            <a:r>
              <a:rPr lang="en-US" sz="2800" b="1" dirty="0">
                <a:solidFill>
                  <a:srgbClr val="000000"/>
                </a:solidFill>
              </a:rPr>
              <a:t>Extension is a Division of the Institute of Agriculture and Natural Resources at the University of Nebraska</a:t>
            </a:r>
            <a:r>
              <a:rPr lang="en-US" sz="2800" b="1" dirty="0">
                <a:solidFill>
                  <a:srgbClr val="000000"/>
                </a:solidFill>
                <a:cs typeface="Arial" charset="0"/>
              </a:rPr>
              <a:t>–</a:t>
            </a:r>
            <a:r>
              <a:rPr lang="en-US" sz="2800" b="1" dirty="0">
                <a:solidFill>
                  <a:srgbClr val="000000"/>
                </a:solidFill>
              </a:rPr>
              <a:t>Lincoln cooperating with the Counties and the United States Department of Agriculture.</a:t>
            </a:r>
          </a:p>
          <a:p>
            <a:pPr>
              <a:lnSpc>
                <a:spcPct val="90000"/>
              </a:lnSpc>
              <a:spcBef>
                <a:spcPct val="20000"/>
              </a:spcBef>
              <a:buClr>
                <a:srgbClr val="FF0000"/>
              </a:buClr>
              <a:buSzPct val="135000"/>
              <a:buFont typeface="Wingdings" pitchFamily="2" charset="2"/>
              <a:buNone/>
            </a:pPr>
            <a:endParaRPr lang="en-US" sz="2800" b="1" dirty="0">
              <a:solidFill>
                <a:srgbClr val="000000"/>
              </a:solidFill>
            </a:endParaRPr>
          </a:p>
          <a:p>
            <a:pPr>
              <a:lnSpc>
                <a:spcPct val="90000"/>
              </a:lnSpc>
              <a:spcBef>
                <a:spcPct val="20000"/>
              </a:spcBef>
              <a:buClr>
                <a:srgbClr val="FF0000"/>
              </a:buClr>
              <a:buSzPct val="135000"/>
              <a:buFont typeface="Wingdings" pitchFamily="2" charset="2"/>
              <a:buNone/>
            </a:pPr>
            <a:r>
              <a:rPr lang="en-US" sz="2800" b="1" dirty="0">
                <a:solidFill>
                  <a:srgbClr val="000000"/>
                </a:solidFill>
              </a:rPr>
              <a:t>University of Nebraska</a:t>
            </a:r>
            <a:r>
              <a:rPr lang="en-US" sz="2800" b="1" dirty="0">
                <a:solidFill>
                  <a:srgbClr val="000000"/>
                </a:solidFill>
                <a:cs typeface="Arial" charset="0"/>
              </a:rPr>
              <a:t>–</a:t>
            </a:r>
            <a:r>
              <a:rPr lang="en-US" sz="2800" b="1" dirty="0">
                <a:solidFill>
                  <a:srgbClr val="000000"/>
                </a:solidFill>
              </a:rPr>
              <a:t>Lincoln Extension educational programs abide with the nondiscrimination policies of the University of Nebraska</a:t>
            </a:r>
            <a:r>
              <a:rPr lang="en-US" sz="2800" b="1" dirty="0">
                <a:solidFill>
                  <a:srgbClr val="000000"/>
                </a:solidFill>
                <a:cs typeface="Arial" charset="0"/>
              </a:rPr>
              <a:t>–</a:t>
            </a:r>
            <a:r>
              <a:rPr lang="en-US" sz="2800" b="1" dirty="0">
                <a:solidFill>
                  <a:srgbClr val="000000"/>
                </a:solidFill>
              </a:rPr>
              <a:t>Lincoln and the United States Department of Agriculture.</a:t>
            </a:r>
          </a:p>
        </p:txBody>
      </p:sp>
      <p:pic>
        <p:nvPicPr>
          <p:cNvPr id="31847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1"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2" name="Picture 3"/>
          <p:cNvPicPr>
            <a:picLocks noChangeAspect="1" noChangeArrowheads="1"/>
          </p:cNvPicPr>
          <p:nvPr/>
        </p:nvPicPr>
        <p:blipFill>
          <a:blip r:embed="rId3" cstate="print"/>
          <a:srcRect/>
          <a:stretch>
            <a:fillRect/>
          </a:stretch>
        </p:blipFill>
        <p:spPr bwMode="auto">
          <a:xfrm>
            <a:off x="0" y="884238"/>
            <a:ext cx="9144000" cy="5973762"/>
          </a:xfrm>
          <a:prstGeom prst="rect">
            <a:avLst/>
          </a:prstGeom>
          <a:ln>
            <a:noFill/>
          </a:ln>
          <a:effectLst>
            <a:outerShdw blurRad="292100" dist="139700" dir="2700000" algn="tl" rotWithShape="0">
              <a:srgbClr val="333333">
                <a:alpha val="65000"/>
              </a:srgbClr>
            </a:outerShdw>
          </a:effectLst>
        </p:spPr>
      </p:pic>
      <p:grpSp>
        <p:nvGrpSpPr>
          <p:cNvPr id="2" name="Group 4"/>
          <p:cNvGrpSpPr>
            <a:grpSpLocks/>
          </p:cNvGrpSpPr>
          <p:nvPr/>
        </p:nvGrpSpPr>
        <p:grpSpPr bwMode="auto">
          <a:xfrm>
            <a:off x="1463675" y="1943100"/>
            <a:ext cx="5151438" cy="3589338"/>
            <a:chOff x="1806" y="1170"/>
            <a:chExt cx="2422" cy="1440"/>
          </a:xfrm>
        </p:grpSpPr>
        <p:sp>
          <p:nvSpPr>
            <p:cNvPr id="191495" name="Oval 5"/>
            <p:cNvSpPr>
              <a:spLocks noChangeArrowheads="1"/>
            </p:cNvSpPr>
            <p:nvPr/>
          </p:nvSpPr>
          <p:spPr bwMode="auto">
            <a:xfrm>
              <a:off x="1806" y="1170"/>
              <a:ext cx="1872" cy="1440"/>
            </a:xfrm>
            <a:prstGeom prst="ellipse">
              <a:avLst/>
            </a:prstGeom>
            <a:noFill/>
            <a:ln w="635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1496" name="AutoShape 6"/>
            <p:cNvSpPr>
              <a:spLocks noChangeArrowheads="1"/>
            </p:cNvSpPr>
            <p:nvPr/>
          </p:nvSpPr>
          <p:spPr bwMode="auto">
            <a:xfrm rot="-1073806">
              <a:off x="3283" y="1180"/>
              <a:ext cx="945" cy="368"/>
            </a:xfrm>
            <a:prstGeom prst="leftArrow">
              <a:avLst>
                <a:gd name="adj1" fmla="val 50000"/>
                <a:gd name="adj2" fmla="val 60834"/>
              </a:avLst>
            </a:prstGeom>
            <a:solidFill>
              <a:srgbClr val="0033CC"/>
            </a:solidFill>
            <a:ln w="9525">
              <a:solidFill>
                <a:srgbClr val="0000FF"/>
              </a:solidFill>
              <a:miter lim="800000"/>
              <a:headEnd/>
              <a:tailEnd/>
            </a:ln>
          </p:spPr>
          <p:txBody>
            <a:bodyPr wrap="none" anchor="ctr">
              <a:spAutoFit/>
            </a:bodyPr>
            <a:lstStyle/>
            <a:p>
              <a:pPr algn="ctr"/>
              <a:r>
                <a:rPr lang="en-US" sz="2400" b="1"/>
                <a:t>25 pieces  </a:t>
              </a:r>
            </a:p>
          </p:txBody>
        </p:sp>
      </p:grpSp>
      <p:sp>
        <p:nvSpPr>
          <p:cNvPr id="191494" name="Text Box 2"/>
          <p:cNvSpPr txBox="1">
            <a:spLocks noChangeArrowheads="1"/>
          </p:cNvSpPr>
          <p:nvPr/>
        </p:nvSpPr>
        <p:spPr bwMode="auto">
          <a:xfrm>
            <a:off x="0" y="0"/>
            <a:ext cx="9144000" cy="1200150"/>
          </a:xfrm>
          <a:prstGeom prst="rect">
            <a:avLst/>
          </a:prstGeom>
          <a:solidFill>
            <a:srgbClr val="DA0000"/>
          </a:solidFill>
          <a:ln>
            <a:noFill/>
          </a:ln>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3600" b="1"/>
              <a:t>25 pieces candy covered </a:t>
            </a:r>
          </a:p>
          <a:p>
            <a:pPr algn="ctr" eaLnBrk="1" hangingPunct="1"/>
            <a:r>
              <a:rPr lang="en-US" sz="3600" b="1"/>
              <a:t>chocolate candies</a:t>
            </a:r>
          </a:p>
        </p:txBody>
      </p:sp>
      <p:pic>
        <p:nvPicPr>
          <p:cNvPr id="10"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2514" name="Group 10"/>
          <p:cNvGrpSpPr>
            <a:grpSpLocks/>
          </p:cNvGrpSpPr>
          <p:nvPr/>
        </p:nvGrpSpPr>
        <p:grpSpPr bwMode="auto">
          <a:xfrm>
            <a:off x="-7938" y="381000"/>
            <a:ext cx="9144001" cy="6477000"/>
            <a:chOff x="-7257" y="381000"/>
            <a:chExt cx="9144000" cy="6477000"/>
          </a:xfrm>
        </p:grpSpPr>
        <p:pic>
          <p:nvPicPr>
            <p:cNvPr id="1925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7" y="381000"/>
              <a:ext cx="9144000" cy="64770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Pie 9"/>
            <p:cNvSpPr/>
            <p:nvPr/>
          </p:nvSpPr>
          <p:spPr bwMode="auto">
            <a:xfrm rot="13175143">
              <a:off x="2891519" y="1927225"/>
              <a:ext cx="3706812" cy="3460750"/>
            </a:xfrm>
            <a:prstGeom prst="pie">
              <a:avLst>
                <a:gd name="adj1" fmla="val 1104380"/>
                <a:gd name="adj2" fmla="val 15199241"/>
              </a:avLst>
            </a:prstGeom>
            <a:solidFill>
              <a:schemeClr val="tx1">
                <a:alpha val="75000"/>
              </a:schemeClr>
            </a:solidFill>
            <a:ln w="38100" cap="flat" cmpd="sng" algn="ctr">
              <a:noFill/>
              <a:prstDash val="solid"/>
              <a:round/>
              <a:headEnd type="none" w="med" len="med"/>
              <a:tailEnd type="none" w="med" len="med"/>
            </a:ln>
            <a:effectLst/>
          </p:spPr>
          <p:txBody>
            <a:bodyPr>
              <a:spAutoFit/>
            </a:bodyPr>
            <a:lstStyle/>
            <a:p>
              <a:pPr algn="ctr">
                <a:defRPr/>
              </a:pPr>
              <a:endParaRPr lang="en-US" sz="3600" b="1">
                <a:solidFill>
                  <a:srgbClr val="FF0000"/>
                </a:solidFill>
              </a:endParaRPr>
            </a:p>
          </p:txBody>
        </p:sp>
      </p:grpSp>
      <p:sp>
        <p:nvSpPr>
          <p:cNvPr id="192515" name="Rectangle 2"/>
          <p:cNvSpPr>
            <a:spLocks noGrp="1" noChangeArrowheads="1"/>
          </p:cNvSpPr>
          <p:nvPr>
            <p:ph type="title"/>
          </p:nvPr>
        </p:nvSpPr>
        <p:spPr>
          <a:xfrm>
            <a:off x="0" y="0"/>
            <a:ext cx="9144000" cy="1066800"/>
          </a:xfrm>
          <a:solidFill>
            <a:srgbClr val="DA0000"/>
          </a:solidFill>
        </p:spPr>
        <p:txBody>
          <a:bodyPr/>
          <a:lstStyle/>
          <a:p>
            <a:r>
              <a:rPr lang="en-US" sz="4800"/>
              <a:t>Example of 100 calories</a:t>
            </a:r>
          </a:p>
        </p:txBody>
      </p:sp>
      <p:sp>
        <p:nvSpPr>
          <p:cNvPr id="192516" name="Text Placeholder 4"/>
          <p:cNvSpPr>
            <a:spLocks noGrp="1"/>
          </p:cNvSpPr>
          <p:nvPr>
            <p:ph type="body" sz="half" idx="1"/>
          </p:nvPr>
        </p:nvSpPr>
        <p:spPr>
          <a:xfrm>
            <a:off x="130175" y="5730875"/>
            <a:ext cx="8839200" cy="838200"/>
          </a:xfrm>
        </p:spPr>
        <p:txBody>
          <a:bodyPr/>
          <a:lstStyle/>
          <a:p>
            <a:pPr marL="0" indent="0" algn="ctr">
              <a:buFontTx/>
              <a:buNone/>
            </a:pPr>
            <a:r>
              <a:rPr lang="en-US" sz="4000">
                <a:cs typeface="Arial" charset="0"/>
              </a:rPr>
              <a:t>⅓</a:t>
            </a:r>
            <a:r>
              <a:rPr lang="en-US"/>
              <a:t> large (4-inch diameter) doughnut</a:t>
            </a:r>
          </a:p>
        </p:txBody>
      </p:sp>
      <p:pic>
        <p:nvPicPr>
          <p:cNvPr id="8"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0" y="0"/>
            <a:ext cx="9144000" cy="1066800"/>
          </a:xfrm>
          <a:solidFill>
            <a:srgbClr val="DA0000"/>
          </a:solidFill>
        </p:spPr>
        <p:txBody>
          <a:bodyPr/>
          <a:lstStyle/>
          <a:p>
            <a:r>
              <a:rPr lang="en-US" sz="4800"/>
              <a:t>Example of 100 calories</a:t>
            </a:r>
          </a:p>
        </p:txBody>
      </p:sp>
      <p:sp>
        <p:nvSpPr>
          <p:cNvPr id="193539" name="Rectangle 3"/>
          <p:cNvSpPr>
            <a:spLocks noGrp="1" noChangeArrowheads="1"/>
          </p:cNvSpPr>
          <p:nvPr>
            <p:ph type="body" sz="half" idx="2"/>
          </p:nvPr>
        </p:nvSpPr>
        <p:spPr>
          <a:xfrm>
            <a:off x="4800600" y="2438400"/>
            <a:ext cx="4191000" cy="1752600"/>
          </a:xfrm>
        </p:spPr>
        <p:txBody>
          <a:bodyPr/>
          <a:lstStyle/>
          <a:p>
            <a:pPr>
              <a:buFontTx/>
              <a:buNone/>
            </a:pPr>
            <a:r>
              <a:rPr lang="en-US" sz="4400">
                <a:cs typeface="Arial" charset="0"/>
              </a:rPr>
              <a:t>	</a:t>
            </a:r>
            <a:r>
              <a:rPr lang="en-US" sz="6000">
                <a:cs typeface="Arial" charset="0"/>
              </a:rPr>
              <a:t>⅔</a:t>
            </a:r>
            <a:r>
              <a:rPr lang="en-US" sz="4400"/>
              <a:t> can of a regular soft drink</a:t>
            </a:r>
          </a:p>
        </p:txBody>
      </p:sp>
      <p:pic>
        <p:nvPicPr>
          <p:cNvPr id="19354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57200" y="1751013"/>
            <a:ext cx="4495800" cy="4116387"/>
          </a:xfrm>
        </p:spPr>
      </p:pic>
      <p:sp>
        <p:nvSpPr>
          <p:cNvPr id="7" name="Pie 6"/>
          <p:cNvSpPr/>
          <p:nvPr/>
        </p:nvSpPr>
        <p:spPr bwMode="auto">
          <a:xfrm rot="13175143">
            <a:off x="879475" y="2063750"/>
            <a:ext cx="3706813" cy="3460750"/>
          </a:xfrm>
          <a:prstGeom prst="pie">
            <a:avLst>
              <a:gd name="adj1" fmla="val 8466131"/>
              <a:gd name="adj2" fmla="val 15199241"/>
            </a:avLst>
          </a:prstGeom>
          <a:solidFill>
            <a:schemeClr val="tx1">
              <a:alpha val="75000"/>
            </a:schemeClr>
          </a:solidFill>
          <a:ln w="38100" cap="flat" cmpd="sng" algn="ctr">
            <a:noFill/>
            <a:prstDash val="solid"/>
            <a:round/>
            <a:headEnd type="none" w="med" len="med"/>
            <a:tailEnd type="none" w="med" len="med"/>
          </a:ln>
          <a:effectLst/>
        </p:spPr>
        <p:txBody>
          <a:bodyPr>
            <a:spAutoFit/>
          </a:bodyPr>
          <a:lstStyle/>
          <a:p>
            <a:pPr algn="ctr">
              <a:defRPr/>
            </a:pPr>
            <a:endParaRPr lang="en-US" sz="3600" b="1">
              <a:solidFill>
                <a:srgbClr val="FF0000"/>
              </a:solidFill>
            </a:endParaRPr>
          </a:p>
        </p:txBody>
      </p:sp>
      <p:pic>
        <p:nvPicPr>
          <p:cNvPr id="6"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6130" name="Picture 11" descr="C:\Users\apeterson3\AppData\Local\Microsoft\Windows\Temporary Internet Files\Content.IE5\T46XMDV7\MP900448302[1].jpg"/>
          <p:cNvPicPr>
            <a:picLocks noChangeAspect="1" noChangeArrowheads="1"/>
          </p:cNvPicPr>
          <p:nvPr/>
        </p:nvPicPr>
        <p:blipFill>
          <a:blip r:embed="rId3" cstate="print">
            <a:clrChange>
              <a:clrFrom>
                <a:srgbClr val="FBFFFF"/>
              </a:clrFrom>
              <a:clrTo>
                <a:srgbClr val="FBFFFF">
                  <a:alpha val="0"/>
                </a:srgbClr>
              </a:clrTo>
            </a:clrChange>
            <a:extLst>
              <a:ext uri="{28A0092B-C50C-407E-A947-70E740481C1C}">
                <a14:useLocalDpi xmlns:a14="http://schemas.microsoft.com/office/drawing/2010/main" val="0"/>
              </a:ext>
            </a:extLst>
          </a:blip>
          <a:srcRect/>
          <a:stretch>
            <a:fillRect/>
          </a:stretch>
        </p:blipFill>
        <p:spPr bwMode="auto">
          <a:xfrm>
            <a:off x="1096963" y="938213"/>
            <a:ext cx="7040562"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Rectangle 2"/>
          <p:cNvSpPr>
            <a:spLocks noGrp="1" noChangeArrowheads="1"/>
          </p:cNvSpPr>
          <p:nvPr>
            <p:ph type="title"/>
          </p:nvPr>
        </p:nvSpPr>
        <p:spPr>
          <a:xfrm>
            <a:off x="427038" y="2788927"/>
            <a:ext cx="8229600" cy="1143000"/>
          </a:xfrm>
        </p:spPr>
        <p:txBody>
          <a:bodyPr/>
          <a:lstStyle/>
          <a:p>
            <a:pPr algn="ctr" eaLnBrk="1" hangingPunct="1"/>
            <a:r>
              <a:rPr lang="en-US" sz="1800" dirty="0"/>
              <a:t>Alice Henneman, MS RD</a:t>
            </a:r>
            <a:br>
              <a:rPr lang="en-US" sz="1800" dirty="0"/>
            </a:br>
            <a:r>
              <a:rPr lang="en-US" sz="1800" dirty="0"/>
              <a:t>University of Nebraska</a:t>
            </a:r>
            <a:r>
              <a:rPr lang="en-US" sz="1800" dirty="0">
                <a:cs typeface="Arial" charset="0"/>
              </a:rPr>
              <a:t>–Lincoln </a:t>
            </a:r>
            <a:r>
              <a:rPr lang="en-US" sz="1800" dirty="0"/>
              <a:t>Extension</a:t>
            </a:r>
            <a:br>
              <a:rPr lang="en-US" sz="1800" dirty="0"/>
            </a:br>
            <a:r>
              <a:rPr lang="en-US" sz="1800" dirty="0">
                <a:hlinkClick r:id="rId4"/>
              </a:rPr>
              <a:t>ahenneman1@unl.edu</a:t>
            </a:r>
            <a:r>
              <a:rPr lang="en-US" sz="1800" dirty="0"/>
              <a:t> </a:t>
            </a:r>
          </a:p>
        </p:txBody>
      </p:sp>
      <p:sp>
        <p:nvSpPr>
          <p:cNvPr id="176133" name="Rectangle 13"/>
          <p:cNvSpPr>
            <a:spLocks noChangeArrowheads="1"/>
          </p:cNvSpPr>
          <p:nvPr/>
        </p:nvSpPr>
        <p:spPr bwMode="auto">
          <a:xfrm>
            <a:off x="792163" y="4251325"/>
            <a:ext cx="749935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a:solidFill>
                  <a:srgbClr val="DA0000"/>
                </a:solidFill>
                <a:cs typeface="Arial" charset="0"/>
              </a:rPr>
              <a:t>Save Time – Do More</a:t>
            </a:r>
            <a:br>
              <a:rPr lang="en-US" sz="2000" b="1" dirty="0">
                <a:solidFill>
                  <a:srgbClr val="DA0000"/>
                </a:solidFill>
                <a:cs typeface="Arial" charset="0"/>
              </a:rPr>
            </a:br>
            <a:r>
              <a:rPr lang="en-US" b="1" dirty="0">
                <a:solidFill>
                  <a:srgbClr val="DA0000"/>
                </a:solidFill>
                <a:cs typeface="Arial" charset="0"/>
              </a:rPr>
              <a:t> with our FREE educational resources:</a:t>
            </a:r>
          </a:p>
          <a:p>
            <a:pPr algn="ctr"/>
            <a:r>
              <a:rPr lang="en-US" b="1" dirty="0">
                <a:solidFill>
                  <a:srgbClr val="000000"/>
                </a:solidFill>
                <a:cs typeface="Arial" charset="0"/>
                <a:hlinkClick r:id="rId5"/>
              </a:rPr>
              <a:t>http://food.unl.edu/web/fnh/educational-resources</a:t>
            </a:r>
            <a:endParaRPr lang="en-US" b="1" dirty="0">
              <a:solidFill>
                <a:srgbClr val="000000"/>
              </a:solidFill>
              <a:cs typeface="Arial" charset="0"/>
            </a:endParaRPr>
          </a:p>
          <a:p>
            <a:pPr algn="ctr"/>
            <a:endParaRPr lang="en-US" sz="1400" dirty="0">
              <a:solidFill>
                <a:srgbClr val="000000"/>
              </a:solidFill>
              <a:cs typeface="Arial" charset="0"/>
            </a:endParaRPr>
          </a:p>
          <a:p>
            <a:pPr algn="ctr"/>
            <a:endParaRPr lang="en-US" sz="1400" dirty="0">
              <a:solidFill>
                <a:srgbClr val="000000"/>
              </a:solidFill>
              <a:cs typeface="Arial" charset="0"/>
            </a:endParaRPr>
          </a:p>
          <a:p>
            <a:pPr algn="ctr"/>
            <a:r>
              <a:rPr lang="en-US" sz="1400" dirty="0">
                <a:solidFill>
                  <a:srgbClr val="000000"/>
                </a:solidFill>
                <a:cs typeface="Arial" charset="0"/>
              </a:rPr>
              <a:t>This publication has been peer-reviewed ● August 2012</a:t>
            </a:r>
            <a:br>
              <a:rPr lang="en-US" sz="1400" dirty="0">
                <a:solidFill>
                  <a:srgbClr val="000000"/>
                </a:solidFill>
                <a:cs typeface="Arial" charset="0"/>
              </a:rPr>
            </a:br>
            <a:endParaRPr lang="en-US" sz="2000" i="1" dirty="0">
              <a:solidFill>
                <a:srgbClr val="000000"/>
              </a:solidFill>
              <a:cs typeface="Arial" charset="0"/>
            </a:endParaRPr>
          </a:p>
        </p:txBody>
      </p:sp>
      <p:sp>
        <p:nvSpPr>
          <p:cNvPr id="15" name="Rectangle 14"/>
          <p:cNvSpPr/>
          <p:nvPr/>
        </p:nvSpPr>
        <p:spPr>
          <a:xfrm>
            <a:off x="2010569" y="1691659"/>
            <a:ext cx="5213350" cy="923925"/>
          </a:xfrm>
          <a:prstGeom prst="rect">
            <a:avLst/>
          </a:prstGeom>
        </p:spPr>
        <p:txBody>
          <a:bodyPr>
            <a:spAutoFit/>
          </a:bodyPr>
          <a:lstStyle/>
          <a:p>
            <a:pPr algn="ctr">
              <a:defRPr/>
            </a:pPr>
            <a:r>
              <a:rPr lang="en-US" sz="1800" b="1" dirty="0">
                <a:solidFill>
                  <a:schemeClr val="accent4">
                    <a:lumMod val="10000"/>
                  </a:schemeClr>
                </a:solidFill>
                <a:latin typeface="Arial" pitchFamily="34" charset="0"/>
              </a:rPr>
              <a:t>Amy Peterson, MS RD</a:t>
            </a:r>
            <a:br>
              <a:rPr lang="en-US" sz="1800" b="1" dirty="0">
                <a:solidFill>
                  <a:schemeClr val="accent4">
                    <a:lumMod val="10000"/>
                  </a:schemeClr>
                </a:solidFill>
                <a:latin typeface="Arial" pitchFamily="34" charset="0"/>
              </a:rPr>
            </a:br>
            <a:r>
              <a:rPr lang="en-US" sz="1800" b="1" dirty="0">
                <a:solidFill>
                  <a:schemeClr val="accent4">
                    <a:lumMod val="10000"/>
                  </a:schemeClr>
                </a:solidFill>
                <a:latin typeface="Arial" pitchFamily="34" charset="0"/>
              </a:rPr>
              <a:t>University of Nebraska</a:t>
            </a:r>
            <a:r>
              <a:rPr lang="en-US" sz="1800" b="1" dirty="0">
                <a:solidFill>
                  <a:schemeClr val="accent4">
                    <a:lumMod val="10000"/>
                  </a:schemeClr>
                </a:solidFill>
                <a:latin typeface="Arial" pitchFamily="34" charset="0"/>
                <a:cs typeface="Arial" pitchFamily="34" charset="0"/>
              </a:rPr>
              <a:t>–Lincoln </a:t>
            </a:r>
            <a:r>
              <a:rPr lang="en-US" sz="1800" b="1" dirty="0">
                <a:solidFill>
                  <a:schemeClr val="accent4">
                    <a:lumMod val="10000"/>
                  </a:schemeClr>
                </a:solidFill>
                <a:latin typeface="Arial" pitchFamily="34" charset="0"/>
              </a:rPr>
              <a:t>Extension</a:t>
            </a:r>
            <a:br>
              <a:rPr lang="en-US" sz="1800" b="1" dirty="0">
                <a:solidFill>
                  <a:schemeClr val="accent4">
                    <a:lumMod val="10000"/>
                  </a:schemeClr>
                </a:solidFill>
                <a:latin typeface="Arial" pitchFamily="34" charset="0"/>
              </a:rPr>
            </a:br>
            <a:r>
              <a:rPr lang="en-US" sz="1800" b="1" dirty="0">
                <a:solidFill>
                  <a:schemeClr val="accent4">
                    <a:lumMod val="10000"/>
                  </a:schemeClr>
                </a:solidFill>
                <a:latin typeface="Arial" pitchFamily="34" charset="0"/>
                <a:hlinkClick r:id="rId6"/>
              </a:rPr>
              <a:t>apeterson3@unl.edu</a:t>
            </a:r>
            <a:r>
              <a:rPr lang="en-US" sz="1800" b="1" dirty="0">
                <a:solidFill>
                  <a:schemeClr val="accent4">
                    <a:lumMod val="10000"/>
                  </a:schemeClr>
                </a:solidFill>
                <a:latin typeface="Arial" pitchFamily="34" charset="0"/>
              </a:rPr>
              <a:t> </a:t>
            </a:r>
          </a:p>
        </p:txBody>
      </p:sp>
      <p:pic>
        <p:nvPicPr>
          <p:cNvPr id="176135"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9144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3" name="Rectangle 2"/>
          <p:cNvSpPr>
            <a:spLocks noGrp="1" noChangeArrowheads="1"/>
          </p:cNvSpPr>
          <p:nvPr>
            <p:ph type="title"/>
          </p:nvPr>
        </p:nvSpPr>
        <p:spPr>
          <a:xfrm>
            <a:off x="0" y="-6350"/>
            <a:ext cx="9169400" cy="1036638"/>
          </a:xfrm>
          <a:solidFill>
            <a:srgbClr val="DA0000"/>
          </a:solidFill>
        </p:spPr>
        <p:txBody>
          <a:bodyPr/>
          <a:lstStyle/>
          <a:p>
            <a:pPr algn="ctr" eaLnBrk="1" hangingPunct="1"/>
            <a:r>
              <a:rPr lang="en-US" dirty="0">
                <a:solidFill>
                  <a:schemeClr val="tx1"/>
                </a:solidFill>
              </a:rPr>
              <a:t>Average calories …</a:t>
            </a:r>
          </a:p>
        </p:txBody>
      </p:sp>
      <p:grpSp>
        <p:nvGrpSpPr>
          <p:cNvPr id="7" name="Group 6"/>
          <p:cNvGrpSpPr/>
          <p:nvPr/>
        </p:nvGrpSpPr>
        <p:grpSpPr>
          <a:xfrm>
            <a:off x="115253" y="502953"/>
            <a:ext cx="8583613" cy="6355048"/>
            <a:chOff x="269875" y="614363"/>
            <a:chExt cx="8288338" cy="6243637"/>
          </a:xfrm>
        </p:grpSpPr>
        <p:grpSp>
          <p:nvGrpSpPr>
            <p:cNvPr id="3" name="Group 2"/>
            <p:cNvGrpSpPr/>
            <p:nvPr/>
          </p:nvGrpSpPr>
          <p:grpSpPr>
            <a:xfrm>
              <a:off x="4864100" y="614363"/>
              <a:ext cx="3694113" cy="3187700"/>
              <a:chOff x="4864100" y="614363"/>
              <a:chExt cx="3694113" cy="3187700"/>
            </a:xfrm>
          </p:grpSpPr>
          <p:pic>
            <p:nvPicPr>
              <p:cNvPr id="196611" name="Picture 3" descr="C:\Documents and Settings\Amy Peterson\Local Settings\Temporary Internet Files\Content.IE5\4LNWR8JX\MP90042229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750" y="614363"/>
                <a:ext cx="2652713"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Text Box 5"/>
              <p:cNvSpPr txBox="1">
                <a:spLocks noChangeArrowheads="1"/>
              </p:cNvSpPr>
              <p:nvPr/>
            </p:nvSpPr>
            <p:spPr bwMode="auto">
              <a:xfrm>
                <a:off x="4864100" y="2971800"/>
                <a:ext cx="3694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2400" b="1">
                    <a:solidFill>
                      <a:srgbClr val="000000"/>
                    </a:solidFill>
                  </a:rPr>
                  <a:t>150 calories/12 oz.</a:t>
                </a:r>
              </a:p>
              <a:p>
                <a:pPr algn="ctr" eaLnBrk="1" hangingPunct="1"/>
                <a:r>
                  <a:rPr lang="en-US" sz="2400" b="1">
                    <a:solidFill>
                      <a:srgbClr val="000000"/>
                    </a:solidFill>
                  </a:rPr>
                  <a:t>Regular Soda</a:t>
                </a:r>
              </a:p>
            </p:txBody>
          </p:sp>
        </p:grpSp>
        <p:grpSp>
          <p:nvGrpSpPr>
            <p:cNvPr id="6" name="Group 5"/>
            <p:cNvGrpSpPr/>
            <p:nvPr/>
          </p:nvGrpSpPr>
          <p:grpSpPr>
            <a:xfrm>
              <a:off x="269875" y="1046163"/>
              <a:ext cx="5024438" cy="5811837"/>
              <a:chOff x="269875" y="1046163"/>
              <a:chExt cx="5024438" cy="5811837"/>
            </a:xfrm>
          </p:grpSpPr>
          <p:grpSp>
            <p:nvGrpSpPr>
              <p:cNvPr id="5" name="Group 4"/>
              <p:cNvGrpSpPr/>
              <p:nvPr/>
            </p:nvGrpSpPr>
            <p:grpSpPr>
              <a:xfrm>
                <a:off x="269875" y="4754563"/>
                <a:ext cx="5024438" cy="2103437"/>
                <a:chOff x="269875" y="4754563"/>
                <a:chExt cx="5024438" cy="2103437"/>
              </a:xfrm>
            </p:grpSpPr>
            <p:pic>
              <p:nvPicPr>
                <p:cNvPr id="196610" name="Picture 1" descr="C:\Documents and Settings\Amy Peterson\Local Settings\Temporary Internet Files\Content.IE5\7ZXO2NDR\MP900425493[1].jpg"/>
                <p:cNvPicPr>
                  <a:picLocks noChangeAspect="1" noChangeArrowheads="1"/>
                </p:cNvPicPr>
                <p:nvPr/>
              </p:nvPicPr>
              <p:blipFill>
                <a:blip r:embed="rId4" cstate="print">
                  <a:extLst>
                    <a:ext uri="{28A0092B-C50C-407E-A947-70E740481C1C}">
                      <a14:useLocalDpi xmlns:a14="http://schemas.microsoft.com/office/drawing/2010/main" val="0"/>
                    </a:ext>
                  </a:extLst>
                </a:blip>
                <a:srcRect t="14285"/>
                <a:stretch>
                  <a:fillRect/>
                </a:stretch>
              </p:blipFill>
              <p:spPr bwMode="auto">
                <a:xfrm>
                  <a:off x="269875" y="4754563"/>
                  <a:ext cx="245268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6" name="Text Box 8"/>
                <p:cNvSpPr txBox="1">
                  <a:spLocks noChangeArrowheads="1"/>
                </p:cNvSpPr>
                <p:nvPr/>
              </p:nvSpPr>
              <p:spPr bwMode="auto">
                <a:xfrm>
                  <a:off x="1819275" y="5416550"/>
                  <a:ext cx="3475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2000" b="1">
                      <a:solidFill>
                        <a:srgbClr val="000000"/>
                      </a:solidFill>
                    </a:rPr>
                    <a:t>200 calories/</a:t>
                  </a:r>
                  <a:br>
                    <a:rPr lang="en-US" sz="2000" b="1">
                      <a:solidFill>
                        <a:srgbClr val="000000"/>
                      </a:solidFill>
                    </a:rPr>
                  </a:br>
                  <a:r>
                    <a:rPr lang="en-US" sz="2000" b="1">
                      <a:solidFill>
                        <a:srgbClr val="000000"/>
                      </a:solidFill>
                    </a:rPr>
                    <a:t>1.5 oz </a:t>
                  </a:r>
                </a:p>
                <a:p>
                  <a:pPr algn="ctr" eaLnBrk="1" hangingPunct="1"/>
                  <a:r>
                    <a:rPr lang="en-US" sz="2000" b="1">
                      <a:solidFill>
                        <a:srgbClr val="000000"/>
                      </a:solidFill>
                    </a:rPr>
                    <a:t>Chocolate Bar</a:t>
                  </a:r>
                </a:p>
              </p:txBody>
            </p:sp>
          </p:grpSp>
          <p:grpSp>
            <p:nvGrpSpPr>
              <p:cNvPr id="2" name="Group 1"/>
              <p:cNvGrpSpPr/>
              <p:nvPr/>
            </p:nvGrpSpPr>
            <p:grpSpPr>
              <a:xfrm>
                <a:off x="303213" y="1046163"/>
                <a:ext cx="3657600" cy="3536950"/>
                <a:chOff x="303213" y="1046163"/>
                <a:chExt cx="3657600" cy="3536950"/>
              </a:xfrm>
            </p:grpSpPr>
            <p:pic>
              <p:nvPicPr>
                <p:cNvPr id="196612" name="Picture 2" descr="C:\Documents and Settings\Amy Peterson\Local Settings\Temporary Internet Files\Content.IE5\FR7XZIRZ\MP90017558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213" y="1046163"/>
                  <a:ext cx="3657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8" name="Text Box 13"/>
                <p:cNvSpPr txBox="1">
                  <a:spLocks noChangeArrowheads="1"/>
                </p:cNvSpPr>
                <p:nvPr/>
              </p:nvSpPr>
              <p:spPr bwMode="auto">
                <a:xfrm>
                  <a:off x="423863" y="3567113"/>
                  <a:ext cx="3235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2000" b="1" dirty="0">
                      <a:solidFill>
                        <a:srgbClr val="000000"/>
                      </a:solidFill>
                    </a:rPr>
                    <a:t>240 calories/</a:t>
                  </a:r>
                </a:p>
                <a:p>
                  <a:pPr algn="ctr" eaLnBrk="1" hangingPunct="1"/>
                  <a:r>
                    <a:rPr lang="en-US" sz="2000" b="1" dirty="0">
                      <a:solidFill>
                        <a:srgbClr val="000000"/>
                      </a:solidFill>
                    </a:rPr>
                    <a:t>Medium Glazed Doughnut</a:t>
                  </a:r>
                </a:p>
              </p:txBody>
            </p:sp>
          </p:grpSp>
        </p:grpSp>
        <p:grpSp>
          <p:nvGrpSpPr>
            <p:cNvPr id="4" name="Group 3"/>
            <p:cNvGrpSpPr/>
            <p:nvPr/>
          </p:nvGrpSpPr>
          <p:grpSpPr>
            <a:xfrm>
              <a:off x="4814888" y="3802063"/>
              <a:ext cx="3502025" cy="2786062"/>
              <a:chOff x="4814888" y="3802063"/>
              <a:chExt cx="3502025" cy="2786062"/>
            </a:xfrm>
          </p:grpSpPr>
          <p:sp>
            <p:nvSpPr>
              <p:cNvPr id="196617" name="Text Box 10"/>
              <p:cNvSpPr txBox="1">
                <a:spLocks noChangeArrowheads="1"/>
              </p:cNvSpPr>
              <p:nvPr/>
            </p:nvSpPr>
            <p:spPr bwMode="auto">
              <a:xfrm>
                <a:off x="4814888" y="5880100"/>
                <a:ext cx="3502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2000" b="1">
                    <a:solidFill>
                      <a:srgbClr val="000000"/>
                    </a:solidFill>
                  </a:rPr>
                  <a:t>460 calories/</a:t>
                </a:r>
              </a:p>
              <a:p>
                <a:pPr algn="ctr" eaLnBrk="1" hangingPunct="1"/>
                <a:r>
                  <a:rPr lang="en-US" sz="2000" b="1">
                    <a:solidFill>
                      <a:srgbClr val="000000"/>
                    </a:solidFill>
                  </a:rPr>
                  <a:t>medium order French Fries</a:t>
                </a:r>
              </a:p>
            </p:txBody>
          </p:sp>
          <p:pic>
            <p:nvPicPr>
              <p:cNvPr id="196621" name="Picture 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3588" y="3802063"/>
                <a:ext cx="1735137"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8" name="Picture 7" descr="IANR_186c.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7" name="Picture 2" descr="C:\Users\apeterson3\AppData\Local\Microsoft\Windows\Temporary Internet Files\Content.IE5\DNPZV6FH\MP900438740[1].jpg"/>
          <p:cNvPicPr>
            <a:picLocks noChangeAspect="1" noChangeArrowheads="1"/>
          </p:cNvPicPr>
          <p:nvPr/>
        </p:nvPicPr>
        <p:blipFill>
          <a:blip r:embed="rId2" cstate="print">
            <a:extLst>
              <a:ext uri="{28A0092B-C50C-407E-A947-70E740481C1C}">
                <a14:useLocalDpi xmlns:a14="http://schemas.microsoft.com/office/drawing/2010/main" val="0"/>
              </a:ext>
            </a:extLst>
          </a:blip>
          <a:srcRect l="10590" r="12788"/>
          <a:stretch>
            <a:fillRect/>
          </a:stretch>
        </p:blipFill>
        <p:spPr bwMode="auto">
          <a:xfrm>
            <a:off x="0" y="960439"/>
            <a:ext cx="3475038"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2" name="Rectangle 2"/>
          <p:cNvSpPr>
            <a:spLocks noChangeArrowheads="1"/>
          </p:cNvSpPr>
          <p:nvPr/>
        </p:nvSpPr>
        <p:spPr bwMode="auto">
          <a:xfrm>
            <a:off x="4572000" y="0"/>
            <a:ext cx="4572000" cy="6858000"/>
          </a:xfrm>
          <a:prstGeom prst="rect">
            <a:avLst/>
          </a:prstGeom>
          <a:solidFill>
            <a:schemeClr val="bg1"/>
          </a:solidFill>
          <a:ln>
            <a:noFill/>
          </a:ln>
          <a:extLst>
            <a:ext uri="{91240B29-F687-4F45-9708-019B960494DF}">
              <a14:hiddenLine xmlns:a14="http://schemas.microsoft.com/office/drawing/2010/main" w="38100" algn="ctr">
                <a:solidFill>
                  <a:srgbClr val="000000"/>
                </a:solidFill>
                <a:round/>
                <a:headEnd/>
                <a:tailEnd/>
              </a14:hiddenLine>
            </a:ext>
          </a:extLst>
        </p:spPr>
        <p:txBody>
          <a:bodyPr>
            <a:spAutoFit/>
          </a:bodyPr>
          <a:lstStyle/>
          <a:p>
            <a:pPr algn="ctr"/>
            <a:endParaRPr lang="en-US" sz="3600" b="1">
              <a:solidFill>
                <a:srgbClr val="FF0000"/>
              </a:solidFill>
            </a:endParaRPr>
          </a:p>
        </p:txBody>
      </p:sp>
      <p:sp>
        <p:nvSpPr>
          <p:cNvPr id="194563" name="Rectangle 2"/>
          <p:cNvSpPr>
            <a:spLocks noGrp="1" noChangeArrowheads="1"/>
          </p:cNvSpPr>
          <p:nvPr>
            <p:ph type="title"/>
          </p:nvPr>
        </p:nvSpPr>
        <p:spPr>
          <a:xfrm>
            <a:off x="0" y="0"/>
            <a:ext cx="9144000" cy="990600"/>
          </a:xfrm>
          <a:solidFill>
            <a:srgbClr val="DA0000"/>
          </a:solidFill>
        </p:spPr>
        <p:txBody>
          <a:bodyPr/>
          <a:lstStyle/>
          <a:p>
            <a:r>
              <a:rPr lang="en-US" dirty="0"/>
              <a:t>The Latte Factor</a:t>
            </a:r>
            <a:r>
              <a:rPr lang="en-US" baseline="44000" dirty="0"/>
              <a:t>®</a:t>
            </a:r>
            <a:endParaRPr lang="en-US" dirty="0"/>
          </a:p>
        </p:txBody>
      </p:sp>
      <p:sp>
        <p:nvSpPr>
          <p:cNvPr id="194564" name="Rectangle 3"/>
          <p:cNvSpPr>
            <a:spLocks noGrp="1" noChangeArrowheads="1"/>
          </p:cNvSpPr>
          <p:nvPr>
            <p:ph type="body" sz="half" idx="1"/>
          </p:nvPr>
        </p:nvSpPr>
        <p:spPr>
          <a:xfrm>
            <a:off x="3673475" y="1524000"/>
            <a:ext cx="4953000" cy="3810000"/>
          </a:xfrm>
        </p:spPr>
        <p:txBody>
          <a:bodyPr/>
          <a:lstStyle/>
          <a:p>
            <a:pPr marL="0" indent="0">
              <a:buFontTx/>
              <a:buNone/>
            </a:pPr>
            <a:r>
              <a:rPr lang="en-US"/>
              <a:t>David Bach, author of </a:t>
            </a:r>
            <a:r>
              <a:rPr lang="en-US" i="1"/>
              <a:t>The Automatic Millionaire</a:t>
            </a:r>
            <a:r>
              <a:rPr lang="en-US"/>
              <a:t>, popularized the term Latte Factor</a:t>
            </a:r>
            <a:r>
              <a:rPr lang="en-US" sz="2400" baseline="52000"/>
              <a:t>®</a:t>
            </a:r>
            <a:r>
              <a:rPr lang="en-US" baseline="30000"/>
              <a:t> </a:t>
            </a:r>
            <a:r>
              <a:rPr lang="en-US"/>
              <a:t>to demonstrate the power of saving a few dollars daily by forgoing unnecessary purchases </a:t>
            </a:r>
          </a:p>
        </p:txBody>
      </p:sp>
      <p:pic>
        <p:nvPicPr>
          <p:cNvPr id="7"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6" name="Rectangle 3"/>
          <p:cNvSpPr>
            <a:spLocks noGrp="1" noChangeArrowheads="1"/>
          </p:cNvSpPr>
          <p:nvPr>
            <p:ph type="body" sz="half" idx="1"/>
          </p:nvPr>
        </p:nvSpPr>
        <p:spPr>
          <a:xfrm>
            <a:off x="381000" y="1524000"/>
            <a:ext cx="3798888" cy="3810000"/>
          </a:xfrm>
        </p:spPr>
        <p:txBody>
          <a:bodyPr/>
          <a:lstStyle/>
          <a:p>
            <a:pPr marL="0" indent="0">
              <a:buFontTx/>
              <a:buNone/>
            </a:pPr>
            <a:r>
              <a:rPr lang="en-US"/>
              <a:t>Over several years, you can save thousands of dollars! </a:t>
            </a:r>
          </a:p>
          <a:p>
            <a:pPr marL="0" indent="0">
              <a:buFontTx/>
              <a:buNone/>
            </a:pPr>
            <a:r>
              <a:rPr lang="en-US"/>
              <a:t>When you save </a:t>
            </a:r>
            <a:br>
              <a:rPr lang="en-US"/>
            </a:br>
            <a:r>
              <a:rPr lang="en-US"/>
              <a:t>by forgoing unnecessary food, you also save calories! </a:t>
            </a:r>
          </a:p>
        </p:txBody>
      </p:sp>
      <p:pic>
        <p:nvPicPr>
          <p:cNvPr id="1955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2025" y="182563"/>
            <a:ext cx="4371975" cy="6675437"/>
          </a:xfrm>
          <a:prstGeom prst="rect">
            <a:avLst/>
          </a:prstGeom>
          <a:noFill/>
          <a:ln w="9525" algn="ctr">
            <a:no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5589" name="Rectangle 2"/>
          <p:cNvSpPr>
            <a:spLocks noGrp="1" noChangeArrowheads="1"/>
          </p:cNvSpPr>
          <p:nvPr>
            <p:ph type="title"/>
          </p:nvPr>
        </p:nvSpPr>
        <p:spPr>
          <a:xfrm>
            <a:off x="0" y="0"/>
            <a:ext cx="9144000" cy="990600"/>
          </a:xfrm>
          <a:solidFill>
            <a:srgbClr val="DA0000"/>
          </a:solidFill>
        </p:spPr>
        <p:txBody>
          <a:bodyPr/>
          <a:lstStyle/>
          <a:p>
            <a:r>
              <a:rPr lang="en-US" dirty="0"/>
              <a:t>The Latte Factor</a:t>
            </a:r>
            <a:r>
              <a:rPr lang="en-US" baseline="44000" dirty="0"/>
              <a:t>®</a:t>
            </a:r>
            <a:endParaRPr lang="en-US" sz="5400" baseline="44000" dirty="0"/>
          </a:p>
        </p:txBody>
      </p:sp>
      <p:pic>
        <p:nvPicPr>
          <p:cNvPr id="7"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2" name="Picture 2" descr="C:\Users\apeterson3\AppData\Local\Microsoft\Windows\Temporary Internet Files\Content.IE5\SBYO5FWO\MP9004394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9" name="Title 12"/>
          <p:cNvSpPr>
            <a:spLocks noGrp="1"/>
          </p:cNvSpPr>
          <p:nvPr>
            <p:ph type="title"/>
          </p:nvPr>
        </p:nvSpPr>
        <p:spPr>
          <a:xfrm>
            <a:off x="1646238" y="320675"/>
            <a:ext cx="6400800" cy="593725"/>
          </a:xfrm>
          <a:noFill/>
        </p:spPr>
        <p:txBody>
          <a:bodyPr/>
          <a:lstStyle/>
          <a:p>
            <a:pPr>
              <a:defRPr/>
            </a:pPr>
            <a:r>
              <a:rPr lang="en-US" dirty="0">
                <a:effectLst>
                  <a:outerShdw blurRad="38100" dist="38100" dir="2700000" algn="tl">
                    <a:srgbClr val="000000">
                      <a:alpha val="43137"/>
                    </a:srgbClr>
                  </a:outerShdw>
                </a:effectLst>
                <a:latin typeface="Comic Sans MS" pitchFamily="66" charset="0"/>
              </a:rPr>
              <a:t>Today’s Lesson Plan</a:t>
            </a:r>
          </a:p>
        </p:txBody>
      </p:sp>
      <p:sp>
        <p:nvSpPr>
          <p:cNvPr id="209924" name="Content Placeholder 13"/>
          <p:cNvSpPr>
            <a:spLocks noGrp="1"/>
          </p:cNvSpPr>
          <p:nvPr>
            <p:ph idx="1"/>
          </p:nvPr>
        </p:nvSpPr>
        <p:spPr>
          <a:xfrm>
            <a:off x="2286000" y="1417638"/>
            <a:ext cx="6415088" cy="1554162"/>
          </a:xfrm>
        </p:spPr>
        <p:txBody>
          <a:bodyPr/>
          <a:lstStyle/>
          <a:p>
            <a:pPr marL="457200" indent="-457200">
              <a:buFontTx/>
              <a:buAutoNum type="arabicPeriod"/>
            </a:pPr>
            <a:r>
              <a:rPr lang="en-US" dirty="0">
                <a:solidFill>
                  <a:schemeClr val="bg1"/>
                </a:solidFill>
                <a:latin typeface="Comic Sans MS" pitchFamily="66" charset="0"/>
              </a:rPr>
              <a:t>Stay Within Your Calorie Budget!</a:t>
            </a:r>
          </a:p>
          <a:p>
            <a:pPr marL="457200" indent="-457200">
              <a:buFontTx/>
              <a:buAutoNum type="arabicPeriod"/>
            </a:pPr>
            <a:r>
              <a:rPr lang="en-US" dirty="0">
                <a:solidFill>
                  <a:srgbClr val="DA0000"/>
                </a:solidFill>
                <a:latin typeface="Comic Sans MS" pitchFamily="66" charset="0"/>
              </a:rPr>
              <a:t>“Essential” vs. “Extra” calories</a:t>
            </a:r>
          </a:p>
          <a:p>
            <a:pPr marL="457200" indent="-457200">
              <a:buFontTx/>
              <a:buAutoNum type="arabicPeriod"/>
            </a:pPr>
            <a:r>
              <a:rPr lang="en-US" dirty="0">
                <a:solidFill>
                  <a:schemeClr val="bg1"/>
                </a:solidFill>
                <a:latin typeface="Comic Sans MS" pitchFamily="66" charset="0"/>
              </a:rPr>
              <a:t>Join the Portion Control Patrol</a:t>
            </a:r>
          </a:p>
          <a:p>
            <a:pPr marL="457200" indent="-457200">
              <a:buFontTx/>
              <a:buAutoNum type="arabicPeriod"/>
            </a:pPr>
            <a:r>
              <a:rPr lang="en-US" dirty="0">
                <a:solidFill>
                  <a:schemeClr val="bg1"/>
                </a:solidFill>
                <a:latin typeface="Comic Sans MS" pitchFamily="66" charset="0"/>
              </a:rPr>
              <a:t>Move your feet more to eat more! </a:t>
            </a:r>
          </a:p>
        </p:txBody>
      </p:sp>
      <p:pic>
        <p:nvPicPr>
          <p:cNvPr id="209926"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0946" name="Picture 4" descr="C:\Documents and Settings\Amy Peterson\Local Settings\Temporary Internet Files\Content.IE5\RY50XFGD\MP90038751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096963" y="2239963"/>
            <a:ext cx="30146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3600" b="1"/>
              <a:t>“Essentials”</a:t>
            </a:r>
            <a:r>
              <a:rPr lang="en-US" sz="3200" b="1"/>
              <a:t> </a:t>
            </a:r>
          </a:p>
        </p:txBody>
      </p:sp>
      <p:sp>
        <p:nvSpPr>
          <p:cNvPr id="5" name="Text Box 5"/>
          <p:cNvSpPr txBox="1">
            <a:spLocks noChangeArrowheads="1"/>
          </p:cNvSpPr>
          <p:nvPr/>
        </p:nvSpPr>
        <p:spPr bwMode="auto">
          <a:xfrm>
            <a:off x="5029200" y="2422525"/>
            <a:ext cx="472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3600" b="1"/>
              <a:t>“Extras”</a:t>
            </a:r>
            <a:endParaRPr lang="en-US" sz="3200" b="1"/>
          </a:p>
        </p:txBody>
      </p:sp>
      <p:pic>
        <p:nvPicPr>
          <p:cNvPr id="8"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70" name="Rectangle 3"/>
          <p:cNvSpPr>
            <a:spLocks noGrp="1" noChangeArrowheads="1"/>
          </p:cNvSpPr>
          <p:nvPr>
            <p:ph type="title"/>
          </p:nvPr>
        </p:nvSpPr>
        <p:spPr>
          <a:xfrm>
            <a:off x="-20488" y="0"/>
            <a:ext cx="9164487" cy="838200"/>
          </a:xfrm>
          <a:solidFill>
            <a:srgbClr val="DA0000"/>
          </a:solidFill>
        </p:spPr>
        <p:txBody>
          <a:bodyPr/>
          <a:lstStyle/>
          <a:p>
            <a:pPr algn="ctr" eaLnBrk="1" hangingPunct="1"/>
            <a:r>
              <a:rPr lang="en-US" sz="3600" dirty="0">
                <a:solidFill>
                  <a:schemeClr val="tx1"/>
                </a:solidFill>
              </a:rPr>
              <a:t>“Essential” </a:t>
            </a:r>
            <a:r>
              <a:rPr lang="en-US" sz="3600" dirty="0"/>
              <a:t>vs. </a:t>
            </a:r>
            <a:r>
              <a:rPr lang="en-US" sz="3600" dirty="0">
                <a:solidFill>
                  <a:schemeClr val="tx1"/>
                </a:solidFill>
              </a:rPr>
              <a:t>“extra” </a:t>
            </a:r>
            <a:r>
              <a:rPr lang="en-US" sz="3600" dirty="0"/>
              <a:t>calories</a:t>
            </a:r>
          </a:p>
        </p:txBody>
      </p:sp>
      <p:pic>
        <p:nvPicPr>
          <p:cNvPr id="20484" name="Picture 4"/>
          <p:cNvPicPr>
            <a:picLocks noGrp="1" noChangeAspect="1" noChangeArrowheads="1"/>
          </p:cNvPicPr>
          <p:nvPr>
            <p:ph sz="half" idx="2"/>
          </p:nvPr>
        </p:nvPicPr>
        <p:blipFill>
          <a:blip r:embed="rId3" cstate="print"/>
          <a:stretch>
            <a:fillRect/>
          </a:stretch>
        </p:blipFill>
        <p:spPr>
          <a:xfrm>
            <a:off x="4022725" y="2057400"/>
            <a:ext cx="4756150" cy="3157538"/>
          </a:xfrm>
          <a:effectLst>
            <a:outerShdw blurRad="292100" dist="139700" dir="2700000" algn="tl" rotWithShape="0">
              <a:srgbClr val="333333">
                <a:alpha val="65000"/>
              </a:srgbClr>
            </a:outerShdw>
          </a:effectLst>
        </p:spPr>
      </p:pic>
      <p:sp>
        <p:nvSpPr>
          <p:cNvPr id="211973" name="Text Box 5"/>
          <p:cNvSpPr txBox="1">
            <a:spLocks noChangeArrowheads="1"/>
          </p:cNvSpPr>
          <p:nvPr/>
        </p:nvSpPr>
        <p:spPr bwMode="auto">
          <a:xfrm>
            <a:off x="365125" y="1600200"/>
            <a:ext cx="33750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3200" b="1" dirty="0">
                <a:solidFill>
                  <a:srgbClr val="DA0000"/>
                </a:solidFill>
              </a:rPr>
              <a:t>“Essential” </a:t>
            </a:r>
            <a:r>
              <a:rPr lang="en-US" sz="3200" b="1" dirty="0">
                <a:solidFill>
                  <a:srgbClr val="000000"/>
                </a:solidFill>
              </a:rPr>
              <a:t>calories are the minimum calories needed to eat the foods your body needs</a:t>
            </a:r>
            <a:endParaRPr lang="en-US" sz="2800" dirty="0">
              <a:solidFill>
                <a:srgbClr val="000000"/>
              </a:solidFill>
            </a:endParaRPr>
          </a:p>
        </p:txBody>
      </p:sp>
      <p:pic>
        <p:nvPicPr>
          <p:cNvPr id="211974"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4" name="Rectangle 5"/>
          <p:cNvSpPr>
            <a:spLocks noGrp="1" noChangeArrowheads="1"/>
          </p:cNvSpPr>
          <p:nvPr>
            <p:ph type="body" sz="half" idx="1"/>
          </p:nvPr>
        </p:nvSpPr>
        <p:spPr>
          <a:xfrm>
            <a:off x="166687" y="777269"/>
            <a:ext cx="4313873" cy="1189038"/>
          </a:xfrm>
        </p:spPr>
        <p:txBody>
          <a:bodyPr/>
          <a:lstStyle/>
          <a:p>
            <a:pPr eaLnBrk="1" hangingPunct="1">
              <a:buFontTx/>
              <a:buNone/>
            </a:pPr>
            <a:r>
              <a:rPr lang="en-US" sz="4000" dirty="0"/>
              <a:t>  </a:t>
            </a:r>
            <a:r>
              <a:rPr lang="en-US" sz="4000" dirty="0">
                <a:solidFill>
                  <a:srgbClr val="DA0000"/>
                </a:solidFill>
              </a:rPr>
              <a:t>“Essential” </a:t>
            </a:r>
            <a:r>
              <a:rPr lang="en-US" sz="4000" dirty="0"/>
              <a:t>calories are like car payments. </a:t>
            </a:r>
          </a:p>
        </p:txBody>
      </p:sp>
      <p:pic>
        <p:nvPicPr>
          <p:cNvPr id="21509" name="Picture 12" descr="Car Park"/>
          <p:cNvPicPr>
            <a:picLocks noGrp="1" noChangeAspect="1" noChangeArrowheads="1"/>
          </p:cNvPicPr>
          <p:nvPr>
            <p:ph type="clipArt" sz="half" idx="2"/>
          </p:nvPr>
        </p:nvPicPr>
        <p:blipFill>
          <a:blip r:embed="rId3" cstate="print">
            <a:lum bright="18000" contrast="36000"/>
          </a:blip>
          <a:srcRect/>
          <a:stretch>
            <a:fillRect/>
          </a:stretch>
        </p:blipFill>
        <p:spPr>
          <a:xfrm>
            <a:off x="4664075" y="595313"/>
            <a:ext cx="3719513" cy="5576887"/>
          </a:xfrm>
          <a:effectLst>
            <a:outerShdw blurRad="292100" dist="139700" dir="2700000" algn="tl" rotWithShape="0">
              <a:srgbClr val="333333">
                <a:alpha val="65000"/>
              </a:srgbClr>
            </a:outerShdw>
          </a:effectLst>
        </p:spPr>
      </p:pic>
      <p:sp>
        <p:nvSpPr>
          <p:cNvPr id="171017" name="Text Box 9"/>
          <p:cNvSpPr txBox="1">
            <a:spLocks noChangeArrowheads="1"/>
          </p:cNvSpPr>
          <p:nvPr/>
        </p:nvSpPr>
        <p:spPr bwMode="auto">
          <a:xfrm>
            <a:off x="457245" y="3822464"/>
            <a:ext cx="35655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3200" b="1" i="1" dirty="0">
                <a:solidFill>
                  <a:srgbClr val="DA0000"/>
                </a:solidFill>
                <a:latin typeface="+mn-lt"/>
              </a:rPr>
              <a:t>What happens if you skip car payments? </a:t>
            </a:r>
          </a:p>
        </p:txBody>
      </p:sp>
      <p:pic>
        <p:nvPicPr>
          <p:cNvPr id="8"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0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NTENT.jpg"/>
          <p:cNvPicPr>
            <a:picLocks noChangeAspect="1"/>
          </p:cNvPicPr>
          <p:nvPr/>
        </p:nvPicPr>
        <p:blipFill>
          <a:blip r:embed="rId3" cstate="print"/>
          <a:stretch>
            <a:fillRect/>
          </a:stretch>
        </p:blipFill>
        <p:spPr>
          <a:xfrm>
            <a:off x="2378075" y="228600"/>
            <a:ext cx="4114800" cy="6227763"/>
          </a:xfrm>
          <a:prstGeom prst="rect">
            <a:avLst/>
          </a:prstGeom>
          <a:ln>
            <a:noFill/>
          </a:ln>
          <a:effectLst>
            <a:outerShdw blurRad="292100" dist="139700" dir="2700000" algn="tl" rotWithShape="0">
              <a:srgbClr val="333333">
                <a:alpha val="65000"/>
              </a:srgbClr>
            </a:outerShdw>
          </a:effectLst>
        </p:spPr>
      </p:pic>
      <p:pic>
        <p:nvPicPr>
          <p:cNvPr id="214020"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2" name="Rectangle 3"/>
          <p:cNvSpPr>
            <a:spLocks noGrp="1" noChangeArrowheads="1"/>
          </p:cNvSpPr>
          <p:nvPr>
            <p:ph type="title"/>
          </p:nvPr>
        </p:nvSpPr>
        <p:spPr>
          <a:xfrm>
            <a:off x="0" y="944563"/>
            <a:ext cx="9144000" cy="838200"/>
          </a:xfrm>
        </p:spPr>
        <p:txBody>
          <a:bodyPr/>
          <a:lstStyle/>
          <a:p>
            <a:pPr algn="ctr" eaLnBrk="1" hangingPunct="1"/>
            <a:r>
              <a:rPr lang="en-US" sz="4800" dirty="0"/>
              <a:t>The best food “buys” </a:t>
            </a:r>
            <a:br>
              <a:rPr lang="en-US" sz="4800" dirty="0"/>
            </a:br>
            <a:r>
              <a:rPr lang="en-US" sz="4800" dirty="0"/>
              <a:t>are foods with: </a:t>
            </a:r>
            <a:br>
              <a:rPr lang="en-US" sz="3600" dirty="0"/>
            </a:br>
            <a:endParaRPr lang="en-US" sz="3600" dirty="0"/>
          </a:p>
        </p:txBody>
      </p:sp>
      <p:pic>
        <p:nvPicPr>
          <p:cNvPr id="215046" name="Picture 1" descr="C:\Documents and Settings\Amy Peterson\Local Settings\Temporary Internet Files\Content.IE5\XA3XU523\MP9004485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538" y="2136137"/>
            <a:ext cx="32924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7" name="Picture 3" descr="http://www.foodsubs.com/Photos/shortening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6638" y="1943255"/>
            <a:ext cx="33337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8"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680671" y="1943254"/>
            <a:ext cx="7951408" cy="4335309"/>
            <a:chOff x="840167" y="1943254"/>
            <a:chExt cx="7951408" cy="4335309"/>
          </a:xfrm>
        </p:grpSpPr>
        <p:sp>
          <p:nvSpPr>
            <p:cNvPr id="215044" name="Text Box 54"/>
            <p:cNvSpPr txBox="1">
              <a:spLocks noChangeArrowheads="1"/>
            </p:cNvSpPr>
            <p:nvPr/>
          </p:nvSpPr>
          <p:spPr bwMode="auto">
            <a:xfrm>
              <a:off x="840167" y="4708525"/>
              <a:ext cx="32496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3200" b="1" dirty="0">
                  <a:solidFill>
                    <a:srgbClr val="000000"/>
                  </a:solidFill>
                </a:rPr>
                <a:t>No</a:t>
              </a:r>
              <a:r>
                <a:rPr lang="en-US" sz="3200" b="1" dirty="0"/>
                <a:t> </a:t>
              </a:r>
              <a:r>
                <a:rPr lang="en-US" sz="3200" b="1" dirty="0">
                  <a:solidFill>
                    <a:srgbClr val="DA0000"/>
                  </a:solidFill>
                </a:rPr>
                <a:t>added</a:t>
              </a:r>
              <a:r>
                <a:rPr lang="en-US" sz="3200" b="1" dirty="0"/>
                <a:t> </a:t>
              </a:r>
              <a:r>
                <a:rPr lang="en-US" sz="3200" b="1" dirty="0">
                  <a:solidFill>
                    <a:srgbClr val="000000"/>
                  </a:solidFill>
                </a:rPr>
                <a:t>sugar</a:t>
              </a:r>
            </a:p>
          </p:txBody>
        </p:sp>
        <p:grpSp>
          <p:nvGrpSpPr>
            <p:cNvPr id="3" name="Group 2"/>
            <p:cNvGrpSpPr/>
            <p:nvPr/>
          </p:nvGrpSpPr>
          <p:grpSpPr>
            <a:xfrm>
              <a:off x="868833" y="1943254"/>
              <a:ext cx="7922742" cy="4335309"/>
              <a:chOff x="868833" y="1943254"/>
              <a:chExt cx="7922742" cy="4335309"/>
            </a:xfrm>
          </p:grpSpPr>
          <p:sp>
            <p:nvSpPr>
              <p:cNvPr id="215045" name="Text Box 55"/>
              <p:cNvSpPr txBox="1">
                <a:spLocks noChangeArrowheads="1"/>
              </p:cNvSpPr>
              <p:nvPr/>
            </p:nvSpPr>
            <p:spPr bwMode="auto">
              <a:xfrm>
                <a:off x="4664075" y="4708525"/>
                <a:ext cx="4127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1600">
                    <a:solidFill>
                      <a:schemeClr val="tx1"/>
                    </a:solidFill>
                    <a:latin typeface="Arial" charset="0"/>
                  </a:defRPr>
                </a:lvl1pPr>
                <a:lvl2pPr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lvl="1" algn="ctr" eaLnBrk="1" hangingPunct="1"/>
                <a:r>
                  <a:rPr lang="en-US" sz="3200" b="1" dirty="0">
                    <a:solidFill>
                      <a:srgbClr val="000000"/>
                    </a:solidFill>
                  </a:rPr>
                  <a:t>The least amount </a:t>
                </a:r>
                <a:br>
                  <a:rPr lang="en-US" sz="3200" b="1" dirty="0">
                    <a:solidFill>
                      <a:srgbClr val="000000"/>
                    </a:solidFill>
                  </a:rPr>
                </a:br>
                <a:r>
                  <a:rPr lang="en-US" sz="3200" b="1" dirty="0">
                    <a:solidFill>
                      <a:srgbClr val="000000"/>
                    </a:solidFill>
                  </a:rPr>
                  <a:t>of fat, </a:t>
                </a:r>
                <a:r>
                  <a:rPr lang="en-US" sz="3200" b="1" dirty="0">
                    <a:solidFill>
                      <a:srgbClr val="DA0000"/>
                    </a:solidFill>
                  </a:rPr>
                  <a:t>especially</a:t>
                </a:r>
                <a:br>
                  <a:rPr lang="en-US" sz="3200" b="1" dirty="0">
                    <a:solidFill>
                      <a:srgbClr val="DA0000"/>
                    </a:solidFill>
                  </a:rPr>
                </a:br>
                <a:r>
                  <a:rPr lang="en-US" sz="3200" b="1" dirty="0">
                    <a:solidFill>
                      <a:srgbClr val="DA0000"/>
                    </a:solidFill>
                  </a:rPr>
                  <a:t>solid fat</a:t>
                </a:r>
                <a:endParaRPr lang="en-US" sz="3200" dirty="0">
                  <a:solidFill>
                    <a:srgbClr val="DA0000"/>
                  </a:solidFill>
                </a:endParaRPr>
              </a:p>
            </p:txBody>
          </p:sp>
          <p:grpSp>
            <p:nvGrpSpPr>
              <p:cNvPr id="2" name="Group 1"/>
              <p:cNvGrpSpPr/>
              <p:nvPr/>
            </p:nvGrpSpPr>
            <p:grpSpPr>
              <a:xfrm>
                <a:off x="868833" y="1943254"/>
                <a:ext cx="7311554" cy="2581275"/>
                <a:chOff x="868833" y="1943254"/>
                <a:chExt cx="7311554" cy="2581275"/>
              </a:xfrm>
            </p:grpSpPr>
            <p:pic>
              <p:nvPicPr>
                <p:cNvPr id="8" name="Picture 1" descr="C:\Documents and Settings\Amy Peterson\Local Settings\Temporary Internet Files\Content.IE5\XA3XU523\MP9004485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833" y="1943255"/>
                  <a:ext cx="32924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http://www.foodsubs.com/Photos/shortening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6637" y="1943254"/>
                  <a:ext cx="33337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pic>
        <p:nvPicPr>
          <p:cNvPr id="66566"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78" r="5972"/>
          <a:stretch/>
        </p:blipFill>
        <p:spPr bwMode="auto">
          <a:xfrm>
            <a:off x="1" y="0"/>
            <a:ext cx="9176658" cy="68580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cap="flat" cmpd="sng" algn="ctr">
                <a:solidFill>
                  <a:srgbClr val="FF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4" name="Content Placeholder 11"/>
          <p:cNvSpPr>
            <a:spLocks noGrp="1"/>
          </p:cNvSpPr>
          <p:nvPr>
            <p:ph idx="4294967295"/>
          </p:nvPr>
        </p:nvSpPr>
        <p:spPr>
          <a:xfrm>
            <a:off x="344601" y="5704582"/>
            <a:ext cx="8534400" cy="1077218"/>
          </a:xfrm>
          <a:solidFill>
            <a:schemeClr val="bg1">
              <a:alpha val="75000"/>
            </a:schemeClr>
          </a:solidFill>
        </p:spPr>
        <p:txBody>
          <a:bodyPr wrap="square">
            <a:spAutoFit/>
          </a:bodyPr>
          <a:lstStyle/>
          <a:p>
            <a:pPr marL="63500" indent="-63500" algn="ctr" eaLnBrk="1" hangingPunct="1">
              <a:spcBef>
                <a:spcPts val="100"/>
              </a:spcBef>
              <a:buFontTx/>
              <a:buNone/>
            </a:pPr>
            <a:r>
              <a:rPr lang="en-US" dirty="0">
                <a:cs typeface="Arial" charset="0"/>
              </a:rPr>
              <a:t>Get the most for your “calorie salary”</a:t>
            </a:r>
            <a:br>
              <a:rPr lang="en-US" dirty="0">
                <a:cs typeface="Arial" charset="0"/>
              </a:rPr>
            </a:br>
            <a:r>
              <a:rPr lang="en-US" dirty="0">
                <a:cs typeface="Arial" charset="0"/>
              </a:rPr>
              <a:t>by eating more “nutrient-dense” foods</a:t>
            </a:r>
          </a:p>
        </p:txBody>
      </p:sp>
      <p:pic>
        <p:nvPicPr>
          <p:cNvPr id="7"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98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7154" name="Picture 6" descr="C:\Users\apeterson3\AppData\Local\Microsoft\Windows\Temporary Internet Files\Content.IE5\L1LY44A9\MP90018041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1713" y="0"/>
            <a:ext cx="4332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Rectangle 3"/>
          <p:cNvSpPr>
            <a:spLocks noGrp="1" noChangeArrowheads="1"/>
          </p:cNvSpPr>
          <p:nvPr>
            <p:ph type="body" sz="half" idx="1"/>
          </p:nvPr>
        </p:nvSpPr>
        <p:spPr>
          <a:xfrm>
            <a:off x="0" y="1325563"/>
            <a:ext cx="4038600" cy="4525962"/>
          </a:xfrm>
        </p:spPr>
        <p:txBody>
          <a:bodyPr/>
          <a:lstStyle/>
          <a:p>
            <a:pPr algn="ctr" eaLnBrk="1" hangingPunct="1">
              <a:buFontTx/>
              <a:buNone/>
            </a:pPr>
            <a:r>
              <a:rPr lang="en-US" sz="3600"/>
              <a:t>	“If you don’t take care of your body, where are you going to live?”</a:t>
            </a:r>
          </a:p>
          <a:p>
            <a:pPr algn="ctr" eaLnBrk="1" hangingPunct="1">
              <a:buFontTx/>
              <a:buNone/>
            </a:pPr>
            <a:br>
              <a:rPr lang="en-US" sz="2800" b="0"/>
            </a:br>
            <a:r>
              <a:rPr lang="en-US" sz="2800"/>
              <a:t>	</a:t>
            </a:r>
            <a:r>
              <a:rPr lang="en-US" sz="2800" b="0" i="1"/>
              <a:t>~Author unknown</a:t>
            </a:r>
          </a:p>
        </p:txBody>
      </p:sp>
      <p:pic>
        <p:nvPicPr>
          <p:cNvPr id="177157"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0" y="-9527"/>
            <a:ext cx="9158288" cy="6867528"/>
            <a:chOff x="0" y="-9527"/>
            <a:chExt cx="9158288" cy="6867528"/>
          </a:xfrm>
        </p:grpSpPr>
        <p:sp>
          <p:nvSpPr>
            <p:cNvPr id="2" name="Rectangle 1"/>
            <p:cNvSpPr/>
            <p:nvPr/>
          </p:nvSpPr>
          <p:spPr bwMode="auto">
            <a:xfrm>
              <a:off x="0" y="-9525"/>
              <a:ext cx="9158288" cy="1341098"/>
            </a:xfrm>
            <a:prstGeom prst="rect">
              <a:avLst/>
            </a:prstGeom>
            <a:solidFill>
              <a:srgbClr val="000000"/>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rgbClr val="FF0000"/>
                </a:solidFill>
                <a:effectLst/>
                <a:latin typeface="Arial" charset="0"/>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pic>
          <p:nvPicPr>
            <p:cNvPr id="67589"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2500" b="1"/>
            <a:stretch/>
          </p:blipFill>
          <p:spPr bwMode="auto">
            <a:xfrm>
              <a:off x="640" y="-9527"/>
              <a:ext cx="9144000" cy="686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Box 4"/>
            <p:cNvSpPr txBox="1">
              <a:spLocks noChangeArrowheads="1"/>
            </p:cNvSpPr>
            <p:nvPr/>
          </p:nvSpPr>
          <p:spPr bwMode="auto">
            <a:xfrm>
              <a:off x="277019" y="208189"/>
              <a:ext cx="8618538" cy="2246769"/>
            </a:xfrm>
            <a:prstGeom prst="rect">
              <a:avLst/>
            </a:prstGeom>
            <a:solidFill>
              <a:schemeClr val="bg2">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3600" b="1">
                  <a:solidFill>
                    <a:srgbClr val="FF0000"/>
                  </a:solidFill>
                  <a:latin typeface="Arial" charset="0"/>
                </a:defRPr>
              </a:lvl1pPr>
              <a:lvl2pPr marL="222250" eaLnBrk="0" hangingPunct="0">
                <a:defRPr sz="3600" b="1">
                  <a:solidFill>
                    <a:srgbClr val="FF0000"/>
                  </a:solidFill>
                  <a:latin typeface="Arial" charset="0"/>
                </a:defRPr>
              </a:lvl2pPr>
              <a:lvl3pPr marL="1143000" indent="-228600" eaLnBrk="0" hangingPunct="0">
                <a:defRPr sz="3600" b="1">
                  <a:solidFill>
                    <a:srgbClr val="FF0000"/>
                  </a:solidFill>
                  <a:latin typeface="Arial" charset="0"/>
                </a:defRPr>
              </a:lvl3pPr>
              <a:lvl4pPr marL="1600200" indent="-228600" eaLnBrk="0" hangingPunct="0">
                <a:defRPr sz="3600" b="1">
                  <a:solidFill>
                    <a:srgbClr val="FF0000"/>
                  </a:solidFill>
                  <a:latin typeface="Arial" charset="0"/>
                </a:defRPr>
              </a:lvl4pPr>
              <a:lvl5pPr marL="2057400" indent="-228600" eaLnBrk="0" hangingPunct="0">
                <a:defRPr sz="3600" b="1">
                  <a:solidFill>
                    <a:srgbClr val="FF0000"/>
                  </a:solidFill>
                  <a:latin typeface="Arial" charset="0"/>
                </a:defRPr>
              </a:lvl5pPr>
              <a:lvl6pPr marL="2514600" indent="-228600" algn="ctr" eaLnBrk="0" fontAlgn="base" hangingPunct="0">
                <a:spcBef>
                  <a:spcPct val="0"/>
                </a:spcBef>
                <a:spcAft>
                  <a:spcPct val="0"/>
                </a:spcAft>
                <a:defRPr sz="3600" b="1">
                  <a:solidFill>
                    <a:srgbClr val="FF0000"/>
                  </a:solidFill>
                  <a:latin typeface="Arial" charset="0"/>
                </a:defRPr>
              </a:lvl6pPr>
              <a:lvl7pPr marL="2971800" indent="-228600" algn="ctr" eaLnBrk="0" fontAlgn="base" hangingPunct="0">
                <a:spcBef>
                  <a:spcPct val="0"/>
                </a:spcBef>
                <a:spcAft>
                  <a:spcPct val="0"/>
                </a:spcAft>
                <a:defRPr sz="3600" b="1">
                  <a:solidFill>
                    <a:srgbClr val="FF0000"/>
                  </a:solidFill>
                  <a:latin typeface="Arial" charset="0"/>
                </a:defRPr>
              </a:lvl7pPr>
              <a:lvl8pPr marL="3429000" indent="-228600" algn="ctr" eaLnBrk="0" fontAlgn="base" hangingPunct="0">
                <a:spcBef>
                  <a:spcPct val="0"/>
                </a:spcBef>
                <a:spcAft>
                  <a:spcPct val="0"/>
                </a:spcAft>
                <a:defRPr sz="3600" b="1">
                  <a:solidFill>
                    <a:srgbClr val="FF0000"/>
                  </a:solidFill>
                  <a:latin typeface="Arial" charset="0"/>
                </a:defRPr>
              </a:lvl8pPr>
              <a:lvl9pPr marL="3886200" indent="-228600" algn="ctr" eaLnBrk="0" fontAlgn="base" hangingPunct="0">
                <a:spcBef>
                  <a:spcPct val="0"/>
                </a:spcBef>
                <a:spcAft>
                  <a:spcPct val="0"/>
                </a:spcAft>
                <a:defRPr sz="3600" b="1">
                  <a:solidFill>
                    <a:srgbClr val="FF0000"/>
                  </a:solidFill>
                  <a:latin typeface="Arial" charset="0"/>
                </a:defRPr>
              </a:lvl9pPr>
            </a:lstStyle>
            <a:p>
              <a:pPr lvl="1" eaLnBrk="1" hangingPunct="1">
                <a:buClr>
                  <a:srgbClr val="000000"/>
                </a:buClr>
                <a:buSzPct val="125000"/>
              </a:pPr>
              <a:r>
                <a:rPr lang="en-US" sz="2800" dirty="0">
                  <a:solidFill>
                    <a:srgbClr val="000000"/>
                  </a:solidFill>
                </a:rPr>
                <a:t>Nutrient-dense foods provide vitamins, minerals, and other beneficial substances while being relatively low in calories, and without solid fats (in or added to the food) and without added sugars, refined starches, or sodium</a:t>
              </a:r>
            </a:p>
          </p:txBody>
        </p:sp>
        <p:sp>
          <p:nvSpPr>
            <p:cNvPr id="4" name="TextBox 3"/>
            <p:cNvSpPr txBox="1"/>
            <p:nvPr/>
          </p:nvSpPr>
          <p:spPr>
            <a:xfrm>
              <a:off x="1312863" y="6191250"/>
              <a:ext cx="6324600" cy="338138"/>
            </a:xfrm>
            <a:prstGeom prst="rect">
              <a:avLst/>
            </a:prstGeom>
            <a:noFill/>
          </p:spPr>
          <p:txBody>
            <a:bodyPr>
              <a:spAutoFit/>
            </a:bodyPr>
            <a:lstStyle/>
            <a:p>
              <a:pPr marL="0" lvl="1">
                <a:defRPr/>
              </a:pPr>
              <a:r>
                <a:rPr lang="en-US" i="1" dirty="0">
                  <a:solidFill>
                    <a:schemeClr val="bg1"/>
                  </a:solidFill>
                </a:rPr>
                <a:t>“Dietary Guidelines, 2010  at a Glance “PowerPoint, USDA CNPP</a:t>
              </a:r>
            </a:p>
          </p:txBody>
        </p:sp>
        <p:pic>
          <p:nvPicPr>
            <p:cNvPr id="7"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457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81000" y="6232525"/>
            <a:ext cx="3962400" cy="584200"/>
          </a:xfrm>
          <a:prstGeom prst="rect">
            <a:avLst/>
          </a:prstGeom>
          <a:noFill/>
        </p:spPr>
        <p:txBody>
          <a:bodyPr>
            <a:spAutoFit/>
          </a:bodyPr>
          <a:lstStyle/>
          <a:p>
            <a:pPr algn="ctr">
              <a:defRPr/>
            </a:pPr>
            <a:r>
              <a:rPr lang="en-US" i="1" dirty="0">
                <a:solidFill>
                  <a:srgbClr val="FFFFFF">
                    <a:lumMod val="50000"/>
                  </a:srgbClr>
                </a:solidFill>
              </a:rPr>
              <a:t>Photo courtesy of National Cancer Institute, photographer unknown</a:t>
            </a:r>
          </a:p>
        </p:txBody>
      </p:sp>
      <p:pic>
        <p:nvPicPr>
          <p:cNvPr id="68612" name="Picture 4"/>
          <p:cNvPicPr>
            <a:picLocks noChangeAspect="1"/>
          </p:cNvPicPr>
          <p:nvPr/>
        </p:nvPicPr>
        <p:blipFill>
          <a:blip r:embed="rId3" cstate="print">
            <a:extLst>
              <a:ext uri="{28A0092B-C50C-407E-A947-70E740481C1C}">
                <a14:useLocalDpi xmlns:a14="http://schemas.microsoft.com/office/drawing/2010/main" val="0"/>
              </a:ext>
            </a:extLst>
          </a:blip>
          <a:srcRect l="2963" r="814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838200" y="4876800"/>
            <a:ext cx="8077200" cy="1066800"/>
          </a:xfrm>
          <a:prstGeom prst="rect">
            <a:avLst/>
          </a:prstGeom>
          <a:solidFill>
            <a:schemeClr val="bg2">
              <a:alpha val="75000"/>
            </a:schemeClr>
          </a:solidFill>
        </p:spPr>
        <p:txBody>
          <a:bodyPr/>
          <a:lst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222250" lvl="1" indent="0">
              <a:buClr>
                <a:srgbClr val="000000"/>
              </a:buClr>
              <a:buSzPct val="100000"/>
              <a:buFontTx/>
              <a:buNone/>
              <a:defRPr/>
            </a:pPr>
            <a:r>
              <a:rPr lang="en-US" dirty="0">
                <a:solidFill>
                  <a:srgbClr val="000000"/>
                </a:solidFill>
              </a:rPr>
              <a:t>Nutrient-dense foods retain naturally occurring components, such as dietary fiber</a:t>
            </a:r>
          </a:p>
          <a:p>
            <a:pPr marL="679450" lvl="1" indent="-457200">
              <a:buClr>
                <a:srgbClr val="000000"/>
              </a:buClr>
              <a:buFont typeface="Arial" pitchFamily="34" charset="0"/>
              <a:buChar char="•"/>
              <a:defRPr/>
            </a:pPr>
            <a:endParaRPr lang="en-US" sz="4000" dirty="0">
              <a:solidFill>
                <a:srgbClr val="000000"/>
              </a:solidFill>
            </a:endParaRPr>
          </a:p>
          <a:p>
            <a:pPr lvl="1">
              <a:buClr>
                <a:srgbClr val="D12205"/>
              </a:buClr>
              <a:defRPr/>
            </a:pPr>
            <a:endParaRPr lang="en-US" sz="3200" dirty="0">
              <a:solidFill>
                <a:srgbClr val="000000"/>
              </a:solidFill>
            </a:endParaRPr>
          </a:p>
        </p:txBody>
      </p:sp>
      <p:pic>
        <p:nvPicPr>
          <p:cNvPr id="7"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85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24" r="6702" b="8765"/>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415925" y="238125"/>
            <a:ext cx="8312150" cy="2200275"/>
          </a:xfrm>
          <a:solidFill>
            <a:schemeClr val="bg1">
              <a:alpha val="84000"/>
            </a:schemeClr>
          </a:solidFill>
        </p:spPr>
        <p:txBody>
          <a:bodyPr>
            <a:normAutofit fontScale="90000"/>
          </a:bodyPr>
          <a:lstStyle/>
          <a:p>
            <a:pPr marL="342900" indent="-342900" algn="l">
              <a:defRPr/>
            </a:pPr>
            <a:br>
              <a:rPr lang="en-US" sz="2500" dirty="0">
                <a:solidFill>
                  <a:schemeClr val="tx1"/>
                </a:solidFill>
              </a:rPr>
            </a:br>
            <a:r>
              <a:rPr lang="en-US" sz="3100" dirty="0">
                <a:solidFill>
                  <a:schemeClr val="tx1"/>
                </a:solidFill>
              </a:rPr>
              <a:t>All vegetables, fruits, whole grains, seafood, eggs, beans and peas, unsalted nuts and seeds, fat-free and low-fat dairy, and lean meats and poultry are nutrient-dense when prepared without solid fats or sugars</a:t>
            </a:r>
            <a:br>
              <a:rPr lang="en-US" sz="2500" dirty="0">
                <a:solidFill>
                  <a:schemeClr val="tx1"/>
                </a:solidFill>
              </a:rPr>
            </a:br>
            <a:endParaRPr lang="en-US" sz="3200" dirty="0">
              <a:solidFill>
                <a:schemeClr val="tx1"/>
              </a:solidFill>
            </a:endParaRPr>
          </a:p>
        </p:txBody>
      </p:sp>
      <p:sp>
        <p:nvSpPr>
          <p:cNvPr id="1719300" name="Rectangle 4"/>
          <p:cNvSpPr>
            <a:spLocks noChangeArrowheads="1"/>
          </p:cNvSpPr>
          <p:nvPr/>
        </p:nvSpPr>
        <p:spPr bwMode="auto">
          <a:xfrm>
            <a:off x="1447800" y="238125"/>
            <a:ext cx="9072563"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6" name="Content Placeholder 2"/>
          <p:cNvSpPr txBox="1">
            <a:spLocks/>
          </p:cNvSpPr>
          <p:nvPr/>
        </p:nvSpPr>
        <p:spPr>
          <a:xfrm>
            <a:off x="39688" y="1295400"/>
            <a:ext cx="4248150" cy="5029200"/>
          </a:xfrm>
          <a:prstGeom prst="rect">
            <a:avLst/>
          </a:prstGeom>
        </p:spPr>
        <p:txBody>
          <a:bodyPr/>
          <a:lstStyle>
            <a:lvl1pPr marL="342900" indent="-342900" algn="l" rtl="0" eaLnBrk="0" fontAlgn="base" hangingPunct="0">
              <a:spcBef>
                <a:spcPct val="5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79450" lvl="1" indent="-457200">
              <a:buClr>
                <a:srgbClr val="000000"/>
              </a:buClr>
              <a:buFont typeface="Arial" pitchFamily="34" charset="0"/>
              <a:buChar char="•"/>
              <a:defRPr/>
            </a:pPr>
            <a:endParaRPr lang="en-US" sz="3600" dirty="0">
              <a:solidFill>
                <a:srgbClr val="000000"/>
              </a:solidFill>
            </a:endParaRPr>
          </a:p>
          <a:p>
            <a:pPr lvl="1">
              <a:buClr>
                <a:srgbClr val="D12205"/>
              </a:buClr>
              <a:defRPr/>
            </a:pPr>
            <a:endParaRPr lang="en-US" dirty="0">
              <a:solidFill>
                <a:srgbClr val="000000"/>
              </a:solidFill>
            </a:endParaRPr>
          </a:p>
        </p:txBody>
      </p:sp>
      <p:pic>
        <p:nvPicPr>
          <p:cNvPr id="7"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4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6" name="Rectangle 7"/>
          <p:cNvSpPr txBox="1">
            <a:spLocks noChangeArrowheads="1"/>
          </p:cNvSpPr>
          <p:nvPr/>
        </p:nvSpPr>
        <p:spPr>
          <a:xfrm>
            <a:off x="0" y="0"/>
            <a:ext cx="9144000" cy="1446213"/>
          </a:xfrm>
          <a:prstGeom prst="rect">
            <a:avLst/>
          </a:prstGeom>
          <a:solidFill>
            <a:srgbClr val="DA0000"/>
          </a:solidFill>
        </p:spPr>
        <p:txBody>
          <a:bodyPr>
            <a:spAutoFit/>
          </a:bodyPr>
          <a:lstStyle/>
          <a:p>
            <a:pPr algn="ctr">
              <a:defRPr/>
            </a:pPr>
            <a:r>
              <a:rPr lang="en-US" sz="4400" b="1" kern="0" dirty="0">
                <a:solidFill>
                  <a:srgbClr val="FFFFFF"/>
                </a:solidFill>
                <a:latin typeface="Arial"/>
              </a:rPr>
              <a:t>Nutrient-dense vs. </a:t>
            </a:r>
            <a:br>
              <a:rPr lang="en-US" sz="4400" b="1" kern="0" dirty="0">
                <a:solidFill>
                  <a:srgbClr val="FFFFFF"/>
                </a:solidFill>
                <a:latin typeface="Arial"/>
              </a:rPr>
            </a:br>
            <a:r>
              <a:rPr lang="en-US" sz="4400" b="1" kern="0" dirty="0">
                <a:solidFill>
                  <a:srgbClr val="FFFFFF"/>
                </a:solidFill>
                <a:latin typeface="Arial"/>
              </a:rPr>
              <a:t>not nutrient-dense</a:t>
            </a:r>
          </a:p>
        </p:txBody>
      </p:sp>
      <p:graphicFrame>
        <p:nvGraphicFramePr>
          <p:cNvPr id="3" name="Chart 2"/>
          <p:cNvGraphicFramePr/>
          <p:nvPr>
            <p:extLst>
              <p:ext uri="{D42A27DB-BD31-4B8C-83A1-F6EECF244321}">
                <p14:modId xmlns:p14="http://schemas.microsoft.com/office/powerpoint/2010/main" val="1320181871"/>
              </p:ext>
            </p:extLst>
          </p:nvPr>
        </p:nvGraphicFramePr>
        <p:xfrm>
          <a:off x="731520" y="1580787"/>
          <a:ext cx="8077200" cy="5103813"/>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10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6" name="Rectangle 7"/>
          <p:cNvSpPr txBox="1">
            <a:spLocks noChangeArrowheads="1"/>
          </p:cNvSpPr>
          <p:nvPr/>
        </p:nvSpPr>
        <p:spPr>
          <a:xfrm>
            <a:off x="0" y="0"/>
            <a:ext cx="9144000" cy="1446213"/>
          </a:xfrm>
          <a:prstGeom prst="rect">
            <a:avLst/>
          </a:prstGeom>
          <a:solidFill>
            <a:srgbClr val="DA0000"/>
          </a:solidFill>
        </p:spPr>
        <p:txBody>
          <a:bodyPr>
            <a:spAutoFit/>
          </a:bodyPr>
          <a:lstStyle/>
          <a:p>
            <a:pPr algn="ctr">
              <a:defRPr/>
            </a:pPr>
            <a:r>
              <a:rPr lang="en-US" sz="4400" b="1" kern="0" dirty="0">
                <a:solidFill>
                  <a:srgbClr val="FFFFFF"/>
                </a:solidFill>
                <a:latin typeface="Arial"/>
              </a:rPr>
              <a:t>Nutrient-dense vs. </a:t>
            </a:r>
            <a:br>
              <a:rPr lang="en-US" sz="4400" b="1" kern="0" dirty="0">
                <a:solidFill>
                  <a:srgbClr val="FFFFFF"/>
                </a:solidFill>
                <a:latin typeface="Arial"/>
              </a:rPr>
            </a:br>
            <a:r>
              <a:rPr lang="en-US" sz="4400" b="1" kern="0" dirty="0">
                <a:solidFill>
                  <a:srgbClr val="FFFFFF"/>
                </a:solidFill>
                <a:latin typeface="Arial"/>
              </a:rPr>
              <a:t>not nutrient-dense</a:t>
            </a:r>
          </a:p>
        </p:txBody>
      </p:sp>
      <p:graphicFrame>
        <p:nvGraphicFramePr>
          <p:cNvPr id="3" name="Chart 2"/>
          <p:cNvGraphicFramePr/>
          <p:nvPr>
            <p:extLst>
              <p:ext uri="{D42A27DB-BD31-4B8C-83A1-F6EECF244321}">
                <p14:modId xmlns:p14="http://schemas.microsoft.com/office/powerpoint/2010/main" val="1510027460"/>
              </p:ext>
            </p:extLst>
          </p:nvPr>
        </p:nvGraphicFramePr>
        <p:xfrm>
          <a:off x="519589" y="1607639"/>
          <a:ext cx="8077200" cy="5103813"/>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1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6" name="Rectangle 7"/>
          <p:cNvSpPr txBox="1">
            <a:spLocks noChangeArrowheads="1"/>
          </p:cNvSpPr>
          <p:nvPr/>
        </p:nvSpPr>
        <p:spPr>
          <a:xfrm>
            <a:off x="0" y="0"/>
            <a:ext cx="9144000" cy="1446213"/>
          </a:xfrm>
          <a:prstGeom prst="rect">
            <a:avLst/>
          </a:prstGeom>
          <a:solidFill>
            <a:srgbClr val="DA0000"/>
          </a:solidFill>
        </p:spPr>
        <p:txBody>
          <a:bodyPr>
            <a:spAutoFit/>
          </a:bodyPr>
          <a:lstStyle/>
          <a:p>
            <a:pPr algn="ctr">
              <a:defRPr/>
            </a:pPr>
            <a:r>
              <a:rPr lang="en-US" sz="4400" b="1" kern="0" dirty="0">
                <a:solidFill>
                  <a:srgbClr val="FFFFFF"/>
                </a:solidFill>
                <a:latin typeface="Arial"/>
              </a:rPr>
              <a:t>Nutrient-dense vs. </a:t>
            </a:r>
            <a:br>
              <a:rPr lang="en-US" sz="4400" b="1" kern="0" dirty="0">
                <a:solidFill>
                  <a:srgbClr val="FFFFFF"/>
                </a:solidFill>
                <a:latin typeface="Arial"/>
              </a:rPr>
            </a:br>
            <a:r>
              <a:rPr lang="en-US" sz="4400" b="1" kern="0" dirty="0">
                <a:solidFill>
                  <a:srgbClr val="FFFFFF"/>
                </a:solidFill>
                <a:latin typeface="Arial"/>
              </a:rPr>
              <a:t>not nutrient-dense</a:t>
            </a:r>
          </a:p>
        </p:txBody>
      </p:sp>
      <p:graphicFrame>
        <p:nvGraphicFramePr>
          <p:cNvPr id="3" name="Chart 2"/>
          <p:cNvGraphicFramePr/>
          <p:nvPr>
            <p:extLst>
              <p:ext uri="{D42A27DB-BD31-4B8C-83A1-F6EECF244321}">
                <p14:modId xmlns:p14="http://schemas.microsoft.com/office/powerpoint/2010/main" val="2356437386"/>
              </p:ext>
            </p:extLst>
          </p:nvPr>
        </p:nvGraphicFramePr>
        <p:xfrm>
          <a:off x="519589" y="1600019"/>
          <a:ext cx="8077200" cy="5103813"/>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208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9" name="AutoShape 2"/>
          <p:cNvSpPr>
            <a:spLocks noGrp="1" noChangeArrowheads="1"/>
          </p:cNvSpPr>
          <p:nvPr>
            <p:ph type="title"/>
          </p:nvPr>
        </p:nvSpPr>
        <p:spPr>
          <a:xfrm>
            <a:off x="0" y="0"/>
            <a:ext cx="9144000" cy="990600"/>
          </a:xfrm>
          <a:solidFill>
            <a:srgbClr val="DA0000"/>
          </a:solidFill>
        </p:spPr>
        <p:txBody>
          <a:bodyPr anchor="ctr"/>
          <a:lstStyle/>
          <a:p>
            <a:pPr algn="ctr" eaLnBrk="1" hangingPunct="1"/>
            <a:r>
              <a:rPr lang="en-US" sz="4400" dirty="0">
                <a:solidFill>
                  <a:schemeClr val="tx1"/>
                </a:solidFill>
              </a:rPr>
              <a:t>Choose MyPlate “Menu”</a:t>
            </a:r>
          </a:p>
        </p:txBody>
      </p:sp>
      <p:pic>
        <p:nvPicPr>
          <p:cNvPr id="229380" name="Picture 4" descr="myplate_g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752600"/>
            <a:ext cx="4799013"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1" name="Rectangle 5"/>
          <p:cNvSpPr>
            <a:spLocks noGrp="1" noChangeArrowheads="1"/>
          </p:cNvSpPr>
          <p:nvPr>
            <p:ph type="body" sz="half" idx="1"/>
          </p:nvPr>
        </p:nvSpPr>
        <p:spPr>
          <a:xfrm>
            <a:off x="182563" y="1235075"/>
            <a:ext cx="4038600" cy="2743200"/>
          </a:xfrm>
          <a:noFill/>
        </p:spPr>
        <p:txBody>
          <a:bodyPr/>
          <a:lstStyle/>
          <a:p>
            <a:pPr marL="0" indent="0" eaLnBrk="1" hangingPunct="1">
              <a:buFontTx/>
              <a:buNone/>
            </a:pPr>
            <a:r>
              <a:rPr lang="en-US" sz="4000" dirty="0">
                <a:solidFill>
                  <a:srgbClr val="DA0000"/>
                </a:solidFill>
                <a:cs typeface="Arial" charset="0"/>
              </a:rPr>
              <a:t>Foods to</a:t>
            </a:r>
            <a:br>
              <a:rPr lang="en-US" sz="4000" dirty="0">
                <a:solidFill>
                  <a:srgbClr val="DA0000"/>
                </a:solidFill>
                <a:cs typeface="Arial" charset="0"/>
              </a:rPr>
            </a:br>
            <a:r>
              <a:rPr lang="en-US" sz="4000" dirty="0">
                <a:solidFill>
                  <a:srgbClr val="DA0000"/>
                </a:solidFill>
                <a:cs typeface="Arial" charset="0"/>
              </a:rPr>
              <a:t>increase</a:t>
            </a:r>
          </a:p>
          <a:p>
            <a:pPr marL="914400" lvl="1" indent="-457200" eaLnBrk="1" hangingPunct="1">
              <a:buClr>
                <a:srgbClr val="DA0000"/>
              </a:buClr>
            </a:pPr>
            <a:r>
              <a:rPr lang="en-US" sz="2800" dirty="0">
                <a:cs typeface="Arial" charset="0"/>
              </a:rPr>
              <a:t>Make half your plate fruits and vegetables</a:t>
            </a:r>
          </a:p>
          <a:p>
            <a:pPr marL="914400" lvl="1" indent="-457200" eaLnBrk="1" hangingPunct="1">
              <a:buClr>
                <a:srgbClr val="DA0000"/>
              </a:buClr>
            </a:pPr>
            <a:r>
              <a:rPr lang="en-US" sz="2800" dirty="0">
                <a:cs typeface="Arial" charset="0"/>
              </a:rPr>
              <a:t>Make at least half your grains whole grains</a:t>
            </a:r>
          </a:p>
          <a:p>
            <a:pPr marL="914400" lvl="1" indent="-457200" eaLnBrk="1" hangingPunct="1">
              <a:buClr>
                <a:srgbClr val="DA0000"/>
              </a:buClr>
            </a:pPr>
            <a:r>
              <a:rPr lang="en-US" sz="2800" dirty="0">
                <a:cs typeface="Arial" charset="0"/>
              </a:rPr>
              <a:t>Switch to fat-free or low-fat (1%) milk</a:t>
            </a:r>
          </a:p>
        </p:txBody>
      </p:sp>
      <p:pic>
        <p:nvPicPr>
          <p:cNvPr id="6"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2053" name="AutoShape 5"/>
          <p:cNvSpPr>
            <a:spLocks noChangeArrowheads="1"/>
          </p:cNvSpPr>
          <p:nvPr/>
        </p:nvSpPr>
        <p:spPr bwMode="auto">
          <a:xfrm>
            <a:off x="0" y="0"/>
            <a:ext cx="9140825" cy="1371600"/>
          </a:xfrm>
          <a:prstGeom prst="rect">
            <a:avLst/>
          </a:prstGeom>
          <a:solidFill>
            <a:srgbClr val="DA0000"/>
          </a:solidFill>
          <a:ln w="25400">
            <a:noFill/>
            <a:miter lim="800000"/>
            <a:headEnd/>
            <a:tailEnd/>
          </a:ln>
        </p:spPr>
        <p:txBody>
          <a:bodyPr/>
          <a:lstStyle/>
          <a:p>
            <a:pPr algn="ctr" eaLnBrk="0" hangingPunct="0">
              <a:buSzPct val="115000"/>
              <a:defRPr/>
            </a:pPr>
            <a:r>
              <a:rPr lang="en-US" sz="4000" b="1" dirty="0">
                <a:solidFill>
                  <a:srgbClr val="FFFFFF"/>
                </a:solidFill>
                <a:latin typeface="Arial"/>
              </a:rPr>
              <a:t>Pick a variety of vegetables from each vegetable subgroup</a:t>
            </a:r>
            <a:endParaRPr lang="en-US" sz="4400" b="1" dirty="0">
              <a:solidFill>
                <a:srgbClr val="FFFFFF"/>
              </a:solidFill>
              <a:latin typeface="Arial"/>
            </a:endParaRPr>
          </a:p>
        </p:txBody>
      </p:sp>
      <p:grpSp>
        <p:nvGrpSpPr>
          <p:cNvPr id="2" name="Group 26"/>
          <p:cNvGrpSpPr>
            <a:grpSpLocks/>
          </p:cNvGrpSpPr>
          <p:nvPr/>
        </p:nvGrpSpPr>
        <p:grpSpPr bwMode="auto">
          <a:xfrm>
            <a:off x="2555875" y="3249613"/>
            <a:ext cx="1768475" cy="3217862"/>
            <a:chOff x="1497" y="2039"/>
            <a:chExt cx="1114" cy="2027"/>
          </a:xfrm>
        </p:grpSpPr>
        <p:pic>
          <p:nvPicPr>
            <p:cNvPr id="90132" name="Picture 11" descr="broccoli-flowe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80905">
              <a:off x="1667" y="2039"/>
              <a:ext cx="944"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3" name="WordArt 13"/>
            <p:cNvSpPr>
              <a:spLocks noChangeArrowheads="1" noChangeShapeType="1" noTextEdit="1"/>
            </p:cNvSpPr>
            <p:nvPr/>
          </p:nvSpPr>
          <p:spPr bwMode="auto">
            <a:xfrm>
              <a:off x="1497" y="3589"/>
              <a:ext cx="907" cy="477"/>
            </a:xfrm>
            <a:prstGeom prst="rect">
              <a:avLst/>
            </a:prstGeom>
          </p:spPr>
          <p:txBody>
            <a:bodyPr spcFirstLastPara="1" wrap="none" fromWordArt="1">
              <a:prstTxWarp prst="textArchUp">
                <a:avLst>
                  <a:gd name="adj" fmla="val 10800004"/>
                </a:avLst>
              </a:prstTxWarp>
            </a:bodyPr>
            <a:lstStyle/>
            <a:p>
              <a:pPr algn="ctr"/>
              <a:r>
                <a:rPr lang="en-US" sz="3600" b="1" kern="10">
                  <a:ln w="9525">
                    <a:solidFill>
                      <a:srgbClr val="000000"/>
                    </a:solidFill>
                    <a:round/>
                    <a:headEnd/>
                    <a:tailEnd/>
                  </a:ln>
                  <a:solidFill>
                    <a:srgbClr val="008000"/>
                  </a:solidFill>
                  <a:latin typeface="Arial Black"/>
                </a:rPr>
                <a:t>Dark-green</a:t>
              </a:r>
            </a:p>
          </p:txBody>
        </p:sp>
      </p:grpSp>
      <p:grpSp>
        <p:nvGrpSpPr>
          <p:cNvPr id="3" name="Group 30"/>
          <p:cNvGrpSpPr>
            <a:grpSpLocks/>
          </p:cNvGrpSpPr>
          <p:nvPr/>
        </p:nvGrpSpPr>
        <p:grpSpPr bwMode="auto">
          <a:xfrm>
            <a:off x="395288" y="1665288"/>
            <a:ext cx="2535237" cy="3671887"/>
            <a:chOff x="136" y="1162"/>
            <a:chExt cx="1597" cy="2313"/>
          </a:xfrm>
        </p:grpSpPr>
        <p:grpSp>
          <p:nvGrpSpPr>
            <p:cNvPr id="4" name="Group 29"/>
            <p:cNvGrpSpPr>
              <a:grpSpLocks/>
            </p:cNvGrpSpPr>
            <p:nvPr/>
          </p:nvGrpSpPr>
          <p:grpSpPr bwMode="auto">
            <a:xfrm>
              <a:off x="136" y="1275"/>
              <a:ext cx="1361" cy="2200"/>
              <a:chOff x="136" y="1275"/>
              <a:chExt cx="1361" cy="2200"/>
            </a:xfrm>
          </p:grpSpPr>
          <p:pic>
            <p:nvPicPr>
              <p:cNvPr id="90130" name="Picture 12" descr="tomatoe-flow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 y="1275"/>
                <a:ext cx="585" cy="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1" name="WordArt 14"/>
              <p:cNvSpPr>
                <a:spLocks noChangeArrowheads="1" noChangeShapeType="1" noTextEdit="1"/>
              </p:cNvSpPr>
              <p:nvPr/>
            </p:nvSpPr>
            <p:spPr bwMode="auto">
              <a:xfrm>
                <a:off x="272" y="2840"/>
                <a:ext cx="1225" cy="635"/>
              </a:xfrm>
              <a:prstGeom prst="rect">
                <a:avLst/>
              </a:prstGeom>
            </p:spPr>
            <p:txBody>
              <a:bodyPr spcFirstLastPara="1" wrap="none" fromWordArt="1">
                <a:prstTxWarp prst="textArchUp">
                  <a:avLst>
                    <a:gd name="adj" fmla="val 10800012"/>
                  </a:avLst>
                </a:prstTxWarp>
              </a:bodyPr>
              <a:lstStyle/>
              <a:p>
                <a:pPr algn="ctr"/>
                <a:r>
                  <a:rPr lang="en-US" sz="3600" b="1" kern="10">
                    <a:ln w="9525">
                      <a:solidFill>
                        <a:srgbClr val="000000"/>
                      </a:solidFill>
                      <a:round/>
                      <a:headEnd/>
                      <a:tailEnd/>
                    </a:ln>
                    <a:solidFill>
                      <a:srgbClr val="FF3300"/>
                    </a:solidFill>
                    <a:latin typeface="Arial Black"/>
                  </a:rPr>
                  <a:t>Red &amp; orange</a:t>
                </a:r>
              </a:p>
            </p:txBody>
          </p:sp>
        </p:grpSp>
        <p:pic>
          <p:nvPicPr>
            <p:cNvPr id="90129" name="Picture 17" descr="carrots-1"/>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214735">
              <a:off x="516" y="1530"/>
              <a:ext cx="1585" cy="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7"/>
          <p:cNvGrpSpPr>
            <a:grpSpLocks/>
          </p:cNvGrpSpPr>
          <p:nvPr/>
        </p:nvGrpSpPr>
        <p:grpSpPr bwMode="auto">
          <a:xfrm>
            <a:off x="4751388" y="1628775"/>
            <a:ext cx="1728787" cy="3529013"/>
            <a:chOff x="2721" y="1071"/>
            <a:chExt cx="1089" cy="2223"/>
          </a:xfrm>
        </p:grpSpPr>
        <p:pic>
          <p:nvPicPr>
            <p:cNvPr id="90126" name="Picture 16" descr="beans-flower copy"/>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71636">
              <a:off x="2721" y="1071"/>
              <a:ext cx="880"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7" name="WordArt 19"/>
            <p:cNvSpPr>
              <a:spLocks noChangeArrowheads="1" noChangeShapeType="1" noTextEdit="1"/>
            </p:cNvSpPr>
            <p:nvPr/>
          </p:nvSpPr>
          <p:spPr bwMode="auto">
            <a:xfrm>
              <a:off x="2767" y="2840"/>
              <a:ext cx="1043" cy="454"/>
            </a:xfrm>
            <a:prstGeom prst="rect">
              <a:avLst/>
            </a:prstGeom>
          </p:spPr>
          <p:txBody>
            <a:bodyPr spcFirstLastPara="1" wrap="none" fromWordArt="1">
              <a:prstTxWarp prst="textArchUp">
                <a:avLst>
                  <a:gd name="adj" fmla="val 10800004"/>
                </a:avLst>
              </a:prstTxWarp>
            </a:bodyPr>
            <a:lstStyle/>
            <a:p>
              <a:pPr algn="ctr"/>
              <a:r>
                <a:rPr lang="en-US" sz="3600" b="1" kern="10">
                  <a:ln w="9525">
                    <a:solidFill>
                      <a:srgbClr val="000000"/>
                    </a:solidFill>
                    <a:round/>
                    <a:headEnd/>
                    <a:tailEnd/>
                  </a:ln>
                  <a:solidFill>
                    <a:srgbClr val="993300"/>
                  </a:solidFill>
                  <a:latin typeface="Arial Black"/>
                </a:rPr>
                <a:t>Beans &amp; peas</a:t>
              </a:r>
            </a:p>
            <a:p>
              <a:pPr algn="ctr"/>
              <a:r>
                <a:rPr lang="en-US" sz="3600" b="1" kern="10">
                  <a:ln w="9525">
                    <a:solidFill>
                      <a:srgbClr val="000000"/>
                    </a:solidFill>
                    <a:round/>
                    <a:headEnd/>
                    <a:tailEnd/>
                  </a:ln>
                  <a:solidFill>
                    <a:srgbClr val="993300"/>
                  </a:solidFill>
                  <a:latin typeface="Arial Black"/>
                </a:rPr>
                <a:t>(legumes)</a:t>
              </a:r>
            </a:p>
          </p:txBody>
        </p:sp>
      </p:grpSp>
      <p:grpSp>
        <p:nvGrpSpPr>
          <p:cNvPr id="6" name="Group 28"/>
          <p:cNvGrpSpPr>
            <a:grpSpLocks/>
          </p:cNvGrpSpPr>
          <p:nvPr/>
        </p:nvGrpSpPr>
        <p:grpSpPr bwMode="auto">
          <a:xfrm>
            <a:off x="7127875" y="1412875"/>
            <a:ext cx="1552575" cy="3276600"/>
            <a:chOff x="4037" y="913"/>
            <a:chExt cx="978" cy="2064"/>
          </a:xfrm>
        </p:grpSpPr>
        <p:pic>
          <p:nvPicPr>
            <p:cNvPr id="90124" name="Picture 17" descr="cornflower.jpg"/>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78788">
              <a:off x="4037" y="913"/>
              <a:ext cx="978"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5" name="WordArt 19"/>
            <p:cNvSpPr>
              <a:spLocks noChangeArrowheads="1" noChangeShapeType="1" noTextEdit="1"/>
            </p:cNvSpPr>
            <p:nvPr/>
          </p:nvSpPr>
          <p:spPr bwMode="auto">
            <a:xfrm>
              <a:off x="4105" y="2772"/>
              <a:ext cx="885" cy="205"/>
            </a:xfrm>
            <a:prstGeom prst="rect">
              <a:avLst/>
            </a:prstGeom>
          </p:spPr>
          <p:txBody>
            <a:bodyPr spcFirstLastPara="1" wrap="none" fromWordArt="1">
              <a:prstTxWarp prst="textArchUp">
                <a:avLst>
                  <a:gd name="adj" fmla="val 10800004"/>
                </a:avLst>
              </a:prstTxWarp>
            </a:bodyPr>
            <a:lstStyle/>
            <a:p>
              <a:pPr algn="ctr"/>
              <a:r>
                <a:rPr lang="en-US" sz="3600" b="1" kern="10">
                  <a:ln w="9525">
                    <a:solidFill>
                      <a:srgbClr val="000000"/>
                    </a:solidFill>
                    <a:round/>
                    <a:headEnd/>
                    <a:tailEnd/>
                  </a:ln>
                  <a:solidFill>
                    <a:srgbClr val="FFCC00"/>
                  </a:solidFill>
                  <a:latin typeface="Arial Black"/>
                </a:rPr>
                <a:t>Starchy</a:t>
              </a:r>
            </a:p>
          </p:txBody>
        </p:sp>
      </p:grpSp>
      <p:grpSp>
        <p:nvGrpSpPr>
          <p:cNvPr id="7" name="Group 32"/>
          <p:cNvGrpSpPr>
            <a:grpSpLocks/>
          </p:cNvGrpSpPr>
          <p:nvPr/>
        </p:nvGrpSpPr>
        <p:grpSpPr bwMode="auto">
          <a:xfrm>
            <a:off x="4967288" y="4833938"/>
            <a:ext cx="3240087" cy="1554162"/>
            <a:chOff x="3288" y="3045"/>
            <a:chExt cx="2041" cy="979"/>
          </a:xfrm>
        </p:grpSpPr>
        <p:sp>
          <p:nvSpPr>
            <p:cNvPr id="90122" name="WordArt 13"/>
            <p:cNvSpPr>
              <a:spLocks noChangeArrowheads="1" noChangeShapeType="1" noTextEdit="1"/>
            </p:cNvSpPr>
            <p:nvPr/>
          </p:nvSpPr>
          <p:spPr bwMode="auto">
            <a:xfrm rot="-10623205" flipH="1" flipV="1">
              <a:off x="3288" y="3861"/>
              <a:ext cx="613" cy="163"/>
            </a:xfrm>
            <a:prstGeom prst="rect">
              <a:avLst/>
            </a:prstGeom>
          </p:spPr>
          <p:txBody>
            <a:bodyPr spcFirstLastPara="1" wrap="none" fromWordArt="1">
              <a:prstTxWarp prst="textArchUp">
                <a:avLst>
                  <a:gd name="adj" fmla="val 10800004"/>
                </a:avLst>
              </a:prstTxWarp>
            </a:bodyPr>
            <a:lstStyle/>
            <a:p>
              <a:pPr algn="ctr"/>
              <a:r>
                <a:rPr lang="en-US" sz="3600" b="1" kern="10">
                  <a:ln w="9525">
                    <a:solidFill>
                      <a:srgbClr val="000000"/>
                    </a:solidFill>
                    <a:round/>
                    <a:headEnd/>
                    <a:tailEnd/>
                  </a:ln>
                  <a:solidFill>
                    <a:srgbClr val="FFFFCC"/>
                  </a:solidFill>
                  <a:latin typeface="Arial Black"/>
                </a:rPr>
                <a:t>Other</a:t>
              </a:r>
            </a:p>
          </p:txBody>
        </p:sp>
        <p:graphicFrame>
          <p:nvGraphicFramePr>
            <p:cNvPr id="90123" name="Object 24"/>
            <p:cNvGraphicFramePr>
              <a:graphicFrameLocks noChangeAspect="1"/>
            </p:cNvGraphicFramePr>
            <p:nvPr/>
          </p:nvGraphicFramePr>
          <p:xfrm>
            <a:off x="3628" y="3045"/>
            <a:ext cx="1701" cy="947"/>
          </p:xfrm>
          <a:graphic>
            <a:graphicData uri="http://schemas.openxmlformats.org/presentationml/2006/ole">
              <mc:AlternateContent xmlns:mc="http://schemas.openxmlformats.org/markup-compatibility/2006">
                <mc:Choice xmlns:v="urn:schemas-microsoft-com:vml" Requires="v">
                  <p:oleObj spid="_x0000_s578639" name="Image" r:id="rId9" imgW="10057143" imgH="5600000" progId="PhotoshopElements.Image.5">
                    <p:embed/>
                  </p:oleObj>
                </mc:Choice>
                <mc:Fallback>
                  <p:oleObj name="Image" r:id="rId9" imgW="10057143" imgH="5600000" progId="PhotoshopElements.Image.5">
                    <p:embed/>
                    <p:pic>
                      <p:nvPicPr>
                        <p:cNvPr id="0" name="Picture 7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 y="3045"/>
                          <a:ext cx="1701" cy="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21" name="Picture 7" descr="IANR_186c.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79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30403" name="Group 12"/>
          <p:cNvGrpSpPr>
            <a:grpSpLocks/>
          </p:cNvGrpSpPr>
          <p:nvPr/>
        </p:nvGrpSpPr>
        <p:grpSpPr bwMode="auto">
          <a:xfrm>
            <a:off x="-53974" y="-45682"/>
            <a:ext cx="9140831" cy="6858001"/>
            <a:chOff x="2" y="0"/>
            <a:chExt cx="5758" cy="4320"/>
          </a:xfrm>
        </p:grpSpPr>
        <p:sp>
          <p:nvSpPr>
            <p:cNvPr id="1719300" name="Rectangle 4"/>
            <p:cNvSpPr>
              <a:spLocks noChangeArrowheads="1"/>
            </p:cNvSpPr>
            <p:nvPr/>
          </p:nvSpPr>
          <p:spPr bwMode="auto">
            <a:xfrm>
              <a:off x="9" y="27"/>
              <a:ext cx="5715" cy="4272"/>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030" name="AutoShape 5"/>
            <p:cNvSpPr>
              <a:spLocks noChangeArrowheads="1"/>
            </p:cNvSpPr>
            <p:nvPr/>
          </p:nvSpPr>
          <p:spPr bwMode="auto">
            <a:xfrm>
              <a:off x="2" y="0"/>
              <a:ext cx="5758" cy="980"/>
            </a:xfrm>
            <a:prstGeom prst="rect">
              <a:avLst/>
            </a:prstGeom>
            <a:solidFill>
              <a:srgbClr val="DA0000"/>
            </a:solidFill>
            <a:ln w="25400">
              <a:noFill/>
              <a:miter lim="800000"/>
              <a:headEnd/>
              <a:tailEnd/>
            </a:ln>
          </p:spPr>
          <p:txBody>
            <a:bodyPr>
              <a:spAutoFit/>
            </a:bodyPr>
            <a:lstStyle/>
            <a:p>
              <a:pPr marL="609600" indent="-609600" algn="ctr" eaLnBrk="0" hangingPunct="0">
                <a:buSzPct val="115000"/>
                <a:defRPr/>
              </a:pPr>
              <a:r>
                <a:rPr lang="en-US" sz="4800" b="1" dirty="0">
                  <a:solidFill>
                    <a:srgbClr val="FFFFFF"/>
                  </a:solidFill>
                  <a:latin typeface="Arial"/>
                </a:rPr>
                <a:t>Fill half your plate with</a:t>
              </a:r>
              <a:br>
                <a:rPr lang="en-US" sz="4800" b="1" dirty="0">
                  <a:solidFill>
                    <a:srgbClr val="FFFFFF"/>
                  </a:solidFill>
                  <a:latin typeface="Arial"/>
                </a:rPr>
              </a:br>
              <a:r>
                <a:rPr lang="en-US" sz="4800" b="1" dirty="0">
                  <a:solidFill>
                    <a:srgbClr val="FFFFFF"/>
                  </a:solidFill>
                  <a:latin typeface="Arial"/>
                </a:rPr>
                <a:t>fruits &amp; veggies</a:t>
              </a:r>
              <a:endParaRPr lang="en-US" sz="5400" b="1" dirty="0">
                <a:solidFill>
                  <a:srgbClr val="FFFFFF"/>
                </a:solidFill>
                <a:latin typeface="Arial"/>
              </a:endParaRPr>
            </a:p>
          </p:txBody>
        </p:sp>
        <p:grpSp>
          <p:nvGrpSpPr>
            <p:cNvPr id="230407" name="Group 13"/>
            <p:cNvGrpSpPr>
              <a:grpSpLocks/>
            </p:cNvGrpSpPr>
            <p:nvPr/>
          </p:nvGrpSpPr>
          <p:grpSpPr bwMode="auto">
            <a:xfrm>
              <a:off x="1330" y="1152"/>
              <a:ext cx="3099" cy="3094"/>
              <a:chOff x="1307" y="839"/>
              <a:chExt cx="3099" cy="3094"/>
            </a:xfrm>
          </p:grpSpPr>
          <p:sp>
            <p:nvSpPr>
              <p:cNvPr id="311304" name="Oval 8" descr="group_all_colors"/>
              <p:cNvSpPr>
                <a:spLocks noChangeArrowheads="1"/>
              </p:cNvSpPr>
              <p:nvPr/>
            </p:nvSpPr>
            <p:spPr bwMode="auto">
              <a:xfrm>
                <a:off x="1307" y="844"/>
                <a:ext cx="3050" cy="3085"/>
              </a:xfrm>
              <a:prstGeom prst="ellipse">
                <a:avLst/>
              </a:prstGeom>
              <a:blipFill dpi="0" rotWithShape="1">
                <a:blip r:embed="rId4" cstate="print"/>
                <a:srcRect/>
                <a:stretch>
                  <a:fillRect/>
                </a:stretch>
              </a:blipFill>
              <a:ln w="6350" algn="ctr">
                <a:solidFill>
                  <a:srgbClr val="000000"/>
                </a:solidFill>
                <a:round/>
                <a:headEnd/>
                <a:tailEnd/>
              </a:ln>
            </p:spPr>
            <p:txBody>
              <a:bodyPr wrap="none" anchor="ctr"/>
              <a:lstStyle/>
              <a:p>
                <a:pPr eaLnBrk="0" hangingPunct="0">
                  <a:defRPr/>
                </a:pPr>
                <a:endParaRPr lang="en-US" sz="400" baseline="-25000">
                  <a:solidFill>
                    <a:srgbClr val="000000"/>
                  </a:solidFill>
                  <a:effectLst>
                    <a:outerShdw blurRad="38100" dist="38100" dir="2700000" algn="tl">
                      <a:srgbClr val="000000">
                        <a:alpha val="43137"/>
                      </a:srgbClr>
                    </a:outerShdw>
                  </a:effectLst>
                </a:endParaRPr>
              </a:p>
            </p:txBody>
          </p:sp>
          <p:graphicFrame>
            <p:nvGraphicFramePr>
              <p:cNvPr id="230411" name="Object 11"/>
              <p:cNvGraphicFramePr>
                <a:graphicFrameLocks noChangeAspect="1"/>
              </p:cNvGraphicFramePr>
              <p:nvPr>
                <p:extLst>
                  <p:ext uri="{D42A27DB-BD31-4B8C-83A1-F6EECF244321}">
                    <p14:modId xmlns:p14="http://schemas.microsoft.com/office/powerpoint/2010/main" val="2777676179"/>
                  </p:ext>
                </p:extLst>
              </p:nvPr>
            </p:nvGraphicFramePr>
            <p:xfrm>
              <a:off x="2832" y="839"/>
              <a:ext cx="1574" cy="3094"/>
            </p:xfrm>
            <a:graphic>
              <a:graphicData uri="http://schemas.openxmlformats.org/presentationml/2006/ole">
                <mc:AlternateContent xmlns:mc="http://schemas.openxmlformats.org/markup-compatibility/2006">
                  <mc:Choice xmlns:v="urn:schemas-microsoft-com:vml" Requires="v">
                    <p:oleObj spid="_x0000_s580686" name="Image" r:id="rId5" imgW="3504762" imgH="6831746" progId="PhotoshopElements.Image.5">
                      <p:embed/>
                    </p:oleObj>
                  </mc:Choice>
                  <mc:Fallback>
                    <p:oleObj name="Image" r:id="rId5" imgW="3504762" imgH="6831746" progId="PhotoshopElements.Image.5">
                      <p:embed/>
                      <p:pic>
                        <p:nvPicPr>
                          <p:cNvPr id="0"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 y="839"/>
                            <a:ext cx="1574" cy="3094"/>
                          </a:xfrm>
                          <a:prstGeom prst="rect">
                            <a:avLst/>
                          </a:prstGeom>
                          <a:solidFill>
                            <a:schemeClr val="accent1"/>
                          </a:solidFill>
                        </p:spPr>
                      </p:pic>
                    </p:oleObj>
                  </mc:Fallback>
                </mc:AlternateContent>
              </a:graphicData>
            </a:graphic>
          </p:graphicFrame>
        </p:grpSp>
        <p:pic>
          <p:nvPicPr>
            <p:cNvPr id="230408" name="Picture 12" descr="knif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5" y="1009"/>
              <a:ext cx="552" cy="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9" name="Picture 13" descr="for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 y="1342"/>
              <a:ext cx="481" cy="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7" descr="IANR_186c.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68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49213"/>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2"/>
          <p:cNvSpPr>
            <a:spLocks noGrp="1" noChangeArrowheads="1"/>
          </p:cNvSpPr>
          <p:nvPr>
            <p:ph type="title"/>
          </p:nvPr>
        </p:nvSpPr>
        <p:spPr>
          <a:xfrm>
            <a:off x="0" y="0"/>
            <a:ext cx="9144000" cy="884238"/>
          </a:xfrm>
          <a:solidFill>
            <a:srgbClr val="DA0000"/>
          </a:solidFill>
        </p:spPr>
        <p:txBody>
          <a:bodyPr/>
          <a:lstStyle/>
          <a:p>
            <a:r>
              <a:rPr lang="en-US" sz="4000" dirty="0"/>
              <a:t>Overall dietary pattern is important</a:t>
            </a:r>
          </a:p>
        </p:txBody>
      </p:sp>
      <p:sp>
        <p:nvSpPr>
          <p:cNvPr id="87044" name="TextBox 1"/>
          <p:cNvSpPr txBox="1">
            <a:spLocks noChangeArrowheads="1"/>
          </p:cNvSpPr>
          <p:nvPr/>
        </p:nvSpPr>
        <p:spPr bwMode="auto">
          <a:xfrm>
            <a:off x="2644775" y="6305550"/>
            <a:ext cx="3916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FF0000"/>
                </a:solidFill>
                <a:latin typeface="Arial" charset="0"/>
              </a:defRPr>
            </a:lvl1pPr>
            <a:lvl2pPr marL="742950" indent="-285750" eaLnBrk="0" hangingPunct="0">
              <a:defRPr sz="3600" b="1">
                <a:solidFill>
                  <a:srgbClr val="FF0000"/>
                </a:solidFill>
                <a:latin typeface="Arial" charset="0"/>
              </a:defRPr>
            </a:lvl2pPr>
            <a:lvl3pPr marL="1143000" indent="-228600" eaLnBrk="0" hangingPunct="0">
              <a:defRPr sz="3600" b="1">
                <a:solidFill>
                  <a:srgbClr val="FF0000"/>
                </a:solidFill>
                <a:latin typeface="Arial" charset="0"/>
              </a:defRPr>
            </a:lvl3pPr>
            <a:lvl4pPr marL="1600200" indent="-228600" eaLnBrk="0" hangingPunct="0">
              <a:defRPr sz="3600" b="1">
                <a:solidFill>
                  <a:srgbClr val="FF0000"/>
                </a:solidFill>
                <a:latin typeface="Arial" charset="0"/>
              </a:defRPr>
            </a:lvl4pPr>
            <a:lvl5pPr marL="2057400" indent="-228600" eaLnBrk="0" hangingPunct="0">
              <a:defRPr sz="3600" b="1">
                <a:solidFill>
                  <a:srgbClr val="FF0000"/>
                </a:solidFill>
                <a:latin typeface="Arial" charset="0"/>
              </a:defRPr>
            </a:lvl5pPr>
            <a:lvl6pPr marL="2514600" indent="-228600" algn="ctr" eaLnBrk="0" fontAlgn="base" hangingPunct="0">
              <a:spcBef>
                <a:spcPct val="0"/>
              </a:spcBef>
              <a:spcAft>
                <a:spcPct val="0"/>
              </a:spcAft>
              <a:defRPr sz="3600" b="1">
                <a:solidFill>
                  <a:srgbClr val="FF0000"/>
                </a:solidFill>
                <a:latin typeface="Arial" charset="0"/>
              </a:defRPr>
            </a:lvl6pPr>
            <a:lvl7pPr marL="2971800" indent="-228600" algn="ctr" eaLnBrk="0" fontAlgn="base" hangingPunct="0">
              <a:spcBef>
                <a:spcPct val="0"/>
              </a:spcBef>
              <a:spcAft>
                <a:spcPct val="0"/>
              </a:spcAft>
              <a:defRPr sz="3600" b="1">
                <a:solidFill>
                  <a:srgbClr val="FF0000"/>
                </a:solidFill>
                <a:latin typeface="Arial" charset="0"/>
              </a:defRPr>
            </a:lvl7pPr>
            <a:lvl8pPr marL="3429000" indent="-228600" algn="ctr" eaLnBrk="0" fontAlgn="base" hangingPunct="0">
              <a:spcBef>
                <a:spcPct val="0"/>
              </a:spcBef>
              <a:spcAft>
                <a:spcPct val="0"/>
              </a:spcAft>
              <a:defRPr sz="3600" b="1">
                <a:solidFill>
                  <a:srgbClr val="FF0000"/>
                </a:solidFill>
                <a:latin typeface="Arial" charset="0"/>
              </a:defRPr>
            </a:lvl8pPr>
            <a:lvl9pPr marL="3886200" indent="-228600" algn="ctr" eaLnBrk="0" fontAlgn="base" hangingPunct="0">
              <a:spcBef>
                <a:spcPct val="0"/>
              </a:spcBef>
              <a:spcAft>
                <a:spcPct val="0"/>
              </a:spcAft>
              <a:defRPr sz="3600" b="1">
                <a:solidFill>
                  <a:srgbClr val="FF0000"/>
                </a:solidFill>
                <a:latin typeface="Arial" charset="0"/>
              </a:defRPr>
            </a:lvl9pPr>
          </a:lstStyle>
          <a:p>
            <a:pPr algn="ctr" eaLnBrk="1" hangingPunct="1"/>
            <a:r>
              <a:rPr lang="en-US" sz="1800" b="0" i="1" dirty="0">
                <a:solidFill>
                  <a:srgbClr val="FFFFFF"/>
                </a:solidFill>
              </a:rPr>
              <a:t>Photo courtesy of </a:t>
            </a:r>
            <a:r>
              <a:rPr lang="en-US" sz="1800" b="0" i="1" dirty="0" err="1">
                <a:solidFill>
                  <a:srgbClr val="FFFFFF"/>
                </a:solidFill>
              </a:rPr>
              <a:t>USDAgov</a:t>
            </a:r>
            <a:r>
              <a:rPr lang="en-US" sz="1800" b="0" i="1" dirty="0">
                <a:solidFill>
                  <a:srgbClr val="FFFFFF"/>
                </a:solidFill>
              </a:rPr>
              <a:t> on </a:t>
            </a:r>
            <a:r>
              <a:rPr lang="en-US" sz="1800" b="0" i="1" dirty="0" err="1">
                <a:solidFill>
                  <a:srgbClr val="FFFFFF"/>
                </a:solidFill>
              </a:rPr>
              <a:t>flickr</a:t>
            </a:r>
            <a:endParaRPr lang="en-US" sz="1800" b="0" i="1" dirty="0">
              <a:solidFill>
                <a:srgbClr val="FFFFFF"/>
              </a:solidFill>
            </a:endParaRPr>
          </a:p>
        </p:txBody>
      </p:sp>
      <p:pic>
        <p:nvPicPr>
          <p:cNvPr id="6"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03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8178" name="Picture 2" descr="C:\Users\apeterson3\AppData\Local\Microsoft\Windows\Temporary Internet Files\Content.IE5\SBYO5FWO\MP9004394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90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9" name="Title 12"/>
          <p:cNvSpPr>
            <a:spLocks noGrp="1"/>
          </p:cNvSpPr>
          <p:nvPr>
            <p:ph type="title"/>
          </p:nvPr>
        </p:nvSpPr>
        <p:spPr>
          <a:xfrm>
            <a:off x="1646238" y="320675"/>
            <a:ext cx="6400800" cy="593725"/>
          </a:xfrm>
          <a:noFill/>
        </p:spPr>
        <p:txBody>
          <a:bodyPr/>
          <a:lstStyle/>
          <a:p>
            <a:pPr>
              <a:defRPr/>
            </a:pPr>
            <a:r>
              <a:rPr lang="en-US" dirty="0">
                <a:effectLst>
                  <a:outerShdw blurRad="38100" dist="38100" dir="2700000" algn="tl">
                    <a:srgbClr val="000000">
                      <a:alpha val="43137"/>
                    </a:srgbClr>
                  </a:outerShdw>
                </a:effectLst>
                <a:latin typeface="Comic Sans MS" pitchFamily="66" charset="0"/>
              </a:rPr>
              <a:t>Today’s Lesson Plan</a:t>
            </a:r>
          </a:p>
        </p:txBody>
      </p:sp>
      <p:sp>
        <p:nvSpPr>
          <p:cNvPr id="178180" name="Content Placeholder 13"/>
          <p:cNvSpPr>
            <a:spLocks noGrp="1"/>
          </p:cNvSpPr>
          <p:nvPr>
            <p:ph idx="1"/>
          </p:nvPr>
        </p:nvSpPr>
        <p:spPr>
          <a:xfrm>
            <a:off x="2286000" y="1417638"/>
            <a:ext cx="6415088" cy="1554162"/>
          </a:xfrm>
        </p:spPr>
        <p:txBody>
          <a:bodyPr/>
          <a:lstStyle/>
          <a:p>
            <a:pPr marL="457200" indent="-457200">
              <a:buFontTx/>
              <a:buAutoNum type="arabicPeriod"/>
            </a:pPr>
            <a:r>
              <a:rPr lang="en-US" dirty="0">
                <a:solidFill>
                  <a:schemeClr val="bg1"/>
                </a:solidFill>
                <a:latin typeface="Comic Sans MS" pitchFamily="66" charset="0"/>
              </a:rPr>
              <a:t>Stay Within Your Calorie Budget!</a:t>
            </a:r>
          </a:p>
          <a:p>
            <a:pPr marL="457200" indent="-457200">
              <a:buFontTx/>
              <a:buAutoNum type="arabicPeriod"/>
            </a:pPr>
            <a:r>
              <a:rPr lang="en-US" dirty="0">
                <a:solidFill>
                  <a:schemeClr val="bg1"/>
                </a:solidFill>
                <a:latin typeface="Comic Sans MS" pitchFamily="66" charset="0"/>
              </a:rPr>
              <a:t>“Essential” vs. “Extra” calories</a:t>
            </a:r>
          </a:p>
          <a:p>
            <a:pPr marL="457200" indent="-457200">
              <a:buFontTx/>
              <a:buAutoNum type="arabicPeriod"/>
            </a:pPr>
            <a:r>
              <a:rPr lang="en-US" dirty="0">
                <a:solidFill>
                  <a:schemeClr val="bg1"/>
                </a:solidFill>
                <a:latin typeface="Comic Sans MS" pitchFamily="66" charset="0"/>
              </a:rPr>
              <a:t>Join the Portion Control Patrol</a:t>
            </a:r>
          </a:p>
          <a:p>
            <a:pPr marL="457200" indent="-457200">
              <a:buFontTx/>
              <a:buAutoNum type="arabicPeriod"/>
            </a:pPr>
            <a:r>
              <a:rPr lang="en-US" dirty="0">
                <a:solidFill>
                  <a:schemeClr val="bg1"/>
                </a:solidFill>
                <a:latin typeface="Comic Sans MS" pitchFamily="66" charset="0"/>
              </a:rPr>
              <a:t>Move your feet more to eat more! </a:t>
            </a:r>
          </a:p>
        </p:txBody>
      </p:sp>
      <p:pic>
        <p:nvPicPr>
          <p:cNvPr id="178182"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1" name="Rectangle 2"/>
          <p:cNvSpPr>
            <a:spLocks noGrp="1" noChangeArrowheads="1"/>
          </p:cNvSpPr>
          <p:nvPr>
            <p:ph type="body" sz="half" idx="1"/>
          </p:nvPr>
        </p:nvSpPr>
        <p:spPr>
          <a:xfrm>
            <a:off x="167640" y="731520"/>
            <a:ext cx="3657600" cy="4572000"/>
          </a:xfrm>
        </p:spPr>
        <p:txBody>
          <a:bodyPr/>
          <a:lstStyle/>
          <a:p>
            <a:pPr>
              <a:lnSpc>
                <a:spcPct val="90000"/>
              </a:lnSpc>
              <a:buFontTx/>
              <a:buNone/>
            </a:pPr>
            <a:endParaRPr lang="en-US" sz="2400" dirty="0">
              <a:solidFill>
                <a:srgbClr val="0033CC"/>
              </a:solidFill>
            </a:endParaRPr>
          </a:p>
          <a:p>
            <a:pPr>
              <a:lnSpc>
                <a:spcPct val="90000"/>
              </a:lnSpc>
              <a:buFontTx/>
              <a:buNone/>
            </a:pPr>
            <a:r>
              <a:rPr lang="en-US" dirty="0">
                <a:solidFill>
                  <a:schemeClr val="accent2"/>
                </a:solidFill>
              </a:rPr>
              <a:t> </a:t>
            </a:r>
            <a:r>
              <a:rPr lang="en-US" dirty="0"/>
              <a:t>“For optimum health, scientists say eat a rainbow of colors. Your plate should look like a box of </a:t>
            </a:r>
            <a:r>
              <a:rPr lang="en-US" dirty="0" err="1"/>
              <a:t>Crayolas</a:t>
            </a:r>
            <a:r>
              <a:rPr lang="en-US" dirty="0"/>
              <a:t>.”</a:t>
            </a:r>
          </a:p>
          <a:p>
            <a:pPr marL="0" indent="0" algn="r">
              <a:lnSpc>
                <a:spcPct val="90000"/>
              </a:lnSpc>
              <a:buFontTx/>
              <a:buNone/>
            </a:pPr>
            <a:r>
              <a:rPr lang="en-US" sz="2400" b="0" dirty="0"/>
              <a:t>~</a:t>
            </a:r>
            <a:r>
              <a:rPr lang="en-US" sz="2000" b="0" i="1" dirty="0"/>
              <a:t>Janice M. Horowitz,</a:t>
            </a:r>
            <a:br>
              <a:rPr lang="en-US" sz="2000" b="0" i="1" dirty="0"/>
            </a:br>
            <a:r>
              <a:rPr lang="en-US" sz="2000" b="0" i="1" dirty="0"/>
              <a:t>TIME, January 12, 2002</a:t>
            </a:r>
          </a:p>
        </p:txBody>
      </p:sp>
      <p:pic>
        <p:nvPicPr>
          <p:cNvPr id="8909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075" y="7938"/>
            <a:ext cx="4860925" cy="685800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02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245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2024" r="20457"/>
          <a:stretch>
            <a:fillRect/>
          </a:stretch>
        </p:blipFill>
        <p:spPr bwMode="auto">
          <a:xfrm>
            <a:off x="3581400" y="1447800"/>
            <a:ext cx="5562600" cy="5410200"/>
          </a:xfrm>
          <a:prstGeom prst="rect">
            <a:avLst/>
          </a:prstGeom>
          <a:noFill/>
          <a:ln w="12700" algn="ctr">
            <a:noFill/>
            <a:miter lim="800000"/>
            <a:headEnd/>
            <a:tailEnd/>
          </a:ln>
          <a:extLst>
            <a:ext uri="{909E8E84-426E-40DD-AFC4-6F175D3DCCD1}">
              <a14:hiddenFill xmlns:a14="http://schemas.microsoft.com/office/drawing/2010/main">
                <a:solidFill>
                  <a:srgbClr val="FFFFFF"/>
                </a:solidFill>
              </a14:hiddenFill>
            </a:ext>
          </a:extLst>
        </p:spPr>
      </p:pic>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232453" name="Text Box 27"/>
          <p:cNvSpPr txBox="1">
            <a:spLocks noChangeArrowheads="1"/>
          </p:cNvSpPr>
          <p:nvPr/>
        </p:nvSpPr>
        <p:spPr bwMode="auto">
          <a:xfrm>
            <a:off x="17052" y="1920875"/>
            <a:ext cx="333375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685800" indent="-22860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3200" b="1" dirty="0">
                <a:solidFill>
                  <a:srgbClr val="000000"/>
                </a:solidFill>
                <a:cs typeface="Arial" charset="0"/>
              </a:rPr>
              <a:t>… all cooked beans and peas, for example:</a:t>
            </a:r>
          </a:p>
          <a:p>
            <a:pPr marL="914400" lvl="1" indent="-457200" eaLnBrk="1" hangingPunct="1">
              <a:buClr>
                <a:srgbClr val="DA0000"/>
              </a:buClr>
              <a:buFont typeface="Wingdings" pitchFamily="2" charset="2"/>
              <a:buChar char="§"/>
            </a:pPr>
            <a:r>
              <a:rPr lang="en-US" sz="3200" b="1" dirty="0">
                <a:solidFill>
                  <a:srgbClr val="000000"/>
                </a:solidFill>
                <a:cs typeface="Arial" charset="0"/>
              </a:rPr>
              <a:t>Kidney beans</a:t>
            </a:r>
          </a:p>
          <a:p>
            <a:pPr marL="914400" lvl="1" indent="-457200" eaLnBrk="1" hangingPunct="1">
              <a:buClr>
                <a:srgbClr val="DA0000"/>
              </a:buClr>
              <a:buFont typeface="Wingdings" pitchFamily="2" charset="2"/>
              <a:buChar char="§"/>
            </a:pPr>
            <a:r>
              <a:rPr lang="en-US" sz="3200" b="1" dirty="0">
                <a:solidFill>
                  <a:srgbClr val="000000"/>
                </a:solidFill>
                <a:cs typeface="Arial" charset="0"/>
              </a:rPr>
              <a:t>Lentils</a:t>
            </a:r>
          </a:p>
          <a:p>
            <a:pPr marL="914400" lvl="1" indent="-457200" eaLnBrk="1" hangingPunct="1">
              <a:buClr>
                <a:srgbClr val="DA0000"/>
              </a:buClr>
              <a:buFont typeface="Wingdings" pitchFamily="2" charset="2"/>
              <a:buChar char="§"/>
            </a:pPr>
            <a:r>
              <a:rPr lang="en-US" sz="3200" b="1" dirty="0">
                <a:solidFill>
                  <a:srgbClr val="000000"/>
                </a:solidFill>
                <a:cs typeface="Arial" charset="0"/>
              </a:rPr>
              <a:t>Chickpeas</a:t>
            </a:r>
          </a:p>
          <a:p>
            <a:pPr marL="914400" lvl="1" indent="-457200" eaLnBrk="1" hangingPunct="1">
              <a:buClr>
                <a:srgbClr val="DA0000"/>
              </a:buClr>
              <a:buFont typeface="Wingdings" pitchFamily="2" charset="2"/>
              <a:buChar char="§"/>
            </a:pPr>
            <a:r>
              <a:rPr lang="en-US" sz="3200" b="1" dirty="0">
                <a:solidFill>
                  <a:srgbClr val="000000"/>
                </a:solidFill>
                <a:cs typeface="Arial" charset="0"/>
              </a:rPr>
              <a:t>Pinto beans</a:t>
            </a:r>
          </a:p>
        </p:txBody>
      </p:sp>
      <p:sp>
        <p:nvSpPr>
          <p:cNvPr id="44038" name="AutoShape 5"/>
          <p:cNvSpPr>
            <a:spLocks noChangeArrowheads="1"/>
          </p:cNvSpPr>
          <p:nvPr/>
        </p:nvSpPr>
        <p:spPr bwMode="auto">
          <a:xfrm>
            <a:off x="0" y="0"/>
            <a:ext cx="9140825" cy="1920875"/>
          </a:xfrm>
          <a:prstGeom prst="rect">
            <a:avLst/>
          </a:prstGeom>
          <a:solidFill>
            <a:srgbClr val="DA0000"/>
          </a:solidFill>
          <a:ln w="25400">
            <a:noFill/>
            <a:miter lim="800000"/>
            <a:headEnd/>
            <a:tailEnd/>
          </a:ln>
        </p:spPr>
        <p:txBody>
          <a:bodyPr>
            <a:spAutoFit/>
          </a:bodyPr>
          <a:lstStyle/>
          <a:p>
            <a:pPr algn="ctr" eaLnBrk="0" hangingPunct="0">
              <a:buSzPct val="115000"/>
              <a:defRPr/>
            </a:pPr>
            <a:r>
              <a:rPr lang="en-US" sz="4000" b="1" dirty="0">
                <a:solidFill>
                  <a:srgbClr val="FFFFFF"/>
                </a:solidFill>
                <a:latin typeface="Arial"/>
              </a:rPr>
              <a:t>Did you know:</a:t>
            </a:r>
            <a:r>
              <a:rPr lang="en-US" sz="4000" b="1" dirty="0">
                <a:solidFill>
                  <a:srgbClr val="51255D"/>
                </a:solidFill>
                <a:latin typeface="Arial"/>
              </a:rPr>
              <a:t> </a:t>
            </a:r>
            <a:r>
              <a:rPr lang="en-US" sz="4000" b="1" dirty="0">
                <a:solidFill>
                  <a:srgbClr val="FFFFFF"/>
                </a:solidFill>
                <a:latin typeface="Arial"/>
              </a:rPr>
              <a:t>The vegetable subgroup of “beans and peas (legumes)” includes ...</a:t>
            </a:r>
            <a:endParaRPr lang="en-US" sz="4400" b="1" dirty="0">
              <a:solidFill>
                <a:srgbClr val="FFFFFF"/>
              </a:solidFill>
              <a:latin typeface="Arial"/>
            </a:endParaRPr>
          </a:p>
        </p:txBody>
      </p:sp>
      <p:pic>
        <p:nvPicPr>
          <p:cNvPr id="9"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00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33475" name="Group 7"/>
          <p:cNvGrpSpPr>
            <a:grpSpLocks/>
          </p:cNvGrpSpPr>
          <p:nvPr/>
        </p:nvGrpSpPr>
        <p:grpSpPr bwMode="auto">
          <a:xfrm>
            <a:off x="1" y="1370013"/>
            <a:ext cx="9144000" cy="5487987"/>
            <a:chOff x="0" y="1370013"/>
            <a:chExt cx="9185275" cy="5487987"/>
          </a:xfrm>
        </p:grpSpPr>
        <p:pic>
          <p:nvPicPr>
            <p:cNvPr id="233478" name="Picture 12" descr="MP900443520"/>
            <p:cNvPicPr>
              <a:picLocks noChangeAspect="1" noChangeArrowheads="1"/>
            </p:cNvPicPr>
            <p:nvPr/>
          </p:nvPicPr>
          <p:blipFill>
            <a:blip r:embed="rId3" cstate="print">
              <a:extLst>
                <a:ext uri="{28A0092B-C50C-407E-A947-70E740481C1C}">
                  <a14:useLocalDpi xmlns:a14="http://schemas.microsoft.com/office/drawing/2010/main" val="0"/>
                </a:ext>
              </a:extLst>
            </a:blip>
            <a:srcRect l="3709" r="40019"/>
            <a:stretch>
              <a:fillRect/>
            </a:stretch>
          </p:blipFill>
          <p:spPr bwMode="auto">
            <a:xfrm>
              <a:off x="4495800" y="1373188"/>
              <a:ext cx="4689475" cy="5484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3479" name="Picture 11" descr="peas"/>
            <p:cNvPicPr>
              <a:picLocks noChangeAspect="1" noChangeArrowheads="1"/>
            </p:cNvPicPr>
            <p:nvPr/>
          </p:nvPicPr>
          <p:blipFill>
            <a:blip r:embed="rId4" cstate="print">
              <a:extLst>
                <a:ext uri="{28A0092B-C50C-407E-A947-70E740481C1C}">
                  <a14:useLocalDpi xmlns:a14="http://schemas.microsoft.com/office/drawing/2010/main" val="0"/>
                </a:ext>
              </a:extLst>
            </a:blip>
            <a:srcRect l="29970" t="3960" r="2969"/>
            <a:stretch>
              <a:fillRect/>
            </a:stretch>
          </p:blipFill>
          <p:spPr bwMode="auto">
            <a:xfrm>
              <a:off x="0" y="1370013"/>
              <a:ext cx="4575176" cy="54879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10"/>
            <p:cNvSpPr txBox="1">
              <a:spLocks noChangeArrowheads="1"/>
            </p:cNvSpPr>
            <p:nvPr/>
          </p:nvSpPr>
          <p:spPr bwMode="auto">
            <a:xfrm>
              <a:off x="990600" y="6202363"/>
              <a:ext cx="2555875" cy="579437"/>
            </a:xfrm>
            <a:prstGeom prst="rect">
              <a:avLst/>
            </a:prstGeom>
            <a:noFill/>
            <a:ln w="9525">
              <a:noFill/>
              <a:miter lim="800000"/>
              <a:headEnd/>
              <a:tailEnd/>
            </a:ln>
          </p:spPr>
          <p:txBody>
            <a:bodyPr>
              <a:spAutoFit/>
            </a:bodyPr>
            <a:lstStyle/>
            <a:p>
              <a:pPr>
                <a:spcBef>
                  <a:spcPct val="50000"/>
                </a:spcBef>
                <a:defRPr/>
              </a:pPr>
              <a:r>
                <a:rPr lang="en-US" sz="3200" b="1" dirty="0">
                  <a:solidFill>
                    <a:srgbClr val="000000"/>
                  </a:solidFill>
                  <a:cs typeface="Arial" pitchFamily="34" charset="0"/>
                </a:rPr>
                <a:t>Green</a:t>
              </a:r>
              <a:r>
                <a:rPr lang="en-US" sz="3200" b="1" dirty="0">
                  <a:solidFill>
                    <a:srgbClr val="000000"/>
                  </a:solidFill>
                  <a:latin typeface="Arial"/>
                </a:rPr>
                <a:t> peas</a:t>
              </a:r>
            </a:p>
          </p:txBody>
        </p:sp>
        <p:sp>
          <p:nvSpPr>
            <p:cNvPr id="3" name="Text Box 11"/>
            <p:cNvSpPr txBox="1">
              <a:spLocks noChangeArrowheads="1"/>
            </p:cNvSpPr>
            <p:nvPr/>
          </p:nvSpPr>
          <p:spPr bwMode="auto">
            <a:xfrm>
              <a:off x="5614988" y="6202363"/>
              <a:ext cx="2843212" cy="579437"/>
            </a:xfrm>
            <a:prstGeom prst="rect">
              <a:avLst/>
            </a:prstGeom>
            <a:noFill/>
            <a:ln w="9525">
              <a:noFill/>
              <a:miter lim="800000"/>
              <a:headEnd/>
              <a:tailEnd/>
            </a:ln>
          </p:spPr>
          <p:txBody>
            <a:bodyPr>
              <a:spAutoFit/>
            </a:bodyPr>
            <a:lstStyle/>
            <a:p>
              <a:pPr>
                <a:spcBef>
                  <a:spcPct val="50000"/>
                </a:spcBef>
                <a:defRPr/>
              </a:pPr>
              <a:r>
                <a:rPr lang="en-US" sz="3200" b="1" dirty="0">
                  <a:solidFill>
                    <a:srgbClr val="000000"/>
                  </a:solidFill>
                  <a:cs typeface="Arial" pitchFamily="34" charset="0"/>
                </a:rPr>
                <a:t>Green</a:t>
              </a:r>
              <a:r>
                <a:rPr lang="en-US" sz="3200" b="1" dirty="0">
                  <a:solidFill>
                    <a:srgbClr val="000000"/>
                  </a:solidFill>
                  <a:latin typeface="Arial"/>
                </a:rPr>
                <a:t> beans</a:t>
              </a:r>
            </a:p>
          </p:txBody>
        </p:sp>
      </p:grpSp>
      <p:sp>
        <p:nvSpPr>
          <p:cNvPr id="45063" name="AutoShape 5"/>
          <p:cNvSpPr>
            <a:spLocks noChangeArrowheads="1"/>
          </p:cNvSpPr>
          <p:nvPr/>
        </p:nvSpPr>
        <p:spPr bwMode="auto">
          <a:xfrm>
            <a:off x="3175" y="0"/>
            <a:ext cx="9140825" cy="1524000"/>
          </a:xfrm>
          <a:prstGeom prst="rect">
            <a:avLst/>
          </a:prstGeom>
          <a:solidFill>
            <a:srgbClr val="DA0000"/>
          </a:solidFill>
          <a:ln w="25400">
            <a:noFill/>
            <a:miter lim="800000"/>
            <a:headEnd/>
            <a:tailEnd/>
          </a:ln>
        </p:spPr>
        <p:txBody>
          <a:bodyPr/>
          <a:lstStyle/>
          <a:p>
            <a:pPr algn="ctr" eaLnBrk="0" hangingPunct="0">
              <a:buSzPct val="115000"/>
              <a:defRPr/>
            </a:pPr>
            <a:r>
              <a:rPr lang="en-US" sz="4400" b="1" dirty="0">
                <a:solidFill>
                  <a:srgbClr val="FFFFFF"/>
                </a:solidFill>
                <a:latin typeface="Arial"/>
              </a:rPr>
              <a:t>The “beans and peas (legumes)” subgroup does NOT include ...</a:t>
            </a:r>
            <a:endParaRPr lang="en-US" sz="4800" b="1" dirty="0">
              <a:solidFill>
                <a:srgbClr val="FFFFFF"/>
              </a:solidFill>
              <a:latin typeface="Arial"/>
            </a:endParaRPr>
          </a:p>
        </p:txBody>
      </p:sp>
      <p:pic>
        <p:nvPicPr>
          <p:cNvPr id="233477"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9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499" name="AutoShape 3"/>
          <p:cNvSpPr>
            <a:spLocks noChangeArrowheads="1"/>
          </p:cNvSpPr>
          <p:nvPr/>
        </p:nvSpPr>
        <p:spPr bwMode="auto">
          <a:xfrm>
            <a:off x="327025" y="2819400"/>
            <a:ext cx="8488363"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spcBef>
                <a:spcPct val="50000"/>
              </a:spcBef>
            </a:pPr>
            <a:r>
              <a:rPr lang="en-US" sz="4000" b="1">
                <a:solidFill>
                  <a:srgbClr val="000000"/>
                </a:solidFill>
                <a:cs typeface="Arial" charset="0"/>
              </a:rPr>
              <a:t>A. Vegetable</a:t>
            </a:r>
          </a:p>
          <a:p>
            <a:pPr marL="609600" indent="-609600">
              <a:spcBef>
                <a:spcPct val="50000"/>
              </a:spcBef>
            </a:pPr>
            <a:r>
              <a:rPr lang="en-US" sz="4000" b="1">
                <a:solidFill>
                  <a:srgbClr val="000000"/>
                </a:solidFill>
                <a:cs typeface="Arial" charset="0"/>
              </a:rPr>
              <a:t>B. Protein</a:t>
            </a:r>
          </a:p>
          <a:p>
            <a:pPr marL="609600" indent="-609600">
              <a:spcBef>
                <a:spcPct val="50000"/>
              </a:spcBef>
            </a:pPr>
            <a:r>
              <a:rPr lang="en-US" sz="4000" b="1">
                <a:solidFill>
                  <a:srgbClr val="000000"/>
                </a:solidFill>
                <a:cs typeface="Arial" charset="0"/>
              </a:rPr>
              <a:t>C. Both A and B</a:t>
            </a:r>
          </a:p>
          <a:p>
            <a:pPr marL="609600" indent="-609600">
              <a:spcBef>
                <a:spcPct val="50000"/>
              </a:spcBef>
            </a:pPr>
            <a:r>
              <a:rPr lang="en-US" sz="4000" b="1">
                <a:solidFill>
                  <a:srgbClr val="000000"/>
                </a:solidFill>
                <a:cs typeface="Arial" charset="0"/>
              </a:rPr>
              <a:t>D. Neither A or B</a:t>
            </a:r>
          </a:p>
        </p:txBody>
      </p:sp>
      <p:sp>
        <p:nvSpPr>
          <p:cNvPr id="46084" name="AutoShape 2"/>
          <p:cNvSpPr>
            <a:spLocks noChangeArrowheads="1"/>
          </p:cNvSpPr>
          <p:nvPr/>
        </p:nvSpPr>
        <p:spPr bwMode="auto">
          <a:xfrm>
            <a:off x="0" y="0"/>
            <a:ext cx="9140825" cy="2163763"/>
          </a:xfrm>
          <a:prstGeom prst="rect">
            <a:avLst/>
          </a:prstGeom>
          <a:solidFill>
            <a:srgbClr val="DA0000"/>
          </a:solidFill>
          <a:ln w="9525">
            <a:noFill/>
            <a:miter lim="800000"/>
            <a:headEnd/>
            <a:tailEnd/>
          </a:ln>
        </p:spPr>
        <p:txBody>
          <a:bodyPr/>
          <a:lstStyle/>
          <a:p>
            <a:pPr marL="228600" algn="ctr">
              <a:buSzPct val="115000"/>
              <a:defRPr/>
            </a:pPr>
            <a:r>
              <a:rPr lang="en-US" sz="4800" b="1" dirty="0">
                <a:solidFill>
                  <a:srgbClr val="000000"/>
                </a:solidFill>
                <a:effectLst>
                  <a:outerShdw blurRad="38100" dist="38100" dir="2700000" algn="tl">
                    <a:srgbClr val="000000">
                      <a:alpha val="43137"/>
                    </a:srgbClr>
                  </a:outerShdw>
                </a:effectLst>
                <a:latin typeface="Arial"/>
              </a:rPr>
              <a:t>Can you guess:</a:t>
            </a:r>
            <a:r>
              <a:rPr lang="en-US" sz="4400" b="1" dirty="0">
                <a:solidFill>
                  <a:srgbClr val="000000"/>
                </a:solidFill>
                <a:effectLst>
                  <a:outerShdw blurRad="38100" dist="38100" dir="2700000" algn="tl">
                    <a:srgbClr val="000000">
                      <a:alpha val="43137"/>
                    </a:srgbClr>
                  </a:outerShdw>
                </a:effectLst>
                <a:latin typeface="Arial"/>
              </a:rPr>
              <a:t> </a:t>
            </a:r>
            <a:r>
              <a:rPr lang="en-US" sz="4400" b="1" dirty="0">
                <a:solidFill>
                  <a:srgbClr val="FFFFFF"/>
                </a:solidFill>
                <a:latin typeface="Arial"/>
              </a:rPr>
              <a:t>What type of food are “beans and peas (legumes)” considered? </a:t>
            </a:r>
          </a:p>
        </p:txBody>
      </p:sp>
      <p:pic>
        <p:nvPicPr>
          <p:cNvPr id="234501"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72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3" name="AutoShape 3"/>
          <p:cNvSpPr>
            <a:spLocks noChangeArrowheads="1"/>
          </p:cNvSpPr>
          <p:nvPr/>
        </p:nvSpPr>
        <p:spPr bwMode="auto">
          <a:xfrm>
            <a:off x="327025" y="2819400"/>
            <a:ext cx="8488363"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spcBef>
                <a:spcPct val="50000"/>
              </a:spcBef>
            </a:pPr>
            <a:r>
              <a:rPr lang="en-US" sz="4000" b="1" dirty="0">
                <a:solidFill>
                  <a:srgbClr val="000000"/>
                </a:solidFill>
                <a:cs typeface="Arial" charset="0"/>
              </a:rPr>
              <a:t>A. Vegetable</a:t>
            </a:r>
          </a:p>
          <a:p>
            <a:pPr marL="609600" indent="-609600">
              <a:spcBef>
                <a:spcPct val="50000"/>
              </a:spcBef>
            </a:pPr>
            <a:r>
              <a:rPr lang="en-US" sz="4000" b="1" dirty="0">
                <a:solidFill>
                  <a:srgbClr val="000000"/>
                </a:solidFill>
                <a:cs typeface="Arial" charset="0"/>
              </a:rPr>
              <a:t>B. Protein</a:t>
            </a:r>
          </a:p>
          <a:p>
            <a:pPr marL="609600" indent="-609600">
              <a:spcBef>
                <a:spcPct val="50000"/>
              </a:spcBef>
            </a:pPr>
            <a:r>
              <a:rPr lang="en-US" sz="4000" b="1" u="sng" dirty="0">
                <a:solidFill>
                  <a:srgbClr val="DA0000"/>
                </a:solidFill>
                <a:cs typeface="Arial" charset="0"/>
              </a:rPr>
              <a:t>C. Both A and B</a:t>
            </a:r>
          </a:p>
          <a:p>
            <a:pPr marL="609600" indent="-609600">
              <a:spcBef>
                <a:spcPct val="50000"/>
              </a:spcBef>
            </a:pPr>
            <a:r>
              <a:rPr lang="en-US" sz="4000" b="1" dirty="0">
                <a:solidFill>
                  <a:srgbClr val="000000"/>
                </a:solidFill>
                <a:cs typeface="Arial" charset="0"/>
              </a:rPr>
              <a:t>D. Neither A or B</a:t>
            </a:r>
          </a:p>
        </p:txBody>
      </p:sp>
      <p:sp>
        <p:nvSpPr>
          <p:cNvPr id="47108" name="AutoShape 2"/>
          <p:cNvSpPr>
            <a:spLocks noChangeArrowheads="1"/>
          </p:cNvSpPr>
          <p:nvPr/>
        </p:nvSpPr>
        <p:spPr bwMode="auto">
          <a:xfrm>
            <a:off x="0" y="0"/>
            <a:ext cx="9140825" cy="2163763"/>
          </a:xfrm>
          <a:prstGeom prst="rect">
            <a:avLst/>
          </a:prstGeom>
          <a:solidFill>
            <a:srgbClr val="DA0000"/>
          </a:solidFill>
          <a:ln w="9525">
            <a:noFill/>
            <a:miter lim="800000"/>
            <a:headEnd/>
            <a:tailEnd/>
          </a:ln>
        </p:spPr>
        <p:txBody>
          <a:bodyPr/>
          <a:lstStyle/>
          <a:p>
            <a:pPr marL="228600" algn="ctr">
              <a:buSzPct val="115000"/>
              <a:defRPr/>
            </a:pPr>
            <a:r>
              <a:rPr lang="en-US" sz="4800" b="1" dirty="0">
                <a:solidFill>
                  <a:srgbClr val="000000"/>
                </a:solidFill>
                <a:effectLst>
                  <a:outerShdw blurRad="38100" dist="38100" dir="2700000" algn="tl">
                    <a:srgbClr val="000000">
                      <a:alpha val="43137"/>
                    </a:srgbClr>
                  </a:outerShdw>
                </a:effectLst>
                <a:latin typeface="Arial"/>
              </a:rPr>
              <a:t>Can you guess:</a:t>
            </a:r>
            <a:r>
              <a:rPr lang="en-US" sz="4400" b="1" dirty="0">
                <a:solidFill>
                  <a:srgbClr val="000000"/>
                </a:solidFill>
                <a:effectLst>
                  <a:outerShdw blurRad="38100" dist="38100" dir="2700000" algn="tl">
                    <a:srgbClr val="000000">
                      <a:alpha val="43137"/>
                    </a:srgbClr>
                  </a:outerShdw>
                </a:effectLst>
                <a:latin typeface="Arial"/>
              </a:rPr>
              <a:t> </a:t>
            </a:r>
            <a:r>
              <a:rPr lang="en-US" sz="4400" b="1" dirty="0">
                <a:solidFill>
                  <a:srgbClr val="FFFFFF"/>
                </a:solidFill>
                <a:latin typeface="Arial"/>
              </a:rPr>
              <a:t>What type of food are “beans and peas (legumes)” considered? </a:t>
            </a:r>
          </a:p>
        </p:txBody>
      </p:sp>
      <p:pic>
        <p:nvPicPr>
          <p:cNvPr id="235525"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54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9" name="Picture 8" descr="wholegrai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 y="0"/>
            <a:ext cx="4581525" cy="685482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350216" name="Rectangle 8"/>
          <p:cNvSpPr>
            <a:spLocks noGrp="1" noChangeArrowheads="1"/>
          </p:cNvSpPr>
          <p:nvPr>
            <p:ph type="body" sz="half" idx="2"/>
          </p:nvPr>
        </p:nvSpPr>
        <p:spPr>
          <a:xfrm>
            <a:off x="4572000" y="1676400"/>
            <a:ext cx="4038600" cy="4525963"/>
          </a:xfrm>
        </p:spPr>
        <p:txBody>
          <a:bodyPr/>
          <a:lstStyle/>
          <a:p>
            <a:pPr eaLnBrk="1" hangingPunct="1">
              <a:buFontTx/>
              <a:buNone/>
              <a:defRPr/>
            </a:pPr>
            <a:r>
              <a:rPr lang="en-US" sz="4400" dirty="0">
                <a:solidFill>
                  <a:schemeClr val="bg1"/>
                </a:solidFill>
                <a:effectLst>
                  <a:outerShdw blurRad="38100" dist="38100" dir="2700000" algn="tl">
                    <a:srgbClr val="C0C0C0"/>
                  </a:outerShdw>
                </a:effectLst>
              </a:rPr>
              <a:t>	</a:t>
            </a:r>
            <a:r>
              <a:rPr lang="en-US" sz="4400" dirty="0">
                <a:cs typeface="Arial" pitchFamily="34" charset="0"/>
              </a:rPr>
              <a:t>At least half your grains should be whole grains</a:t>
            </a:r>
          </a:p>
        </p:txBody>
      </p:sp>
      <p:pic>
        <p:nvPicPr>
          <p:cNvPr id="5"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77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7" name="AutoShape 3"/>
          <p:cNvSpPr>
            <a:spLocks noChangeArrowheads="1"/>
          </p:cNvSpPr>
          <p:nvPr/>
        </p:nvSpPr>
        <p:spPr bwMode="auto">
          <a:xfrm>
            <a:off x="525463" y="2438400"/>
            <a:ext cx="809148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spcAft>
                <a:spcPts val="1800"/>
              </a:spcAft>
              <a:tabLst>
                <a:tab pos="0" algn="l"/>
              </a:tabLst>
            </a:pPr>
            <a:r>
              <a:rPr lang="en-US" sz="3600" b="1">
                <a:solidFill>
                  <a:srgbClr val="000000"/>
                </a:solidFill>
                <a:cs typeface="Arial" charset="0"/>
              </a:rPr>
              <a:t>A. INGREDIENTS: wheat flour, water, high fructose corn syrup, molasses, wheat, bran ...</a:t>
            </a:r>
          </a:p>
          <a:p>
            <a:pPr>
              <a:lnSpc>
                <a:spcPct val="80000"/>
              </a:lnSpc>
              <a:spcBef>
                <a:spcPts val="1200"/>
              </a:spcBef>
              <a:spcAft>
                <a:spcPts val="1800"/>
              </a:spcAft>
              <a:tabLst>
                <a:tab pos="0" algn="l"/>
              </a:tabLst>
            </a:pPr>
            <a:r>
              <a:rPr lang="en-US" sz="3600" b="1">
                <a:solidFill>
                  <a:srgbClr val="000000"/>
                </a:solidFill>
                <a:cs typeface="Arial" charset="0"/>
              </a:rPr>
              <a:t>B. INGREDIENTS: whole wheat flour, water, brown sugar ...</a:t>
            </a:r>
          </a:p>
        </p:txBody>
      </p:sp>
      <p:sp>
        <p:nvSpPr>
          <p:cNvPr id="53252" name="AutoShape 2"/>
          <p:cNvSpPr>
            <a:spLocks noChangeArrowheads="1"/>
          </p:cNvSpPr>
          <p:nvPr/>
        </p:nvSpPr>
        <p:spPr bwMode="auto">
          <a:xfrm>
            <a:off x="0" y="0"/>
            <a:ext cx="9140825" cy="1676400"/>
          </a:xfrm>
          <a:prstGeom prst="rect">
            <a:avLst/>
          </a:prstGeom>
          <a:solidFill>
            <a:srgbClr val="DA0000"/>
          </a:solidFill>
          <a:ln w="9525">
            <a:noFill/>
            <a:miter lim="800000"/>
            <a:headEnd/>
            <a:tailEnd/>
          </a:ln>
        </p:spPr>
        <p:txBody>
          <a:bodyPr/>
          <a:lstStyle/>
          <a:p>
            <a:pPr algn="ctr">
              <a:buSzPct val="115000"/>
              <a:defRPr/>
            </a:pPr>
            <a:r>
              <a:rPr lang="en-US" sz="4800" b="1" dirty="0">
                <a:solidFill>
                  <a:srgbClr val="000000"/>
                </a:solidFill>
                <a:effectLst>
                  <a:outerShdw blurRad="38100" dist="38100" dir="2700000" algn="tl">
                    <a:srgbClr val="000000">
                      <a:alpha val="43137"/>
                    </a:srgbClr>
                  </a:outerShdw>
                </a:effectLst>
                <a:latin typeface="Arial"/>
              </a:rPr>
              <a:t>Can you guess: </a:t>
            </a:r>
            <a:r>
              <a:rPr lang="en-US" sz="4800" b="1" dirty="0">
                <a:solidFill>
                  <a:srgbClr val="FFFFFF"/>
                </a:solidFill>
                <a:latin typeface="Arial"/>
              </a:rPr>
              <a:t>Which bread is highest in WHOLE grains?</a:t>
            </a:r>
            <a:endParaRPr lang="en-US" sz="4400" b="1" dirty="0">
              <a:solidFill>
                <a:srgbClr val="FFFFFF"/>
              </a:solidFill>
              <a:latin typeface="Arial"/>
            </a:endParaRPr>
          </a:p>
        </p:txBody>
      </p:sp>
      <p:pic>
        <p:nvPicPr>
          <p:cNvPr id="4"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50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1" name="AutoShape 3"/>
          <p:cNvSpPr>
            <a:spLocks noChangeArrowheads="1"/>
          </p:cNvSpPr>
          <p:nvPr/>
        </p:nvSpPr>
        <p:spPr bwMode="auto">
          <a:xfrm>
            <a:off x="525463" y="2438400"/>
            <a:ext cx="809148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spcAft>
                <a:spcPts val="1800"/>
              </a:spcAft>
              <a:tabLst>
                <a:tab pos="0" algn="l"/>
              </a:tabLst>
            </a:pPr>
            <a:r>
              <a:rPr lang="en-US" sz="3600" b="1" dirty="0">
                <a:solidFill>
                  <a:srgbClr val="000000"/>
                </a:solidFill>
                <a:cs typeface="Arial" charset="0"/>
              </a:rPr>
              <a:t>A. INGREDIENTS: wheat flour, water, high fructose corn syrup, molasses, wheat, bran ...</a:t>
            </a:r>
          </a:p>
          <a:p>
            <a:pPr>
              <a:lnSpc>
                <a:spcPct val="80000"/>
              </a:lnSpc>
              <a:spcBef>
                <a:spcPts val="1200"/>
              </a:spcBef>
              <a:spcAft>
                <a:spcPts val="1800"/>
              </a:spcAft>
              <a:tabLst>
                <a:tab pos="0" algn="l"/>
              </a:tabLst>
            </a:pPr>
            <a:r>
              <a:rPr lang="en-US" sz="3600" b="1" u="sng" dirty="0">
                <a:solidFill>
                  <a:srgbClr val="DA0000"/>
                </a:solidFill>
                <a:cs typeface="Arial" charset="0"/>
              </a:rPr>
              <a:t>B. INGREDIENTS: whole wheat flour, water, brown sugar ...</a:t>
            </a:r>
          </a:p>
        </p:txBody>
      </p:sp>
      <p:sp>
        <p:nvSpPr>
          <p:cNvPr id="53252" name="AutoShape 2"/>
          <p:cNvSpPr>
            <a:spLocks noChangeArrowheads="1"/>
          </p:cNvSpPr>
          <p:nvPr/>
        </p:nvSpPr>
        <p:spPr bwMode="auto">
          <a:xfrm>
            <a:off x="0" y="0"/>
            <a:ext cx="9140825" cy="1676400"/>
          </a:xfrm>
          <a:prstGeom prst="rect">
            <a:avLst/>
          </a:prstGeom>
          <a:solidFill>
            <a:srgbClr val="DA0000"/>
          </a:solidFill>
          <a:ln w="9525">
            <a:noFill/>
            <a:miter lim="800000"/>
            <a:headEnd/>
            <a:tailEnd/>
          </a:ln>
        </p:spPr>
        <p:txBody>
          <a:bodyPr/>
          <a:lstStyle/>
          <a:p>
            <a:pPr algn="ctr">
              <a:buSzPct val="115000"/>
              <a:defRPr/>
            </a:pPr>
            <a:r>
              <a:rPr lang="en-US" sz="4800" b="1" dirty="0">
                <a:solidFill>
                  <a:srgbClr val="000000"/>
                </a:solidFill>
                <a:effectLst>
                  <a:outerShdw blurRad="38100" dist="38100" dir="2700000" algn="tl">
                    <a:srgbClr val="000000">
                      <a:alpha val="43137"/>
                    </a:srgbClr>
                  </a:outerShdw>
                </a:effectLst>
                <a:latin typeface="Arial"/>
              </a:rPr>
              <a:t>Can you guess: </a:t>
            </a:r>
            <a:r>
              <a:rPr lang="en-US" sz="4800" b="1" dirty="0">
                <a:solidFill>
                  <a:srgbClr val="FFFFFF"/>
                </a:solidFill>
                <a:latin typeface="Arial"/>
              </a:rPr>
              <a:t>Which bread is highest in WHOLE grains?</a:t>
            </a:r>
            <a:endParaRPr lang="en-US" sz="4400" b="1" dirty="0">
              <a:solidFill>
                <a:srgbClr val="FFFFFF"/>
              </a:solidFill>
              <a:latin typeface="Arial"/>
            </a:endParaRPr>
          </a:p>
        </p:txBody>
      </p:sp>
      <p:pic>
        <p:nvPicPr>
          <p:cNvPr id="4"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14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15"/>
          <p:cNvGrpSpPr>
            <a:grpSpLocks/>
          </p:cNvGrpSpPr>
          <p:nvPr/>
        </p:nvGrpSpPr>
        <p:grpSpPr bwMode="auto">
          <a:xfrm>
            <a:off x="539750" y="1371600"/>
            <a:ext cx="8064500" cy="2654300"/>
            <a:chOff x="340" y="210"/>
            <a:chExt cx="5080" cy="2326"/>
          </a:xfrm>
        </p:grpSpPr>
        <p:pic>
          <p:nvPicPr>
            <p:cNvPr id="73750" name="Picture 72" descr="mil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 y="323"/>
              <a:ext cx="1248" cy="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1" name="Picture 74" descr="mil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2" y="210"/>
              <a:ext cx="1248"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2" name="Picture 77" descr="mil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 y="232"/>
              <a:ext cx="1248"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3" name="Picture 78" descr="mil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2" y="323"/>
              <a:ext cx="1248" cy="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00421" name="Group 37"/>
          <p:cNvGraphicFramePr>
            <a:graphicFrameLocks noGrp="1"/>
          </p:cNvGraphicFramePr>
          <p:nvPr>
            <p:ph idx="1"/>
          </p:nvPr>
        </p:nvGraphicFramePr>
        <p:xfrm>
          <a:off x="533400" y="2214563"/>
          <a:ext cx="8153400" cy="4338637"/>
        </p:xfrm>
        <a:graphic>
          <a:graphicData uri="http://schemas.openxmlformats.org/drawingml/2006/table">
            <a:tbl>
              <a:tblPr/>
              <a:tblGrid>
                <a:gridCol w="2038350">
                  <a:extLst>
                    <a:ext uri="{9D8B030D-6E8A-4147-A177-3AD203B41FA5}">
                      <a16:colId xmlns:a16="http://schemas.microsoft.com/office/drawing/2014/main" val="20000"/>
                    </a:ext>
                  </a:extLst>
                </a:gridCol>
                <a:gridCol w="2039938">
                  <a:extLst>
                    <a:ext uri="{9D8B030D-6E8A-4147-A177-3AD203B41FA5}">
                      <a16:colId xmlns:a16="http://schemas.microsoft.com/office/drawing/2014/main" val="20001"/>
                    </a:ext>
                  </a:extLst>
                </a:gridCol>
                <a:gridCol w="2036762">
                  <a:extLst>
                    <a:ext uri="{9D8B030D-6E8A-4147-A177-3AD203B41FA5}">
                      <a16:colId xmlns:a16="http://schemas.microsoft.com/office/drawing/2014/main" val="20002"/>
                    </a:ext>
                  </a:extLst>
                </a:gridCol>
                <a:gridCol w="2038350">
                  <a:extLst>
                    <a:ext uri="{9D8B030D-6E8A-4147-A177-3AD203B41FA5}">
                      <a16:colId xmlns:a16="http://schemas.microsoft.com/office/drawing/2014/main" val="20003"/>
                    </a:ext>
                  </a:extLst>
                </a:gridCol>
              </a:tblGrid>
              <a:tr h="1808427">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800" b="1" i="0" u="none" strike="noStrike" cap="none" normalizeH="0" baseline="0" dirty="0">
                        <a:ln>
                          <a:noFill/>
                        </a:ln>
                        <a:solidFill>
                          <a:schemeClr val="tx1"/>
                        </a:solidFill>
                        <a:effectLst/>
                        <a:latin typeface="Arial" charset="0"/>
                      </a:endParaRPr>
                    </a:p>
                  </a:txBody>
                  <a:tcPr marT="45727" marB="45727"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800" b="1" i="0" u="none" strike="noStrike" cap="none" normalizeH="0" baseline="0" dirty="0">
                        <a:ln>
                          <a:noFill/>
                        </a:ln>
                        <a:solidFill>
                          <a:schemeClr val="tx1"/>
                        </a:solidFill>
                        <a:effectLst/>
                        <a:latin typeface="Arial" charset="0"/>
                      </a:endParaRPr>
                    </a:p>
                  </a:txBody>
                  <a:tcPr marT="45727" marB="45727"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800" b="1" i="0" u="none" strike="noStrike" cap="none" normalizeH="0" baseline="0">
                        <a:ln>
                          <a:noFill/>
                        </a:ln>
                        <a:solidFill>
                          <a:schemeClr val="tx1"/>
                        </a:solidFill>
                        <a:effectLst/>
                        <a:latin typeface="Arial" charset="0"/>
                      </a:endParaRPr>
                    </a:p>
                  </a:txBody>
                  <a:tcPr marT="45727" marB="45727"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800" b="1" i="0" u="none" strike="noStrike" cap="none" normalizeH="0" baseline="0">
                        <a:ln>
                          <a:noFill/>
                        </a:ln>
                        <a:solidFill>
                          <a:schemeClr val="tx1"/>
                        </a:solidFill>
                        <a:effectLst/>
                        <a:latin typeface="Arial" charset="0"/>
                      </a:endParaRPr>
                    </a:p>
                  </a:txBody>
                  <a:tcPr marT="45727" marB="4572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79205">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3200" b="1" i="0" u="none" strike="noStrike" cap="none" normalizeH="0" baseline="0" dirty="0">
                          <a:ln>
                            <a:noFill/>
                          </a:ln>
                          <a:solidFill>
                            <a:srgbClr val="C00000"/>
                          </a:solidFill>
                          <a:effectLst/>
                          <a:latin typeface="Arial" pitchFamily="34" charset="0"/>
                          <a:cs typeface="Arial" pitchFamily="34" charset="0"/>
                        </a:rPr>
                        <a:t>Whole</a:t>
                      </a:r>
                    </a:p>
                  </a:txBody>
                  <a:tcPr marT="45727" marB="4572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3200" b="1" i="0" u="none" strike="noStrike" cap="none" normalizeH="0" baseline="0" dirty="0">
                          <a:ln>
                            <a:noFill/>
                          </a:ln>
                          <a:solidFill>
                            <a:srgbClr val="C00000"/>
                          </a:solidFill>
                          <a:effectLst/>
                          <a:latin typeface="Arial" pitchFamily="34" charset="0"/>
                          <a:cs typeface="Arial" pitchFamily="34" charset="0"/>
                        </a:rPr>
                        <a:t>2%</a:t>
                      </a:r>
                    </a:p>
                  </a:txBody>
                  <a:tcPr marT="45727" marB="4572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3200" b="1" i="0" u="none" strike="noStrike" cap="none" normalizeH="0" baseline="0" dirty="0">
                          <a:ln>
                            <a:noFill/>
                          </a:ln>
                          <a:solidFill>
                            <a:srgbClr val="C00000"/>
                          </a:solidFill>
                          <a:effectLst/>
                          <a:latin typeface="Arial" pitchFamily="34" charset="0"/>
                          <a:cs typeface="Arial" pitchFamily="34" charset="0"/>
                        </a:rPr>
                        <a:t>1%</a:t>
                      </a:r>
                    </a:p>
                  </a:txBody>
                  <a:tcPr marT="45727" marB="4572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3200" b="1" i="0" u="none" strike="noStrike" cap="none" normalizeH="0" baseline="0" dirty="0">
                          <a:ln>
                            <a:noFill/>
                          </a:ln>
                          <a:solidFill>
                            <a:srgbClr val="C00000"/>
                          </a:solidFill>
                          <a:effectLst/>
                          <a:latin typeface="Arial" pitchFamily="34" charset="0"/>
                          <a:cs typeface="Arial" pitchFamily="34" charset="0"/>
                        </a:rPr>
                        <a:t>Fat-free</a:t>
                      </a:r>
                    </a:p>
                  </a:txBody>
                  <a:tcPr marT="45727" marB="4572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05987">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3200" b="1" i="0" u="none" strike="noStrike" cap="none" normalizeH="0" baseline="0" dirty="0">
                          <a:ln>
                            <a:noFill/>
                          </a:ln>
                          <a:solidFill>
                            <a:schemeClr val="tx1"/>
                          </a:solidFill>
                          <a:effectLst/>
                          <a:latin typeface="+mn-lt"/>
                        </a:rPr>
                        <a:t>165 </a:t>
                      </a:r>
                      <a:r>
                        <a:rPr kumimoji="0" lang="en-US" sz="2800" b="1" i="0" u="none" strike="noStrike" cap="none" normalizeH="0" baseline="0" dirty="0">
                          <a:ln>
                            <a:noFill/>
                          </a:ln>
                          <a:solidFill>
                            <a:schemeClr val="tx1"/>
                          </a:solidFill>
                          <a:effectLst/>
                          <a:latin typeface="Arial" pitchFamily="34" charset="0"/>
                          <a:cs typeface="Arial" pitchFamily="34" charset="0"/>
                        </a:rPr>
                        <a:t>calories</a:t>
                      </a:r>
                    </a:p>
                  </a:txBody>
                  <a:tcPr marT="45727" marB="4572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3200" b="1" i="0" u="none" strike="noStrike" cap="none" normalizeH="0" baseline="0" dirty="0">
                          <a:ln>
                            <a:noFill/>
                          </a:ln>
                          <a:solidFill>
                            <a:schemeClr val="tx1"/>
                          </a:solidFill>
                          <a:effectLst/>
                          <a:latin typeface="Arial" pitchFamily="34" charset="0"/>
                          <a:cs typeface="Arial" pitchFamily="34" charset="0"/>
                        </a:rPr>
                        <a:t>125 </a:t>
                      </a:r>
                      <a:br>
                        <a:rPr kumimoji="0" lang="en-US" sz="3200" b="1" i="0" u="none" strike="noStrike" cap="none" normalizeH="0" baseline="0" dirty="0">
                          <a:ln>
                            <a:noFill/>
                          </a:ln>
                          <a:solidFill>
                            <a:schemeClr val="tx1"/>
                          </a:solidFill>
                          <a:effectLst/>
                          <a:latin typeface="Arial" pitchFamily="34" charset="0"/>
                          <a:cs typeface="Arial" pitchFamily="34" charset="0"/>
                        </a:rPr>
                      </a:br>
                      <a:r>
                        <a:rPr kumimoji="0" lang="en-US" sz="2800" b="1" i="0" u="none" strike="noStrike" cap="none" normalizeH="0" baseline="0" dirty="0">
                          <a:ln>
                            <a:noFill/>
                          </a:ln>
                          <a:solidFill>
                            <a:schemeClr val="tx1"/>
                          </a:solidFill>
                          <a:effectLst/>
                          <a:latin typeface="Arial" pitchFamily="34" charset="0"/>
                          <a:cs typeface="Arial" pitchFamily="34" charset="0"/>
                        </a:rPr>
                        <a:t>calories</a:t>
                      </a:r>
                    </a:p>
                  </a:txBody>
                  <a:tcPr marT="45727" marB="4572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3200" b="1" i="0" u="none" strike="noStrike" cap="none" normalizeH="0" baseline="0">
                          <a:ln>
                            <a:noFill/>
                          </a:ln>
                          <a:solidFill>
                            <a:schemeClr val="tx1"/>
                          </a:solidFill>
                          <a:effectLst/>
                          <a:latin typeface="Arial" pitchFamily="34" charset="0"/>
                          <a:cs typeface="Arial" pitchFamily="34" charset="0"/>
                        </a:rPr>
                        <a:t>100</a:t>
                      </a:r>
                      <a:br>
                        <a:rPr kumimoji="0" lang="en-US" sz="3200" b="1" i="0" u="none" strike="noStrike" cap="none" normalizeH="0" baseline="0">
                          <a:ln>
                            <a:noFill/>
                          </a:ln>
                          <a:solidFill>
                            <a:schemeClr val="tx1"/>
                          </a:solidFill>
                          <a:effectLst/>
                          <a:latin typeface="Arial" pitchFamily="34" charset="0"/>
                          <a:cs typeface="Arial" pitchFamily="34" charset="0"/>
                        </a:rPr>
                      </a:br>
                      <a:r>
                        <a:rPr kumimoji="0" lang="en-US" sz="2800" b="1" i="0" u="none" strike="noStrike" cap="none" normalizeH="0" baseline="0">
                          <a:ln>
                            <a:noFill/>
                          </a:ln>
                          <a:solidFill>
                            <a:schemeClr val="tx1"/>
                          </a:solidFill>
                          <a:effectLst/>
                          <a:latin typeface="Arial" pitchFamily="34" charset="0"/>
                          <a:cs typeface="Arial" pitchFamily="34" charset="0"/>
                        </a:rPr>
                        <a:t>calories</a:t>
                      </a:r>
                    </a:p>
                  </a:txBody>
                  <a:tcPr marT="45727" marB="4572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3200" b="1" i="0" u="none" strike="noStrike" cap="none" normalizeH="0" baseline="0">
                          <a:ln>
                            <a:noFill/>
                          </a:ln>
                          <a:solidFill>
                            <a:schemeClr val="tx1"/>
                          </a:solidFill>
                          <a:effectLst/>
                          <a:latin typeface="Arial" pitchFamily="34" charset="0"/>
                          <a:cs typeface="Arial" pitchFamily="34" charset="0"/>
                        </a:rPr>
                        <a:t>85</a:t>
                      </a:r>
                      <a:br>
                        <a:rPr kumimoji="0" lang="en-US" sz="3200" b="1" i="0" u="none" strike="noStrike" cap="none" normalizeH="0" baseline="0">
                          <a:ln>
                            <a:noFill/>
                          </a:ln>
                          <a:solidFill>
                            <a:schemeClr val="tx1"/>
                          </a:solidFill>
                          <a:effectLst/>
                          <a:latin typeface="Arial" pitchFamily="34" charset="0"/>
                          <a:cs typeface="Arial" pitchFamily="34" charset="0"/>
                        </a:rPr>
                      </a:br>
                      <a:r>
                        <a:rPr kumimoji="0" lang="en-US" sz="2800" b="1" i="0" u="none" strike="noStrike" cap="none" normalizeH="0" baseline="0">
                          <a:ln>
                            <a:noFill/>
                          </a:ln>
                          <a:solidFill>
                            <a:schemeClr val="tx1"/>
                          </a:solidFill>
                          <a:effectLst/>
                          <a:latin typeface="Arial" pitchFamily="34" charset="0"/>
                          <a:cs typeface="Arial" pitchFamily="34" charset="0"/>
                        </a:rPr>
                        <a:t>calories</a:t>
                      </a:r>
                    </a:p>
                  </a:txBody>
                  <a:tcPr marT="45727" marB="4572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945018">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2800" b="1" i="0" u="none" strike="noStrike" cap="none" normalizeH="0" baseline="0" dirty="0">
                          <a:ln>
                            <a:noFill/>
                          </a:ln>
                          <a:solidFill>
                            <a:srgbClr val="0000FF"/>
                          </a:solidFill>
                          <a:effectLst/>
                          <a:latin typeface="Arial" pitchFamily="34" charset="0"/>
                          <a:cs typeface="Arial" pitchFamily="34" charset="0"/>
                        </a:rPr>
                        <a:t>Calories</a:t>
                      </a:r>
                      <a:r>
                        <a:rPr kumimoji="0" lang="en-US" sz="2800" b="1" i="0" u="none" strike="noStrike" cap="none" normalizeH="0" baseline="0" dirty="0">
                          <a:ln>
                            <a:noFill/>
                          </a:ln>
                          <a:solidFill>
                            <a:srgbClr val="0000FF"/>
                          </a:solidFill>
                          <a:effectLst/>
                          <a:latin typeface="+mn-lt"/>
                        </a:rPr>
                        <a:t> saved</a:t>
                      </a:r>
                    </a:p>
                  </a:txBody>
                  <a:tcPr marT="45727" marB="4572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3200" b="1" i="0" u="none" strike="noStrike" cap="none" normalizeH="0" baseline="0" dirty="0">
                          <a:ln>
                            <a:noFill/>
                          </a:ln>
                          <a:solidFill>
                            <a:srgbClr val="0000FF"/>
                          </a:solidFill>
                          <a:effectLst/>
                          <a:latin typeface="Arial" pitchFamily="34" charset="0"/>
                          <a:cs typeface="Arial" pitchFamily="34" charset="0"/>
                        </a:rPr>
                        <a:t>40</a:t>
                      </a:r>
                    </a:p>
                  </a:txBody>
                  <a:tcPr marT="45727" marB="4572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3200" b="1" i="0" u="none" strike="noStrike" cap="none" normalizeH="0" baseline="0" dirty="0">
                          <a:ln>
                            <a:noFill/>
                          </a:ln>
                          <a:solidFill>
                            <a:srgbClr val="0000FF"/>
                          </a:solidFill>
                          <a:effectLst/>
                          <a:latin typeface="Arial" pitchFamily="34" charset="0"/>
                          <a:cs typeface="Arial" pitchFamily="34" charset="0"/>
                        </a:rPr>
                        <a:t>65</a:t>
                      </a:r>
                    </a:p>
                  </a:txBody>
                  <a:tcPr marT="45727" marB="4572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3200" b="1" i="0" u="none" strike="noStrike" cap="none" normalizeH="0" baseline="0" dirty="0">
                          <a:ln>
                            <a:noFill/>
                          </a:ln>
                          <a:solidFill>
                            <a:srgbClr val="0000FF"/>
                          </a:solidFill>
                          <a:effectLst/>
                          <a:latin typeface="Arial" pitchFamily="34" charset="0"/>
                          <a:cs typeface="Arial" pitchFamily="34" charset="0"/>
                        </a:rPr>
                        <a:t>80</a:t>
                      </a:r>
                    </a:p>
                  </a:txBody>
                  <a:tcPr marT="45727" marB="4572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73749" name="Rectangle 27"/>
          <p:cNvSpPr>
            <a:spLocks noGrp="1" noChangeArrowheads="1"/>
          </p:cNvSpPr>
          <p:nvPr>
            <p:ph type="title"/>
          </p:nvPr>
        </p:nvSpPr>
        <p:spPr>
          <a:solidFill>
            <a:srgbClr val="DA0000"/>
          </a:solidFill>
        </p:spPr>
        <p:txBody>
          <a:bodyPr/>
          <a:lstStyle/>
          <a:p>
            <a:pPr eaLnBrk="1" hangingPunct="1"/>
            <a:r>
              <a:rPr lang="en-US" sz="4000" dirty="0"/>
              <a:t>Switching to fat-free or low-fat (1%) milk makes a difference!</a:t>
            </a:r>
          </a:p>
        </p:txBody>
      </p:sp>
      <p:pic>
        <p:nvPicPr>
          <p:cNvPr id="9"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28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9" name="AutoShape 2"/>
          <p:cNvSpPr>
            <a:spLocks noChangeArrowheads="1"/>
          </p:cNvSpPr>
          <p:nvPr/>
        </p:nvSpPr>
        <p:spPr bwMode="auto">
          <a:xfrm>
            <a:off x="0" y="0"/>
            <a:ext cx="9144000" cy="1493838"/>
          </a:xfrm>
          <a:prstGeom prst="rect">
            <a:avLst/>
          </a:prstGeom>
          <a:solidFill>
            <a:srgbClr val="DA0000"/>
          </a:solidFill>
          <a:ln w="9525">
            <a:noFill/>
            <a:miter lim="800000"/>
            <a:headEnd/>
            <a:tailEnd/>
          </a:ln>
        </p:spPr>
        <p:txBody>
          <a:bodyPr>
            <a:spAutoFit/>
          </a:bodyPr>
          <a:lstStyle/>
          <a:p>
            <a:pPr algn="ctr">
              <a:buSzPct val="115000"/>
              <a:defRPr/>
            </a:pPr>
            <a:r>
              <a:rPr lang="en-US" sz="4800" b="1" dirty="0">
                <a:effectLst>
                  <a:outerShdw blurRad="38100" dist="38100" dir="2700000" algn="tl">
                    <a:srgbClr val="000000">
                      <a:alpha val="43137"/>
                    </a:srgbClr>
                  </a:outerShdw>
                </a:effectLst>
                <a:latin typeface="+mj-lt"/>
              </a:rPr>
              <a:t>Can you guess:</a:t>
            </a:r>
            <a:r>
              <a:rPr lang="en-US" sz="4400" b="1" dirty="0">
                <a:effectLst>
                  <a:outerShdw blurRad="38100" dist="38100" dir="2700000" algn="tl">
                    <a:srgbClr val="000000">
                      <a:alpha val="43137"/>
                    </a:srgbClr>
                  </a:outerShdw>
                </a:effectLst>
                <a:latin typeface="+mj-lt"/>
              </a:rPr>
              <a:t> </a:t>
            </a:r>
            <a:r>
              <a:rPr lang="en-US" sz="4400" b="1" dirty="0">
                <a:solidFill>
                  <a:schemeClr val="bg1"/>
                </a:solidFill>
                <a:latin typeface="+mj-lt"/>
              </a:rPr>
              <a:t>Which is </a:t>
            </a:r>
            <a:br>
              <a:rPr lang="en-US" sz="4400" b="1" dirty="0">
                <a:solidFill>
                  <a:schemeClr val="bg1"/>
                </a:solidFill>
                <a:latin typeface="+mj-lt"/>
              </a:rPr>
            </a:br>
            <a:r>
              <a:rPr lang="en-US" sz="4400" b="1" dirty="0">
                <a:solidFill>
                  <a:schemeClr val="bg1"/>
                </a:solidFill>
                <a:latin typeface="+mj-lt"/>
              </a:rPr>
              <a:t>more nutrient-dense?</a:t>
            </a:r>
          </a:p>
        </p:txBody>
      </p:sp>
      <p:sp>
        <p:nvSpPr>
          <p:cNvPr id="243716" name="AutoShape 3"/>
          <p:cNvSpPr>
            <a:spLocks noChangeArrowheads="1"/>
          </p:cNvSpPr>
          <p:nvPr/>
        </p:nvSpPr>
        <p:spPr bwMode="auto">
          <a:xfrm>
            <a:off x="495300" y="2590800"/>
            <a:ext cx="81534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spcBef>
                <a:spcPct val="50000"/>
              </a:spcBef>
              <a:spcAft>
                <a:spcPts val="1200"/>
              </a:spcAft>
            </a:pPr>
            <a:r>
              <a:rPr lang="en-US" sz="3600" b="1" dirty="0">
                <a:solidFill>
                  <a:srgbClr val="000000"/>
                </a:solidFill>
                <a:cs typeface="Arial" charset="0"/>
              </a:rPr>
              <a:t>A. Fat-free and low fat (1%) milk</a:t>
            </a:r>
          </a:p>
          <a:p>
            <a:pPr marL="609600" indent="-609600">
              <a:spcBef>
                <a:spcPct val="50000"/>
              </a:spcBef>
              <a:spcAft>
                <a:spcPts val="1200"/>
              </a:spcAft>
            </a:pPr>
            <a:r>
              <a:rPr lang="en-US" sz="3600" b="1" dirty="0">
                <a:solidFill>
                  <a:srgbClr val="000000"/>
                </a:solidFill>
                <a:cs typeface="Arial" charset="0"/>
              </a:rPr>
              <a:t>B. Whole milk</a:t>
            </a:r>
          </a:p>
          <a:p>
            <a:pPr marL="609600" indent="-609600">
              <a:spcBef>
                <a:spcPct val="50000"/>
              </a:spcBef>
              <a:spcAft>
                <a:spcPts val="1200"/>
              </a:spcAft>
            </a:pPr>
            <a:r>
              <a:rPr lang="en-US" sz="3600" b="1" dirty="0">
                <a:solidFill>
                  <a:srgbClr val="000000"/>
                </a:solidFill>
                <a:cs typeface="Arial" charset="0"/>
              </a:rPr>
              <a:t>C. They are equally nutrient-dense</a:t>
            </a:r>
          </a:p>
        </p:txBody>
      </p:sp>
      <p:pic>
        <p:nvPicPr>
          <p:cNvPr id="4"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38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9202" name="Picture 2" descr="C:\Users\apeterson3\AppData\Local\Microsoft\Windows\Temporary Internet Files\Content.IE5\SBYO5FWO\MP9004394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90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9" name="Title 12"/>
          <p:cNvSpPr>
            <a:spLocks noGrp="1"/>
          </p:cNvSpPr>
          <p:nvPr>
            <p:ph type="title"/>
          </p:nvPr>
        </p:nvSpPr>
        <p:spPr>
          <a:xfrm>
            <a:off x="1646238" y="320675"/>
            <a:ext cx="6400800" cy="593725"/>
          </a:xfrm>
          <a:noFill/>
        </p:spPr>
        <p:txBody>
          <a:bodyPr/>
          <a:lstStyle/>
          <a:p>
            <a:pPr>
              <a:defRPr/>
            </a:pPr>
            <a:r>
              <a:rPr lang="en-US" dirty="0">
                <a:effectLst>
                  <a:outerShdw blurRad="38100" dist="38100" dir="2700000" algn="tl">
                    <a:srgbClr val="000000">
                      <a:alpha val="43137"/>
                    </a:srgbClr>
                  </a:outerShdw>
                </a:effectLst>
                <a:latin typeface="Comic Sans MS" pitchFamily="66" charset="0"/>
              </a:rPr>
              <a:t>Today’s Lesson Plan</a:t>
            </a:r>
          </a:p>
        </p:txBody>
      </p:sp>
      <p:sp>
        <p:nvSpPr>
          <p:cNvPr id="179204" name="Content Placeholder 13"/>
          <p:cNvSpPr>
            <a:spLocks noGrp="1"/>
          </p:cNvSpPr>
          <p:nvPr>
            <p:ph idx="1"/>
          </p:nvPr>
        </p:nvSpPr>
        <p:spPr>
          <a:xfrm>
            <a:off x="2286000" y="1417638"/>
            <a:ext cx="6415088" cy="1554162"/>
          </a:xfrm>
        </p:spPr>
        <p:txBody>
          <a:bodyPr/>
          <a:lstStyle/>
          <a:p>
            <a:pPr marL="457200" indent="-457200">
              <a:buFontTx/>
              <a:buAutoNum type="arabicPeriod"/>
            </a:pPr>
            <a:r>
              <a:rPr lang="en-US" dirty="0">
                <a:solidFill>
                  <a:srgbClr val="DA0000"/>
                </a:solidFill>
                <a:latin typeface="Comic Sans MS" pitchFamily="66" charset="0"/>
              </a:rPr>
              <a:t>Stay Within Your Calorie Budget!</a:t>
            </a:r>
          </a:p>
          <a:p>
            <a:pPr marL="457200" indent="-457200">
              <a:buFontTx/>
              <a:buAutoNum type="arabicPeriod"/>
            </a:pPr>
            <a:r>
              <a:rPr lang="en-US" dirty="0">
                <a:solidFill>
                  <a:schemeClr val="bg1"/>
                </a:solidFill>
                <a:latin typeface="Comic Sans MS" pitchFamily="66" charset="0"/>
              </a:rPr>
              <a:t>“Essential” vs. “Extra” calories</a:t>
            </a:r>
          </a:p>
          <a:p>
            <a:pPr marL="457200" indent="-457200">
              <a:buFontTx/>
              <a:buAutoNum type="arabicPeriod"/>
            </a:pPr>
            <a:r>
              <a:rPr lang="en-US" dirty="0">
                <a:solidFill>
                  <a:schemeClr val="bg1"/>
                </a:solidFill>
                <a:latin typeface="Comic Sans MS" pitchFamily="66" charset="0"/>
              </a:rPr>
              <a:t>Join the Portion Control Patrol</a:t>
            </a:r>
          </a:p>
          <a:p>
            <a:pPr marL="457200" indent="-457200">
              <a:buFontTx/>
              <a:buAutoNum type="arabicPeriod"/>
            </a:pPr>
            <a:r>
              <a:rPr lang="en-US" dirty="0">
                <a:solidFill>
                  <a:schemeClr val="bg1"/>
                </a:solidFill>
                <a:latin typeface="Comic Sans MS" pitchFamily="66" charset="0"/>
              </a:rPr>
              <a:t>Move your feet more to eat more! </a:t>
            </a:r>
          </a:p>
        </p:txBody>
      </p:sp>
      <p:pic>
        <p:nvPicPr>
          <p:cNvPr id="179206"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4739" name="AutoShape 2"/>
          <p:cNvSpPr>
            <a:spLocks noChangeArrowheads="1"/>
          </p:cNvSpPr>
          <p:nvPr/>
        </p:nvSpPr>
        <p:spPr bwMode="auto">
          <a:xfrm>
            <a:off x="0" y="0"/>
            <a:ext cx="9144000" cy="1493838"/>
          </a:xfrm>
          <a:prstGeom prst="rect">
            <a:avLst/>
          </a:prstGeom>
          <a:solidFill>
            <a:srgbClr val="DA0000"/>
          </a:solidFill>
          <a:ln>
            <a:noFill/>
          </a:ln>
          <a:extLst/>
        </p:spPr>
        <p:txBody>
          <a:bodyPr>
            <a:spAutoFit/>
          </a:bodyPr>
          <a:lstStyle/>
          <a:p>
            <a:pPr algn="ctr">
              <a:buSzPct val="115000"/>
            </a:pPr>
            <a:r>
              <a:rPr lang="en-US" sz="4800" b="1" dirty="0">
                <a:effectLst>
                  <a:outerShdw blurRad="38100" dist="38100" dir="2700000" algn="tl">
                    <a:srgbClr val="000000">
                      <a:alpha val="43137"/>
                    </a:srgbClr>
                  </a:outerShdw>
                </a:effectLst>
              </a:rPr>
              <a:t>Can you guess:</a:t>
            </a:r>
            <a:r>
              <a:rPr lang="en-US" sz="4400" b="1" dirty="0">
                <a:effectLst>
                  <a:outerShdw blurRad="38100" dist="38100" dir="2700000" algn="tl">
                    <a:srgbClr val="000000">
                      <a:alpha val="43137"/>
                    </a:srgbClr>
                  </a:outerShdw>
                </a:effectLst>
              </a:rPr>
              <a:t> </a:t>
            </a:r>
            <a:r>
              <a:rPr lang="en-US" sz="4400" b="1" dirty="0">
                <a:solidFill>
                  <a:schemeClr val="bg1"/>
                </a:solidFill>
              </a:rPr>
              <a:t>Which is </a:t>
            </a:r>
            <a:br>
              <a:rPr lang="en-US" sz="4400" b="1" dirty="0">
                <a:solidFill>
                  <a:schemeClr val="bg1"/>
                </a:solidFill>
              </a:rPr>
            </a:br>
            <a:r>
              <a:rPr lang="en-US" sz="4400" b="1" dirty="0">
                <a:solidFill>
                  <a:schemeClr val="bg1"/>
                </a:solidFill>
              </a:rPr>
              <a:t>more nutrient-dense?</a:t>
            </a:r>
          </a:p>
        </p:txBody>
      </p:sp>
      <p:sp>
        <p:nvSpPr>
          <p:cNvPr id="244740" name="AutoShape 3"/>
          <p:cNvSpPr>
            <a:spLocks noChangeArrowheads="1"/>
          </p:cNvSpPr>
          <p:nvPr/>
        </p:nvSpPr>
        <p:spPr bwMode="auto">
          <a:xfrm>
            <a:off x="495300" y="2590800"/>
            <a:ext cx="81534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spcBef>
                <a:spcPct val="50000"/>
              </a:spcBef>
              <a:spcAft>
                <a:spcPts val="1200"/>
              </a:spcAft>
            </a:pPr>
            <a:r>
              <a:rPr lang="en-US" sz="3600" b="1" u="sng" dirty="0">
                <a:solidFill>
                  <a:srgbClr val="DA0000"/>
                </a:solidFill>
                <a:cs typeface="Arial" charset="0"/>
              </a:rPr>
              <a:t>A. Fat-free and low fat (1%) milk</a:t>
            </a:r>
          </a:p>
          <a:p>
            <a:pPr marL="609600" indent="-609600">
              <a:spcBef>
                <a:spcPct val="50000"/>
              </a:spcBef>
              <a:spcAft>
                <a:spcPts val="1200"/>
              </a:spcAft>
            </a:pPr>
            <a:r>
              <a:rPr lang="en-US" sz="3600" b="1" dirty="0">
                <a:solidFill>
                  <a:srgbClr val="000000"/>
                </a:solidFill>
                <a:cs typeface="Arial" charset="0"/>
              </a:rPr>
              <a:t>B. Whole milk</a:t>
            </a:r>
          </a:p>
          <a:p>
            <a:pPr marL="609600" indent="-609600">
              <a:spcBef>
                <a:spcPct val="50000"/>
              </a:spcBef>
              <a:spcAft>
                <a:spcPts val="1200"/>
              </a:spcAft>
            </a:pPr>
            <a:r>
              <a:rPr lang="en-US" sz="3600" b="1" dirty="0">
                <a:solidFill>
                  <a:srgbClr val="000000"/>
                </a:solidFill>
                <a:cs typeface="Arial" charset="0"/>
              </a:rPr>
              <a:t>C. They are equally nutrient-dense</a:t>
            </a:r>
          </a:p>
        </p:txBody>
      </p:sp>
      <p:pic>
        <p:nvPicPr>
          <p:cNvPr id="4"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7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63" name="AutoShape 2"/>
          <p:cNvSpPr>
            <a:spLocks noGrp="1" noChangeArrowheads="1"/>
          </p:cNvSpPr>
          <p:nvPr>
            <p:ph type="title"/>
          </p:nvPr>
        </p:nvSpPr>
        <p:spPr>
          <a:xfrm>
            <a:off x="0" y="-1"/>
            <a:ext cx="9144000" cy="1325903"/>
          </a:xfrm>
          <a:solidFill>
            <a:srgbClr val="DA0000"/>
          </a:solidFill>
        </p:spPr>
        <p:txBody>
          <a:bodyPr anchor="ctr">
            <a:noAutofit/>
          </a:bodyPr>
          <a:lstStyle/>
          <a:p>
            <a:pPr algn="ctr" eaLnBrk="1" hangingPunct="1"/>
            <a:r>
              <a:rPr lang="en-US" dirty="0">
                <a:solidFill>
                  <a:schemeClr val="tx1"/>
                </a:solidFill>
              </a:rPr>
              <a:t>Choose </a:t>
            </a:r>
            <a:r>
              <a:rPr lang="en-US" sz="4400" dirty="0" err="1">
                <a:solidFill>
                  <a:schemeClr val="tx1"/>
                </a:solidFill>
              </a:rPr>
              <a:t>MyPlate</a:t>
            </a:r>
            <a:r>
              <a:rPr lang="en-US" dirty="0">
                <a:solidFill>
                  <a:schemeClr val="tx1"/>
                </a:solidFill>
              </a:rPr>
              <a:t> “Menu”</a:t>
            </a:r>
          </a:p>
        </p:txBody>
      </p:sp>
      <p:pic>
        <p:nvPicPr>
          <p:cNvPr id="245764" name="Picture 4" descr="myplate_g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91659"/>
            <a:ext cx="4418012"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5" name="Rectangle 5"/>
          <p:cNvSpPr>
            <a:spLocks noGrp="1" noChangeArrowheads="1"/>
          </p:cNvSpPr>
          <p:nvPr>
            <p:ph type="body" sz="half" idx="1"/>
          </p:nvPr>
        </p:nvSpPr>
        <p:spPr>
          <a:xfrm>
            <a:off x="0" y="1447800"/>
            <a:ext cx="5105400" cy="2743200"/>
          </a:xfrm>
          <a:noFill/>
        </p:spPr>
        <p:txBody>
          <a:bodyPr/>
          <a:lstStyle/>
          <a:p>
            <a:pPr marL="533400" indent="-533400" eaLnBrk="1" hangingPunct="1">
              <a:buFontTx/>
              <a:buNone/>
            </a:pPr>
            <a:r>
              <a:rPr lang="en-US" sz="3600" dirty="0">
                <a:solidFill>
                  <a:srgbClr val="FF0000"/>
                </a:solidFill>
                <a:cs typeface="Arial" charset="0"/>
              </a:rPr>
              <a:t>   </a:t>
            </a:r>
            <a:r>
              <a:rPr lang="en-US" sz="4000" dirty="0">
                <a:solidFill>
                  <a:srgbClr val="DA0000"/>
                </a:solidFill>
                <a:cs typeface="Arial" charset="0"/>
              </a:rPr>
              <a:t>Foods to reduce</a:t>
            </a:r>
            <a:endParaRPr lang="en-US" sz="3600" dirty="0">
              <a:solidFill>
                <a:srgbClr val="DA0000"/>
              </a:solidFill>
              <a:cs typeface="Arial" charset="0"/>
            </a:endParaRPr>
          </a:p>
          <a:p>
            <a:pPr marL="1143000" lvl="1" indent="-400050" eaLnBrk="1" hangingPunct="1">
              <a:spcBef>
                <a:spcPct val="50000"/>
              </a:spcBef>
              <a:buClr>
                <a:srgbClr val="DA0000"/>
              </a:buClr>
            </a:pPr>
            <a:r>
              <a:rPr lang="en-US" sz="2800" dirty="0">
                <a:cs typeface="Arial" charset="0"/>
              </a:rPr>
              <a:t>Compare sodium </a:t>
            </a:r>
            <a:br>
              <a:rPr lang="en-US" sz="2800" dirty="0">
                <a:cs typeface="Arial" charset="0"/>
              </a:rPr>
            </a:br>
            <a:r>
              <a:rPr lang="en-US" sz="2800" dirty="0">
                <a:cs typeface="Arial" charset="0"/>
              </a:rPr>
              <a:t>in foods like soup, bread, and frozen</a:t>
            </a:r>
            <a:br>
              <a:rPr lang="en-US" sz="2800" dirty="0">
                <a:cs typeface="Arial" charset="0"/>
              </a:rPr>
            </a:br>
            <a:r>
              <a:rPr lang="en-US" sz="2800" dirty="0">
                <a:cs typeface="Arial" charset="0"/>
              </a:rPr>
              <a:t> meals ― and </a:t>
            </a:r>
            <a:br>
              <a:rPr lang="en-US" sz="2800" dirty="0">
                <a:cs typeface="Arial" charset="0"/>
              </a:rPr>
            </a:br>
            <a:r>
              <a:rPr lang="en-US" sz="2800" dirty="0">
                <a:cs typeface="Arial" charset="0"/>
              </a:rPr>
              <a:t>choose the foods </a:t>
            </a:r>
            <a:br>
              <a:rPr lang="en-US" sz="2800" dirty="0">
                <a:cs typeface="Arial" charset="0"/>
              </a:rPr>
            </a:br>
            <a:r>
              <a:rPr lang="en-US" sz="2800" dirty="0">
                <a:cs typeface="Arial" charset="0"/>
              </a:rPr>
              <a:t>with lower numbers</a:t>
            </a:r>
          </a:p>
          <a:p>
            <a:pPr marL="1143000" lvl="1" indent="-400050" eaLnBrk="1" hangingPunct="1">
              <a:spcBef>
                <a:spcPct val="50000"/>
              </a:spcBef>
              <a:buClr>
                <a:srgbClr val="DA0000"/>
              </a:buClr>
            </a:pPr>
            <a:r>
              <a:rPr lang="en-US" sz="2800" dirty="0">
                <a:cs typeface="Arial" charset="0"/>
              </a:rPr>
              <a:t>Drink water instead </a:t>
            </a:r>
            <a:br>
              <a:rPr lang="en-US" sz="2800" dirty="0">
                <a:cs typeface="Arial" charset="0"/>
              </a:rPr>
            </a:br>
            <a:r>
              <a:rPr lang="en-US" sz="2800" dirty="0">
                <a:cs typeface="Arial" charset="0"/>
              </a:rPr>
              <a:t>of sugary drinks </a:t>
            </a:r>
          </a:p>
        </p:txBody>
      </p:sp>
      <p:pic>
        <p:nvPicPr>
          <p:cNvPr id="245766"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9300" name="Rectangle 4"/>
          <p:cNvSpPr>
            <a:spLocks noChangeArrowheads="1"/>
          </p:cNvSpPr>
          <p:nvPr/>
        </p:nvSpPr>
        <p:spPr bwMode="auto">
          <a:xfrm>
            <a:off x="0" y="76200"/>
            <a:ext cx="9072563" cy="6781800"/>
          </a:xfrm>
          <a:prstGeom prst="rect">
            <a:avLst/>
          </a:prstGeom>
          <a:noFill/>
          <a:ln w="127000">
            <a:noFill/>
            <a:miter lim="800000"/>
            <a:headEnd/>
            <a:tailEnd/>
          </a:ln>
          <a:effectLst/>
        </p:spPr>
        <p:txBody>
          <a:bodyPr wrap="none" anchor="ctr"/>
          <a:lstStyle/>
          <a:p>
            <a:pPr eaLnBrk="0" hangingPunct="0">
              <a:defRPr/>
            </a:pPr>
            <a:endParaRPr lang="en-US" sz="400">
              <a:solidFill>
                <a:srgbClr val="FFFFFF"/>
              </a:solidFill>
              <a:effectLst>
                <a:outerShdw blurRad="38100" dist="38100" dir="2700000" algn="tl">
                  <a:srgbClr val="C0C0C0"/>
                </a:outerShdw>
              </a:effectLst>
            </a:endParaRPr>
          </a:p>
        </p:txBody>
      </p:sp>
      <p:sp>
        <p:nvSpPr>
          <p:cNvPr id="205828" name="AutoShape 5"/>
          <p:cNvSpPr>
            <a:spLocks noChangeArrowheads="1"/>
          </p:cNvSpPr>
          <p:nvPr/>
        </p:nvSpPr>
        <p:spPr bwMode="auto">
          <a:xfrm>
            <a:off x="0" y="0"/>
            <a:ext cx="9140825" cy="1295400"/>
          </a:xfrm>
          <a:prstGeom prst="rect">
            <a:avLst/>
          </a:prstGeom>
          <a:solidFill>
            <a:srgbClr val="DA0000"/>
          </a:solidFill>
          <a:ln>
            <a:noFill/>
          </a:ln>
          <a:extLst/>
        </p:spPr>
        <p:txBody>
          <a:bodyPr/>
          <a:lstStyle/>
          <a:p>
            <a:pPr algn="ctr" eaLnBrk="0" hangingPunct="0">
              <a:buSzPct val="115000"/>
            </a:pPr>
            <a:r>
              <a:rPr lang="en-US" sz="3600" b="1">
                <a:solidFill>
                  <a:srgbClr val="FFFFFF"/>
                </a:solidFill>
              </a:rPr>
              <a:t>Nutrition Facts Label doesn’t separate “added” &amp; “naturally occurring” sugars</a:t>
            </a:r>
          </a:p>
        </p:txBody>
      </p:sp>
      <p:sp>
        <p:nvSpPr>
          <p:cNvPr id="205829" name="Rectangle 6"/>
          <p:cNvSpPr>
            <a:spLocks noChangeArrowheads="1"/>
          </p:cNvSpPr>
          <p:nvPr/>
        </p:nvSpPr>
        <p:spPr bwMode="auto">
          <a:xfrm>
            <a:off x="381000" y="1447800"/>
            <a:ext cx="4191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buClr>
                <a:srgbClr val="FF0000"/>
              </a:buClr>
              <a:buFont typeface="Wingdings" pitchFamily="2" charset="2"/>
              <a:buNone/>
            </a:pPr>
            <a:r>
              <a:rPr lang="en-US" sz="3200" b="1" dirty="0">
                <a:solidFill>
                  <a:srgbClr val="DA0000"/>
                </a:solidFill>
                <a:cs typeface="Arial" charset="0"/>
              </a:rPr>
              <a:t>“Added” </a:t>
            </a:r>
            <a:r>
              <a:rPr lang="en-US" sz="3200" b="1" dirty="0">
                <a:solidFill>
                  <a:srgbClr val="000000"/>
                </a:solidFill>
                <a:cs typeface="Arial" charset="0"/>
              </a:rPr>
              <a:t>sugars are sugars and syrups added to foods or beverages during preparation or processing</a:t>
            </a:r>
          </a:p>
          <a:p>
            <a:pPr eaLnBrk="0" hangingPunct="0">
              <a:spcBef>
                <a:spcPct val="50000"/>
              </a:spcBef>
              <a:buClr>
                <a:srgbClr val="FF0000"/>
              </a:buClr>
            </a:pPr>
            <a:r>
              <a:rPr lang="en-US" sz="3200" b="1" dirty="0">
                <a:solidFill>
                  <a:srgbClr val="DA0000"/>
                </a:solidFill>
                <a:cs typeface="Arial" charset="0"/>
              </a:rPr>
              <a:t>1 teaspoon sugar = about 4g of added and/or naturally occurring sugar</a:t>
            </a:r>
          </a:p>
        </p:txBody>
      </p:sp>
      <p:grpSp>
        <p:nvGrpSpPr>
          <p:cNvPr id="205830" name="Group 10"/>
          <p:cNvGrpSpPr>
            <a:grpSpLocks/>
          </p:cNvGrpSpPr>
          <p:nvPr/>
        </p:nvGrpSpPr>
        <p:grpSpPr bwMode="auto">
          <a:xfrm>
            <a:off x="4953000" y="1752600"/>
            <a:ext cx="3968750" cy="4470400"/>
            <a:chOff x="3120" y="1104"/>
            <a:chExt cx="2500" cy="2816"/>
          </a:xfrm>
        </p:grpSpPr>
        <p:pic>
          <p:nvPicPr>
            <p:cNvPr id="205832" name="Picture 6" descr="BW-label-sug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0" y="1104"/>
              <a:ext cx="2500" cy="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6" name="Line 8"/>
            <p:cNvSpPr>
              <a:spLocks noChangeShapeType="1"/>
            </p:cNvSpPr>
            <p:nvPr/>
          </p:nvSpPr>
          <p:spPr bwMode="auto">
            <a:xfrm>
              <a:off x="3264" y="3744"/>
              <a:ext cx="837" cy="0"/>
            </a:xfrm>
            <a:prstGeom prst="line">
              <a:avLst/>
            </a:prstGeom>
            <a:noFill/>
            <a:ln w="38100">
              <a:solidFill>
                <a:srgbClr val="DA0000"/>
              </a:solidFill>
              <a:round/>
              <a:headEnd/>
              <a:tailEnd/>
            </a:ln>
            <a:effectLst/>
          </p:spPr>
          <p:txBody>
            <a:bodyPr/>
            <a:lstStyle/>
            <a:p>
              <a:pPr eaLnBrk="0" hangingPunct="0">
                <a:defRPr/>
              </a:pPr>
              <a:endParaRPr lang="en-US" sz="400" baseline="-25000">
                <a:solidFill>
                  <a:srgbClr val="000000"/>
                </a:solidFill>
                <a:effectLst>
                  <a:outerShdw blurRad="38100" dist="38100" dir="2700000" algn="tl">
                    <a:srgbClr val="000000">
                      <a:alpha val="43137"/>
                    </a:srgbClr>
                  </a:outerShdw>
                </a:effectLst>
              </a:endParaRPr>
            </a:p>
          </p:txBody>
        </p:sp>
      </p:grpSp>
      <p:pic>
        <p:nvPicPr>
          <p:cNvPr id="205831"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1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9586" name="Picture 2" descr="C:\Users\apeterson3\AppData\Local\Microsoft\Windows\Temporary Internet Files\Content.IE5\DNPZV6FH\MP900448438[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 y="1188707"/>
            <a:ext cx="9164437" cy="5714975"/>
          </a:xfrm>
          <a:prstGeom prst="rect">
            <a:avLst/>
          </a:prstGeom>
          <a:noFill/>
          <a:extLst>
            <a:ext uri="{909E8E84-426E-40DD-AFC4-6F175D3DCCD1}">
              <a14:hiddenFill xmlns:a14="http://schemas.microsoft.com/office/drawing/2010/main">
                <a:solidFill>
                  <a:srgbClr val="FFFFFF"/>
                </a:solidFill>
              </a14:hiddenFill>
            </a:ext>
          </a:extLst>
        </p:spPr>
      </p:pic>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206852" name="Rectangle 6"/>
          <p:cNvSpPr>
            <a:spLocks noChangeArrowheads="1"/>
          </p:cNvSpPr>
          <p:nvPr/>
        </p:nvSpPr>
        <p:spPr bwMode="auto">
          <a:xfrm>
            <a:off x="-38232" y="0"/>
            <a:ext cx="9202665" cy="1569660"/>
          </a:xfrm>
          <a:prstGeom prst="rect">
            <a:avLst/>
          </a:prstGeom>
          <a:solidFill>
            <a:srgbClr val="DA0000">
              <a:alpha val="98000"/>
            </a:srgbClr>
          </a:solidFill>
          <a:ln>
            <a:noFill/>
          </a:ln>
          <a:extLst/>
        </p:spPr>
        <p:txBody>
          <a:bodyPr wrap="square">
            <a:spAutoFit/>
          </a:bodyPr>
          <a:lstStyle/>
          <a:p>
            <a:pPr eaLnBrk="0" hangingPunct="0">
              <a:spcBef>
                <a:spcPct val="50000"/>
              </a:spcBef>
              <a:buClr>
                <a:srgbClr val="FF0000"/>
              </a:buClr>
              <a:buFont typeface="Wingdings" pitchFamily="2" charset="2"/>
              <a:buNone/>
            </a:pPr>
            <a:r>
              <a:rPr lang="en-US" sz="3200" b="1" dirty="0">
                <a:solidFill>
                  <a:srgbClr val="000000"/>
                </a:solidFill>
                <a:cs typeface="Arial" charset="0"/>
              </a:rPr>
              <a:t>Other sugars occur </a:t>
            </a:r>
            <a:r>
              <a:rPr lang="en-US" sz="3200" b="1" dirty="0">
                <a:solidFill>
                  <a:schemeClr val="bg1"/>
                </a:solidFill>
                <a:cs typeface="Arial" charset="0"/>
              </a:rPr>
              <a:t>“naturally” </a:t>
            </a:r>
            <a:r>
              <a:rPr lang="en-US" sz="3200" b="1" dirty="0">
                <a:solidFill>
                  <a:srgbClr val="000000"/>
                </a:solidFill>
                <a:cs typeface="Arial" charset="0"/>
              </a:rPr>
              <a:t>in foods like milk, fruit, and some vegetables – they aren’t the “added sugars” that are the concern</a:t>
            </a:r>
          </a:p>
        </p:txBody>
      </p:sp>
      <p:pic>
        <p:nvPicPr>
          <p:cNvPr id="206854"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64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5" name="AutoShape 2"/>
          <p:cNvSpPr>
            <a:spLocks noChangeArrowheads="1"/>
          </p:cNvSpPr>
          <p:nvPr/>
        </p:nvSpPr>
        <p:spPr bwMode="auto">
          <a:xfrm>
            <a:off x="0" y="0"/>
            <a:ext cx="9140825" cy="2163763"/>
          </a:xfrm>
          <a:prstGeom prst="rect">
            <a:avLst/>
          </a:prstGeom>
          <a:solidFill>
            <a:srgbClr val="DA0000"/>
          </a:solidFill>
          <a:ln>
            <a:noFill/>
          </a:ln>
          <a:extLst/>
        </p:spPr>
        <p:txBody>
          <a:bodyPr/>
          <a:lstStyle/>
          <a:p>
            <a:pPr algn="ctr">
              <a:buSzPct val="115000"/>
            </a:pPr>
            <a:r>
              <a:rPr lang="en-US" sz="4800" b="1" dirty="0">
                <a:effectLst>
                  <a:outerShdw blurRad="38100" dist="38100" dir="2700000" algn="tl">
                    <a:srgbClr val="000000">
                      <a:alpha val="43137"/>
                    </a:srgbClr>
                  </a:outerShdw>
                </a:effectLst>
              </a:rPr>
              <a:t>Can you guess:</a:t>
            </a:r>
            <a:r>
              <a:rPr lang="en-US" sz="4400" b="1" dirty="0">
                <a:effectLst>
                  <a:outerShdw blurRad="38100" dist="38100" dir="2700000" algn="tl">
                    <a:srgbClr val="000000">
                      <a:alpha val="43137"/>
                    </a:srgbClr>
                  </a:outerShdw>
                </a:effectLst>
              </a:rPr>
              <a:t> </a:t>
            </a:r>
            <a:r>
              <a:rPr lang="en-US" sz="4400" b="1" dirty="0">
                <a:solidFill>
                  <a:srgbClr val="FFFFFF"/>
                </a:solidFill>
              </a:rPr>
              <a:t>Which food </a:t>
            </a:r>
            <a:br>
              <a:rPr lang="en-US" sz="4400" b="1" dirty="0">
                <a:solidFill>
                  <a:srgbClr val="FFFFFF"/>
                </a:solidFill>
              </a:rPr>
            </a:br>
            <a:r>
              <a:rPr lang="en-US" sz="4400" b="1" dirty="0">
                <a:solidFill>
                  <a:srgbClr val="FFFFFF"/>
                </a:solidFill>
              </a:rPr>
              <a:t>has ADDED sugar according </a:t>
            </a:r>
            <a:br>
              <a:rPr lang="en-US" sz="4400" b="1" dirty="0">
                <a:solidFill>
                  <a:srgbClr val="FFFFFF"/>
                </a:solidFill>
              </a:rPr>
            </a:br>
            <a:r>
              <a:rPr lang="en-US" sz="4400" b="1" dirty="0">
                <a:solidFill>
                  <a:srgbClr val="FFFFFF"/>
                </a:solidFill>
              </a:rPr>
              <a:t>to the ingredient list?</a:t>
            </a:r>
            <a:endParaRPr lang="en-US" sz="4000" b="1" dirty="0">
              <a:solidFill>
                <a:srgbClr val="FFFFFF"/>
              </a:solidFill>
            </a:endParaRPr>
          </a:p>
        </p:txBody>
      </p:sp>
      <p:sp>
        <p:nvSpPr>
          <p:cNvPr id="31748" name="AutoShape 3"/>
          <p:cNvSpPr>
            <a:spLocks noChangeArrowheads="1"/>
          </p:cNvSpPr>
          <p:nvPr/>
        </p:nvSpPr>
        <p:spPr bwMode="auto">
          <a:xfrm>
            <a:off x="461963" y="2590800"/>
            <a:ext cx="8218487" cy="3940175"/>
          </a:xfrm>
          <a:prstGeom prst="rect">
            <a:avLst/>
          </a:prstGeom>
          <a:noFill/>
          <a:ln w="9525">
            <a:noFill/>
            <a:miter lim="800000"/>
            <a:headEnd/>
            <a:tailEnd/>
          </a:ln>
        </p:spPr>
        <p:txBody>
          <a:bodyPr>
            <a:spAutoFit/>
          </a:bodyPr>
          <a:lstStyle/>
          <a:p>
            <a:pPr marL="57150" indent="-57150">
              <a:spcAft>
                <a:spcPts val="1200"/>
              </a:spcAft>
              <a:defRPr/>
            </a:pPr>
            <a:r>
              <a:rPr lang="en-US" sz="3200" b="1" dirty="0">
                <a:solidFill>
                  <a:srgbClr val="000000"/>
                </a:solidFill>
                <a:latin typeface="Arial" pitchFamily="34" charset="0"/>
                <a:cs typeface="Arial" pitchFamily="34" charset="0"/>
              </a:rPr>
              <a:t>A. INGREDIENTS: cultured pasteurized     grade A nonfat milk, whey protein concentrate, pectin ...</a:t>
            </a:r>
          </a:p>
          <a:p>
            <a:pPr>
              <a:spcBef>
                <a:spcPct val="50000"/>
              </a:spcBef>
              <a:spcAft>
                <a:spcPts val="1200"/>
              </a:spcAft>
              <a:defRPr/>
            </a:pPr>
            <a:r>
              <a:rPr lang="en-US" sz="3200" b="1" dirty="0">
                <a:solidFill>
                  <a:srgbClr val="000000"/>
                </a:solidFill>
                <a:latin typeface="Arial" pitchFamily="34" charset="0"/>
                <a:cs typeface="Arial" pitchFamily="34" charset="0"/>
              </a:rPr>
              <a:t>B. INGREDIENTS: cultured grade A reduced fat milk, apples, high-fructose corn syrup, cinnamon, nutmeg, natural flavors, pectin ...</a:t>
            </a:r>
          </a:p>
        </p:txBody>
      </p:sp>
      <p:pic>
        <p:nvPicPr>
          <p:cNvPr id="207877"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88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8899" name="AutoShape 2"/>
          <p:cNvSpPr>
            <a:spLocks noChangeArrowheads="1"/>
          </p:cNvSpPr>
          <p:nvPr/>
        </p:nvSpPr>
        <p:spPr bwMode="auto">
          <a:xfrm>
            <a:off x="0" y="0"/>
            <a:ext cx="9140825" cy="2163763"/>
          </a:xfrm>
          <a:prstGeom prst="rect">
            <a:avLst/>
          </a:prstGeom>
          <a:solidFill>
            <a:srgbClr val="DA0000"/>
          </a:solidFill>
          <a:ln>
            <a:noFill/>
          </a:ln>
          <a:extLst/>
        </p:spPr>
        <p:txBody>
          <a:bodyPr/>
          <a:lstStyle/>
          <a:p>
            <a:pPr algn="ctr">
              <a:buSzPct val="115000"/>
            </a:pPr>
            <a:r>
              <a:rPr lang="en-US" sz="4800" b="1" dirty="0">
                <a:effectLst>
                  <a:outerShdw blurRad="38100" dist="38100" dir="2700000" algn="tl">
                    <a:srgbClr val="000000">
                      <a:alpha val="43137"/>
                    </a:srgbClr>
                  </a:outerShdw>
                </a:effectLst>
              </a:rPr>
              <a:t>Can you guess:</a:t>
            </a:r>
            <a:r>
              <a:rPr lang="en-US" sz="4400" b="1" dirty="0">
                <a:effectLst>
                  <a:outerShdw blurRad="38100" dist="38100" dir="2700000" algn="tl">
                    <a:srgbClr val="000000">
                      <a:alpha val="43137"/>
                    </a:srgbClr>
                  </a:outerShdw>
                </a:effectLst>
              </a:rPr>
              <a:t> </a:t>
            </a:r>
            <a:r>
              <a:rPr lang="en-US" sz="4400" b="1" dirty="0">
                <a:solidFill>
                  <a:srgbClr val="FFFFFF"/>
                </a:solidFill>
              </a:rPr>
              <a:t>Which food </a:t>
            </a:r>
            <a:br>
              <a:rPr lang="en-US" sz="4400" b="1" dirty="0">
                <a:solidFill>
                  <a:srgbClr val="FFFFFF"/>
                </a:solidFill>
              </a:rPr>
            </a:br>
            <a:r>
              <a:rPr lang="en-US" sz="4400" b="1" dirty="0">
                <a:solidFill>
                  <a:srgbClr val="FFFFFF"/>
                </a:solidFill>
              </a:rPr>
              <a:t>has ADDED sugar according </a:t>
            </a:r>
            <a:br>
              <a:rPr lang="en-US" sz="4400" b="1" dirty="0">
                <a:solidFill>
                  <a:srgbClr val="FFFFFF"/>
                </a:solidFill>
              </a:rPr>
            </a:br>
            <a:r>
              <a:rPr lang="en-US" sz="4400" b="1" dirty="0">
                <a:solidFill>
                  <a:srgbClr val="FFFFFF"/>
                </a:solidFill>
              </a:rPr>
              <a:t>to the ingredient list?</a:t>
            </a:r>
            <a:endParaRPr lang="en-US" sz="4000" b="1" dirty="0">
              <a:solidFill>
                <a:srgbClr val="FFFFFF"/>
              </a:solidFill>
            </a:endParaRPr>
          </a:p>
        </p:txBody>
      </p:sp>
      <p:sp>
        <p:nvSpPr>
          <p:cNvPr id="31748" name="AutoShape 3"/>
          <p:cNvSpPr>
            <a:spLocks noChangeArrowheads="1"/>
          </p:cNvSpPr>
          <p:nvPr/>
        </p:nvSpPr>
        <p:spPr bwMode="auto">
          <a:xfrm>
            <a:off x="461963" y="2590800"/>
            <a:ext cx="8218487" cy="3940175"/>
          </a:xfrm>
          <a:prstGeom prst="rect">
            <a:avLst/>
          </a:prstGeom>
          <a:noFill/>
          <a:ln w="9525">
            <a:noFill/>
            <a:miter lim="800000"/>
            <a:headEnd/>
            <a:tailEnd/>
          </a:ln>
        </p:spPr>
        <p:txBody>
          <a:bodyPr>
            <a:spAutoFit/>
          </a:bodyPr>
          <a:lstStyle/>
          <a:p>
            <a:pPr marL="57150" indent="-57150">
              <a:spcAft>
                <a:spcPts val="1200"/>
              </a:spcAft>
              <a:defRPr/>
            </a:pPr>
            <a:r>
              <a:rPr lang="en-US" sz="3200" b="1" dirty="0">
                <a:solidFill>
                  <a:srgbClr val="000000"/>
                </a:solidFill>
                <a:latin typeface="Arial" pitchFamily="34" charset="0"/>
                <a:cs typeface="Arial" pitchFamily="34" charset="0"/>
              </a:rPr>
              <a:t>A. INGREDIENTS: cultured pasteurized     grade A nonfat milk, whey protein concentrate, pectin ...</a:t>
            </a:r>
          </a:p>
          <a:p>
            <a:pPr>
              <a:spcBef>
                <a:spcPct val="50000"/>
              </a:spcBef>
              <a:spcAft>
                <a:spcPts val="1200"/>
              </a:spcAft>
              <a:defRPr/>
            </a:pPr>
            <a:r>
              <a:rPr lang="en-US" sz="3200" b="1" u="sng" dirty="0">
                <a:solidFill>
                  <a:srgbClr val="DA0000"/>
                </a:solidFill>
                <a:latin typeface="Arial" pitchFamily="34" charset="0"/>
                <a:cs typeface="Arial" pitchFamily="34" charset="0"/>
              </a:rPr>
              <a:t>B. INGREDIENTS: cultured grade A reduced fat milk, apples, high-fructose corn syrup, cinnamon, nutmeg, natural flavors, pectin ...</a:t>
            </a:r>
          </a:p>
        </p:txBody>
      </p:sp>
      <p:pic>
        <p:nvPicPr>
          <p:cNvPr id="208901"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06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6066" name="Picture 10" descr="C:\Users\apeterson3\AppData\Local\Microsoft\Windows\Temporary Internet Files\Content.IE5\SBYO5FWO\MP90042258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1192"/>
            <a:ext cx="9144000" cy="628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Rectangle 2"/>
          <p:cNvSpPr>
            <a:spLocks noGrp="1" noChangeArrowheads="1"/>
          </p:cNvSpPr>
          <p:nvPr>
            <p:ph type="title"/>
          </p:nvPr>
        </p:nvSpPr>
        <p:spPr>
          <a:xfrm>
            <a:off x="0" y="-45682"/>
            <a:ext cx="9144000" cy="1051586"/>
          </a:xfrm>
          <a:solidFill>
            <a:srgbClr val="DA0000"/>
          </a:solidFill>
        </p:spPr>
        <p:txBody>
          <a:bodyPr/>
          <a:lstStyle/>
          <a:p>
            <a:pPr algn="ctr" eaLnBrk="1" hangingPunct="1"/>
            <a:r>
              <a:rPr lang="en-US" sz="3600">
                <a:solidFill>
                  <a:schemeClr val="tx1"/>
                </a:solidFill>
              </a:rPr>
              <a:t>Quick Math Lesson</a:t>
            </a:r>
          </a:p>
        </p:txBody>
      </p:sp>
      <p:sp>
        <p:nvSpPr>
          <p:cNvPr id="216068" name="Rectangle 3"/>
          <p:cNvSpPr>
            <a:spLocks noGrp="1" noChangeArrowheads="1"/>
          </p:cNvSpPr>
          <p:nvPr>
            <p:ph type="body" sz="half" idx="1"/>
          </p:nvPr>
        </p:nvSpPr>
        <p:spPr>
          <a:xfrm>
            <a:off x="0" y="1143025"/>
            <a:ext cx="5395912" cy="3124200"/>
          </a:xfrm>
        </p:spPr>
        <p:txBody>
          <a:bodyPr/>
          <a:lstStyle/>
          <a:p>
            <a:pPr marL="863600" lvl="1" indent="-406400" eaLnBrk="1" hangingPunct="1">
              <a:lnSpc>
                <a:spcPct val="90000"/>
              </a:lnSpc>
              <a:buFontTx/>
              <a:buBlip>
                <a:blip r:embed="rId4"/>
              </a:buBlip>
            </a:pPr>
            <a:r>
              <a:rPr lang="en-US" sz="3200" dirty="0"/>
              <a:t>1 teaspoon added sugar = about</a:t>
            </a:r>
            <a:br>
              <a:rPr lang="en-US" sz="3200" dirty="0"/>
            </a:br>
            <a:r>
              <a:rPr lang="en-US" sz="3200" dirty="0">
                <a:solidFill>
                  <a:srgbClr val="DA0000"/>
                </a:solidFill>
              </a:rPr>
              <a:t>20 calories</a:t>
            </a:r>
            <a:br>
              <a:rPr lang="en-US" sz="3200" dirty="0"/>
            </a:br>
            <a:endParaRPr lang="en-US" sz="3200" dirty="0"/>
          </a:p>
          <a:p>
            <a:pPr marL="863600" lvl="1" indent="-406400" eaLnBrk="1" hangingPunct="1">
              <a:lnSpc>
                <a:spcPct val="90000"/>
              </a:lnSpc>
              <a:buFontTx/>
              <a:buBlip>
                <a:blip r:embed="rId4"/>
              </a:buBlip>
            </a:pPr>
            <a:r>
              <a:rPr lang="en-US" sz="3200" dirty="0"/>
              <a:t>1 teaspoon solid</a:t>
            </a:r>
            <a:br>
              <a:rPr lang="en-US" sz="3200" dirty="0"/>
            </a:br>
            <a:r>
              <a:rPr lang="en-US" sz="3200" dirty="0">
                <a:solidFill>
                  <a:srgbClr val="DA0000"/>
                </a:solidFill>
              </a:rPr>
              <a:t>fat = about</a:t>
            </a:r>
            <a:br>
              <a:rPr lang="en-US" sz="3200" dirty="0">
                <a:solidFill>
                  <a:srgbClr val="DA0000"/>
                </a:solidFill>
              </a:rPr>
            </a:br>
            <a:r>
              <a:rPr lang="en-US" sz="3200" dirty="0">
                <a:solidFill>
                  <a:srgbClr val="DA0000"/>
                </a:solidFill>
              </a:rPr>
              <a:t>35 calories</a:t>
            </a:r>
          </a:p>
          <a:p>
            <a:pPr eaLnBrk="1" hangingPunct="1">
              <a:lnSpc>
                <a:spcPct val="90000"/>
              </a:lnSpc>
            </a:pPr>
            <a:endParaRPr lang="en-US" sz="2800" dirty="0"/>
          </a:p>
          <a:p>
            <a:pPr eaLnBrk="1" hangingPunct="1">
              <a:lnSpc>
                <a:spcPct val="90000"/>
              </a:lnSpc>
              <a:buFontTx/>
              <a:buNone/>
            </a:pPr>
            <a:r>
              <a:rPr lang="en-US" sz="2800" dirty="0"/>
              <a:t>	</a:t>
            </a:r>
          </a:p>
        </p:txBody>
      </p:sp>
      <p:pic>
        <p:nvPicPr>
          <p:cNvPr id="216071"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7"/>
          <p:cNvSpPr>
            <a:spLocks noChangeArrowheads="1"/>
          </p:cNvSpPr>
          <p:nvPr/>
        </p:nvSpPr>
        <p:spPr bwMode="auto">
          <a:xfrm>
            <a:off x="274367" y="4617707"/>
            <a:ext cx="5120584" cy="2063544"/>
          </a:xfrm>
          <a:prstGeom prst="wedgeRoundRectCallout">
            <a:avLst>
              <a:gd name="adj1" fmla="val 46225"/>
              <a:gd name="adj2" fmla="val -70436"/>
              <a:gd name="adj3" fmla="val 16667"/>
            </a:avLst>
          </a:prstGeom>
          <a:solidFill>
            <a:srgbClr val="FFFF66"/>
          </a:solidFill>
          <a:ln w="9525">
            <a:solidFill>
              <a:srgbClr val="000000"/>
            </a:solidFill>
            <a:miter lim="800000"/>
            <a:headEnd/>
            <a:tailEnd/>
          </a:ln>
        </p:spPr>
        <p:txBody>
          <a:bodyPr wrap="square">
            <a:spAutoFit/>
          </a:bodyPr>
          <a:lstStyle/>
          <a:p>
            <a:pPr>
              <a:lnSpc>
                <a:spcPct val="90000"/>
              </a:lnSpc>
              <a:spcBef>
                <a:spcPct val="20000"/>
              </a:spcBef>
            </a:pPr>
            <a:r>
              <a:rPr lang="en-US" sz="3200" b="1" dirty="0">
                <a:solidFill>
                  <a:srgbClr val="000000"/>
                </a:solidFill>
              </a:rPr>
              <a:t>Check “Nutrition Facts” labels for more specific calorie counts and nutrition information.</a:t>
            </a:r>
            <a:endParaRPr lang="en-US" sz="32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9" name="Picture 7" descr="drinkingwater"/>
          <p:cNvPicPr>
            <a:picLocks noChangeAspect="1" noChangeArrowheads="1"/>
          </p:cNvPicPr>
          <p:nvPr/>
        </p:nvPicPr>
        <p:blipFill>
          <a:blip r:embed="rId3" cstate="print">
            <a:extLst>
              <a:ext uri="{28A0092B-C50C-407E-A947-70E740481C1C}">
                <a14:useLocalDpi xmlns:a14="http://schemas.microsoft.com/office/drawing/2010/main" val="0"/>
              </a:ext>
            </a:extLst>
          </a:blip>
          <a:srcRect l="22444" r="15750"/>
          <a:stretch>
            <a:fillRect/>
          </a:stretch>
        </p:blipFill>
        <p:spPr bwMode="auto">
          <a:xfrm>
            <a:off x="0" y="1405050"/>
            <a:ext cx="4040188" cy="545294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65541" name="AutoShape 5"/>
          <p:cNvSpPr>
            <a:spLocks noChangeArrowheads="1"/>
          </p:cNvSpPr>
          <p:nvPr/>
        </p:nvSpPr>
        <p:spPr bwMode="auto">
          <a:xfrm>
            <a:off x="3175" y="0"/>
            <a:ext cx="9140825" cy="1600220"/>
          </a:xfrm>
          <a:prstGeom prst="rect">
            <a:avLst/>
          </a:prstGeom>
          <a:solidFill>
            <a:srgbClr val="DA0000"/>
          </a:solidFill>
          <a:ln w="25400">
            <a:noFill/>
            <a:miter lim="800000"/>
            <a:headEnd/>
            <a:tailEnd/>
          </a:ln>
        </p:spPr>
        <p:txBody>
          <a:bodyPr/>
          <a:lstStyle/>
          <a:p>
            <a:pPr marL="609600" indent="-609600" algn="ctr" eaLnBrk="0" hangingPunct="0">
              <a:buSzPct val="115000"/>
              <a:defRPr/>
            </a:pPr>
            <a:r>
              <a:rPr lang="en-US" sz="4400" b="1" dirty="0">
                <a:latin typeface="+mj-lt"/>
              </a:rPr>
              <a:t>Reduce sugar-sweetened beverage intake:</a:t>
            </a:r>
            <a:endParaRPr lang="en-US" sz="4000" b="1" dirty="0">
              <a:latin typeface="+mj-lt"/>
            </a:endParaRPr>
          </a:p>
        </p:txBody>
      </p:sp>
      <p:sp>
        <p:nvSpPr>
          <p:cNvPr id="254982" name="AutoShape 11"/>
          <p:cNvSpPr>
            <a:spLocks noGrp="1" noChangeArrowheads="1"/>
          </p:cNvSpPr>
          <p:nvPr>
            <p:ph type="body" sz="half" idx="4294967295"/>
          </p:nvPr>
        </p:nvSpPr>
        <p:spPr>
          <a:xfrm>
            <a:off x="4191000" y="1828800"/>
            <a:ext cx="4953000" cy="3884613"/>
          </a:xfrm>
          <a:noFill/>
        </p:spPr>
        <p:txBody>
          <a:bodyPr>
            <a:spAutoFit/>
          </a:bodyPr>
          <a:lstStyle/>
          <a:p>
            <a:pPr eaLnBrk="1" hangingPunct="1">
              <a:spcBef>
                <a:spcPct val="40000"/>
              </a:spcBef>
            </a:pPr>
            <a:r>
              <a:rPr lang="en-US" sz="2800" dirty="0">
                <a:cs typeface="Arial" charset="0"/>
              </a:rPr>
              <a:t>Drink fewer sugar-sweetened beverages</a:t>
            </a:r>
          </a:p>
          <a:p>
            <a:pPr eaLnBrk="1" hangingPunct="1">
              <a:spcBef>
                <a:spcPct val="40000"/>
              </a:spcBef>
            </a:pPr>
            <a:r>
              <a:rPr lang="en-US" sz="2800" dirty="0">
                <a:cs typeface="Arial" charset="0"/>
              </a:rPr>
              <a:t>Consume smaller portions</a:t>
            </a:r>
          </a:p>
          <a:p>
            <a:pPr eaLnBrk="1" hangingPunct="1">
              <a:spcBef>
                <a:spcPct val="40000"/>
              </a:spcBef>
            </a:pPr>
            <a:r>
              <a:rPr lang="en-US" sz="2800" dirty="0">
                <a:cs typeface="Arial" charset="0"/>
              </a:rPr>
              <a:t>Substitute water, unsweetened coffee and tea, and other beverages with few or no calories</a:t>
            </a:r>
          </a:p>
        </p:txBody>
      </p:sp>
      <p:pic>
        <p:nvPicPr>
          <p:cNvPr id="254983"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4" name="Picture 4"/>
          <p:cNvPicPr>
            <a:picLocks noChangeAspect="1" noChangeArrowheads="1"/>
          </p:cNvPicPr>
          <p:nvPr/>
        </p:nvPicPr>
        <p:blipFill>
          <a:blip r:embed="rId3" cstate="print"/>
          <a:srcRect/>
          <a:stretch>
            <a:fillRect/>
          </a:stretch>
        </p:blipFill>
        <p:spPr bwMode="auto">
          <a:xfrm>
            <a:off x="2011363" y="2879725"/>
            <a:ext cx="5573712" cy="3716338"/>
          </a:xfrm>
          <a:prstGeom prst="rect">
            <a:avLst/>
          </a:prstGeom>
          <a:ln>
            <a:noFill/>
          </a:ln>
          <a:effectLst>
            <a:outerShdw blurRad="292100" dist="139700" dir="2700000" algn="tl" rotWithShape="0">
              <a:srgbClr val="333333">
                <a:alpha val="65000"/>
              </a:srgbClr>
            </a:outerShdw>
          </a:effectLst>
        </p:spPr>
      </p:pic>
      <p:sp>
        <p:nvSpPr>
          <p:cNvPr id="217091" name="Rectangle 2"/>
          <p:cNvSpPr>
            <a:spLocks noGrp="1" noChangeArrowheads="1"/>
          </p:cNvSpPr>
          <p:nvPr>
            <p:ph type="body" sz="half" idx="1"/>
          </p:nvPr>
        </p:nvSpPr>
        <p:spPr>
          <a:xfrm>
            <a:off x="0" y="0"/>
            <a:ext cx="9144000" cy="1735138"/>
          </a:xfrm>
        </p:spPr>
        <p:txBody>
          <a:bodyPr/>
          <a:lstStyle/>
          <a:p>
            <a:pPr eaLnBrk="1" hangingPunct="1">
              <a:spcBef>
                <a:spcPct val="0"/>
              </a:spcBef>
              <a:buFontTx/>
              <a:buNone/>
            </a:pPr>
            <a:r>
              <a:rPr lang="en-US" dirty="0"/>
              <a:t>	</a:t>
            </a:r>
            <a:r>
              <a:rPr lang="en-US" sz="4400" dirty="0"/>
              <a:t>Spend your “calorie salary” wisely to have </a:t>
            </a:r>
            <a:r>
              <a:rPr lang="en-US" sz="4400" dirty="0">
                <a:solidFill>
                  <a:srgbClr val="DA0000"/>
                </a:solidFill>
              </a:rPr>
              <a:t>“extra” </a:t>
            </a:r>
            <a:r>
              <a:rPr lang="en-US" sz="4400" dirty="0"/>
              <a:t>calories after meeting </a:t>
            </a:r>
            <a:r>
              <a:rPr lang="en-US" sz="4400" dirty="0">
                <a:solidFill>
                  <a:srgbClr val="DA0000"/>
                </a:solidFill>
              </a:rPr>
              <a:t>“essential” </a:t>
            </a:r>
            <a:r>
              <a:rPr lang="en-US" sz="4400" dirty="0"/>
              <a:t>nutrient needs. </a:t>
            </a:r>
          </a:p>
          <a:p>
            <a:pPr eaLnBrk="1" hangingPunct="1">
              <a:spcBef>
                <a:spcPct val="0"/>
              </a:spcBef>
              <a:buFontTx/>
              <a:buNone/>
            </a:pPr>
            <a:endParaRPr lang="en-US" sz="3600" dirty="0"/>
          </a:p>
          <a:p>
            <a:pPr eaLnBrk="1" hangingPunct="1">
              <a:spcBef>
                <a:spcPct val="0"/>
              </a:spcBef>
              <a:buFontTx/>
              <a:buNone/>
            </a:pPr>
            <a:r>
              <a:rPr lang="en-US" sz="2800" dirty="0"/>
              <a:t>	</a:t>
            </a:r>
          </a:p>
        </p:txBody>
      </p:sp>
      <p:pic>
        <p:nvPicPr>
          <p:cNvPr id="217093"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8114" name="Rectangle 5"/>
          <p:cNvSpPr>
            <a:spLocks noGrp="1" noChangeArrowheads="1"/>
          </p:cNvSpPr>
          <p:nvPr>
            <p:ph type="body" sz="half" idx="1"/>
          </p:nvPr>
        </p:nvSpPr>
        <p:spPr>
          <a:xfrm>
            <a:off x="-182828" y="1325903"/>
            <a:ext cx="5211763" cy="1989137"/>
          </a:xfrm>
        </p:spPr>
        <p:txBody>
          <a:bodyPr/>
          <a:lstStyle/>
          <a:p>
            <a:pPr eaLnBrk="1" hangingPunct="1">
              <a:buFontTx/>
              <a:buNone/>
            </a:pPr>
            <a:r>
              <a:rPr lang="en-US" sz="2800" dirty="0">
                <a:solidFill>
                  <a:srgbClr val="DA0000"/>
                </a:solidFill>
              </a:rPr>
              <a:t>	“Extra” </a:t>
            </a:r>
            <a:r>
              <a:rPr lang="en-US" sz="2800" dirty="0"/>
              <a:t>calories</a:t>
            </a:r>
            <a:r>
              <a:rPr lang="en-US" sz="2800" dirty="0">
                <a:solidFill>
                  <a:srgbClr val="FF0000"/>
                </a:solidFill>
              </a:rPr>
              <a:t> </a:t>
            </a:r>
            <a:r>
              <a:rPr lang="en-US" sz="2800" dirty="0"/>
              <a:t>are like money left after car payments and other </a:t>
            </a:r>
            <a:r>
              <a:rPr lang="en-US" sz="2800" dirty="0">
                <a:solidFill>
                  <a:srgbClr val="DA0000"/>
                </a:solidFill>
              </a:rPr>
              <a:t>“essential” </a:t>
            </a:r>
            <a:r>
              <a:rPr lang="en-US" sz="2800" dirty="0"/>
              <a:t>spending</a:t>
            </a:r>
            <a:r>
              <a:rPr lang="en-US" dirty="0"/>
              <a:t>.</a:t>
            </a:r>
            <a:br>
              <a:rPr lang="en-US" dirty="0"/>
            </a:br>
            <a:endParaRPr lang="en-US" dirty="0"/>
          </a:p>
          <a:p>
            <a:pPr eaLnBrk="1" hangingPunct="1">
              <a:buFontTx/>
              <a:buNone/>
            </a:pPr>
            <a:r>
              <a:rPr lang="en-US" dirty="0"/>
              <a:t>	</a:t>
            </a:r>
            <a:endParaRPr lang="en-US" sz="2800" dirty="0"/>
          </a:p>
        </p:txBody>
      </p:sp>
      <p:grpSp>
        <p:nvGrpSpPr>
          <p:cNvPr id="218116" name="Group 14"/>
          <p:cNvGrpSpPr>
            <a:grpSpLocks/>
          </p:cNvGrpSpPr>
          <p:nvPr/>
        </p:nvGrpSpPr>
        <p:grpSpPr bwMode="auto">
          <a:xfrm>
            <a:off x="4584700" y="777875"/>
            <a:ext cx="4559300" cy="6080126"/>
            <a:chOff x="2888" y="490"/>
            <a:chExt cx="2872" cy="3830"/>
          </a:xfrm>
        </p:grpSpPr>
        <p:pic>
          <p:nvPicPr>
            <p:cNvPr id="62470" name="Picture 7"/>
            <p:cNvPicPr>
              <a:picLocks noChangeAspect="1" noChangeArrowheads="1"/>
            </p:cNvPicPr>
            <p:nvPr/>
          </p:nvPicPr>
          <p:blipFill>
            <a:blip r:embed="rId3" cstate="print"/>
            <a:srcRect t="3630" b="12752"/>
            <a:stretch>
              <a:fillRect/>
            </a:stretch>
          </p:blipFill>
          <p:spPr bwMode="auto">
            <a:xfrm>
              <a:off x="2888" y="490"/>
              <a:ext cx="2872" cy="3830"/>
            </a:xfrm>
            <a:prstGeom prst="rect">
              <a:avLst/>
            </a:prstGeom>
            <a:ln>
              <a:noFill/>
            </a:ln>
            <a:effectLst>
              <a:outerShdw blurRad="292100" dist="139700" dir="2700000" algn="tl" rotWithShape="0">
                <a:srgbClr val="333333">
                  <a:alpha val="65000"/>
                </a:srgbClr>
              </a:outerShdw>
            </a:effectLst>
          </p:spPr>
        </p:pic>
        <p:pic>
          <p:nvPicPr>
            <p:cNvPr id="218120" name="Picture 1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28061"/>
            <a:stretch/>
          </p:blipFill>
          <p:spPr bwMode="auto">
            <a:xfrm>
              <a:off x="3283" y="1617"/>
              <a:ext cx="2474" cy="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8117"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8" name="Rectangle 8"/>
          <p:cNvSpPr>
            <a:spLocks noGrp="1" noChangeArrowheads="1"/>
          </p:cNvSpPr>
          <p:nvPr>
            <p:ph type="title"/>
          </p:nvPr>
        </p:nvSpPr>
        <p:spPr>
          <a:xfrm>
            <a:off x="0" y="-49213"/>
            <a:ext cx="9144000" cy="1192238"/>
          </a:xfrm>
          <a:solidFill>
            <a:srgbClr val="DA0000"/>
          </a:solidFill>
        </p:spPr>
        <p:txBody>
          <a:bodyPr/>
          <a:lstStyle/>
          <a:p>
            <a:pPr algn="ctr" eaLnBrk="1" hangingPunct="1"/>
            <a:r>
              <a:rPr lang="en-US" dirty="0"/>
              <a:t>“Essential” </a:t>
            </a:r>
            <a:r>
              <a:rPr lang="en-US" dirty="0">
                <a:solidFill>
                  <a:schemeClr val="tx1"/>
                </a:solidFill>
              </a:rPr>
              <a:t>vs. </a:t>
            </a:r>
            <a:r>
              <a:rPr lang="en-US" dirty="0"/>
              <a:t>“extra” </a:t>
            </a:r>
            <a:r>
              <a:rPr lang="en-US" dirty="0">
                <a:solidFill>
                  <a:schemeClr val="tx1"/>
                </a:solidFill>
              </a:rPr>
              <a:t>calories</a:t>
            </a:r>
          </a:p>
        </p:txBody>
      </p:sp>
      <p:sp>
        <p:nvSpPr>
          <p:cNvPr id="9" name="AutoShape 9"/>
          <p:cNvSpPr>
            <a:spLocks noChangeArrowheads="1"/>
          </p:cNvSpPr>
          <p:nvPr/>
        </p:nvSpPr>
        <p:spPr bwMode="auto">
          <a:xfrm>
            <a:off x="548684" y="3212507"/>
            <a:ext cx="3748999" cy="2656046"/>
          </a:xfrm>
          <a:prstGeom prst="wedgeRoundRectCallout">
            <a:avLst>
              <a:gd name="adj1" fmla="val 88440"/>
              <a:gd name="adj2" fmla="val 18895"/>
              <a:gd name="adj3" fmla="val 16667"/>
            </a:avLst>
          </a:prstGeom>
          <a:solidFill>
            <a:schemeClr val="tx2">
              <a:lumMod val="75000"/>
            </a:schemeClr>
          </a:solidFill>
          <a:ln w="9525">
            <a:solidFill>
              <a:srgbClr val="000000"/>
            </a:solidFill>
            <a:miter lim="800000"/>
            <a:headEnd/>
            <a:tailEnd/>
          </a:ln>
        </p:spPr>
        <p:txBody>
          <a:bodyPr wrap="square">
            <a:spAutoFit/>
          </a:bodyPr>
          <a:lstStyle/>
          <a:p>
            <a:r>
              <a:rPr lang="en-US" sz="3000" b="1" dirty="0">
                <a:solidFill>
                  <a:srgbClr val="000000"/>
                </a:solidFill>
              </a:rPr>
              <a:t>They’re like “extra” money you can spend on things like movies and so on.</a:t>
            </a:r>
            <a:endParaRPr lang="en-US" sz="30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250" name="Picture 2" descr="C:\Users\apeterson3\AppData\Local\Microsoft\Windows\Temporary Internet Files\Content.IE5\682Z5U4Y\MP900442517[1].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8388" y="503239"/>
            <a:ext cx="4265612" cy="635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itle 1"/>
          <p:cNvSpPr>
            <a:spLocks noGrp="1"/>
          </p:cNvSpPr>
          <p:nvPr>
            <p:ph type="title"/>
          </p:nvPr>
        </p:nvSpPr>
        <p:spPr>
          <a:xfrm>
            <a:off x="0" y="0"/>
            <a:ext cx="9144000" cy="990600"/>
          </a:xfrm>
          <a:solidFill>
            <a:srgbClr val="DA0000"/>
          </a:solidFill>
        </p:spPr>
        <p:txBody>
          <a:bodyPr/>
          <a:lstStyle/>
          <a:p>
            <a:r>
              <a:rPr lang="en-US" dirty="0"/>
              <a:t>Budgeting your “Calorie Salary”</a:t>
            </a:r>
          </a:p>
        </p:txBody>
      </p:sp>
      <p:sp>
        <p:nvSpPr>
          <p:cNvPr id="181253" name="Rectangle 3"/>
          <p:cNvSpPr txBox="1">
            <a:spLocks noChangeArrowheads="1"/>
          </p:cNvSpPr>
          <p:nvPr/>
        </p:nvSpPr>
        <p:spPr bwMode="auto">
          <a:xfrm>
            <a:off x="456880" y="1602522"/>
            <a:ext cx="4297998"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spcBef>
                <a:spcPts val="1200"/>
              </a:spcBef>
            </a:pPr>
            <a:r>
              <a:rPr lang="en-US" sz="3200" b="1" dirty="0">
                <a:solidFill>
                  <a:srgbClr val="000000"/>
                </a:solidFill>
              </a:rPr>
              <a:t>Plan calories the same as major expenses. </a:t>
            </a:r>
          </a:p>
          <a:p>
            <a:pPr>
              <a:spcBef>
                <a:spcPts val="1200"/>
              </a:spcBef>
            </a:pPr>
            <a:endParaRPr lang="en-US" sz="3200" b="1" dirty="0">
              <a:solidFill>
                <a:srgbClr val="000000"/>
              </a:solidFill>
            </a:endParaRPr>
          </a:p>
          <a:p>
            <a:pPr>
              <a:spcBef>
                <a:spcPts val="1200"/>
              </a:spcBef>
            </a:pPr>
            <a:r>
              <a:rPr lang="en-US" sz="3200" b="1" dirty="0">
                <a:solidFill>
                  <a:srgbClr val="000000"/>
                </a:solidFill>
              </a:rPr>
              <a:t>What are you            saving for? </a:t>
            </a:r>
          </a:p>
        </p:txBody>
      </p:sp>
      <p:pic>
        <p:nvPicPr>
          <p:cNvPr id="8"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139" name="Text Box 3"/>
          <p:cNvSpPr txBox="1">
            <a:spLocks noChangeArrowheads="1"/>
          </p:cNvSpPr>
          <p:nvPr/>
        </p:nvSpPr>
        <p:spPr bwMode="auto">
          <a:xfrm>
            <a:off x="-36858" y="0"/>
            <a:ext cx="9180858" cy="1446213"/>
          </a:xfrm>
          <a:prstGeom prst="rect">
            <a:avLst/>
          </a:prstGeom>
          <a:solidFill>
            <a:srgbClr val="DA0000"/>
          </a:solidFill>
          <a:ln>
            <a:noFill/>
          </a:ln>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4400" b="1" dirty="0">
                <a:solidFill>
                  <a:srgbClr val="000000"/>
                </a:solidFill>
              </a:rPr>
              <a:t>You can spend your </a:t>
            </a:r>
            <a:br>
              <a:rPr lang="en-US" sz="4400" b="1" dirty="0">
                <a:solidFill>
                  <a:srgbClr val="000000"/>
                </a:solidFill>
              </a:rPr>
            </a:br>
            <a:r>
              <a:rPr lang="en-US" sz="4400" b="1" dirty="0"/>
              <a:t>“extra” </a:t>
            </a:r>
            <a:r>
              <a:rPr lang="en-US" sz="4400" b="1" dirty="0">
                <a:solidFill>
                  <a:srgbClr val="000000"/>
                </a:solidFill>
              </a:rPr>
              <a:t>calories on:</a:t>
            </a:r>
            <a:r>
              <a:rPr lang="en-US" sz="4400" dirty="0">
                <a:solidFill>
                  <a:srgbClr val="000000"/>
                </a:solidFill>
              </a:rPr>
              <a:t> </a:t>
            </a:r>
          </a:p>
        </p:txBody>
      </p:sp>
      <p:sp>
        <p:nvSpPr>
          <p:cNvPr id="219140" name="Text Box 5"/>
          <p:cNvSpPr txBox="1">
            <a:spLocks noChangeArrowheads="1"/>
          </p:cNvSpPr>
          <p:nvPr/>
        </p:nvSpPr>
        <p:spPr bwMode="auto">
          <a:xfrm>
            <a:off x="517525" y="2409825"/>
            <a:ext cx="5022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p>
        </p:txBody>
      </p:sp>
      <p:pic>
        <p:nvPicPr>
          <p:cNvPr id="219144" name="Picture 9"/>
          <p:cNvPicPr>
            <a:picLocks noChangeAspect="1" noChangeArrowheads="1"/>
          </p:cNvPicPr>
          <p:nvPr/>
        </p:nvPicPr>
        <p:blipFill>
          <a:blip r:embed="rId3"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5260963" y="1670050"/>
            <a:ext cx="33528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5"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82928" y="2327275"/>
            <a:ext cx="4803763" cy="3113383"/>
          </a:xfrm>
        </p:spPr>
        <p:txBody>
          <a:bodyPr/>
          <a:lstStyle/>
          <a:p>
            <a:r>
              <a:rPr lang="en-US" sz="3200" dirty="0"/>
              <a:t>Foods with added sugar</a:t>
            </a:r>
          </a:p>
          <a:p>
            <a:r>
              <a:rPr lang="en-US" sz="3200" dirty="0"/>
              <a:t>Foods higher in fat</a:t>
            </a:r>
          </a:p>
          <a:p>
            <a:r>
              <a:rPr lang="en-US" sz="3200" dirty="0"/>
              <a:t>More foods from the MyPlate food groups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4763" y="-1"/>
            <a:ext cx="9148763" cy="1417343"/>
          </a:xfrm>
          <a:solidFill>
            <a:srgbClr val="DA0000"/>
          </a:solidFill>
        </p:spPr>
        <p:txBody>
          <a:bodyPr/>
          <a:lstStyle/>
          <a:p>
            <a:pPr algn="ctr" eaLnBrk="1" hangingPunct="1"/>
            <a:r>
              <a:rPr lang="en-US" sz="3600" dirty="0">
                <a:solidFill>
                  <a:schemeClr val="tx1"/>
                </a:solidFill>
              </a:rPr>
              <a:t>Total </a:t>
            </a:r>
            <a:r>
              <a:rPr lang="en-US" sz="3600" dirty="0"/>
              <a:t>“extra” </a:t>
            </a:r>
            <a:r>
              <a:rPr lang="en-US" sz="3600" dirty="0">
                <a:solidFill>
                  <a:schemeClr val="tx1"/>
                </a:solidFill>
              </a:rPr>
              <a:t>calories range from              about 100 to 700 calories</a:t>
            </a:r>
          </a:p>
        </p:txBody>
      </p:sp>
      <p:sp>
        <p:nvSpPr>
          <p:cNvPr id="220163" name="Rectangle 3"/>
          <p:cNvSpPr>
            <a:spLocks noGrp="1" noChangeArrowheads="1"/>
          </p:cNvSpPr>
          <p:nvPr>
            <p:ph type="body" sz="half" idx="1"/>
          </p:nvPr>
        </p:nvSpPr>
        <p:spPr>
          <a:xfrm>
            <a:off x="5760707" y="2240293"/>
            <a:ext cx="4038600" cy="2895600"/>
          </a:xfrm>
        </p:spPr>
        <p:txBody>
          <a:bodyPr/>
          <a:lstStyle/>
          <a:p>
            <a:pPr eaLnBrk="1" hangingPunct="1">
              <a:buFontTx/>
              <a:buNone/>
            </a:pPr>
            <a:r>
              <a:rPr lang="en-US" sz="3200" dirty="0">
                <a:solidFill>
                  <a:srgbClr val="0000FF"/>
                </a:solidFill>
              </a:rPr>
              <a:t>	</a:t>
            </a:r>
            <a:r>
              <a:rPr lang="en-US" sz="3200" dirty="0"/>
              <a:t>YOUR level </a:t>
            </a:r>
          </a:p>
          <a:p>
            <a:pPr eaLnBrk="1" hangingPunct="1">
              <a:buFontTx/>
              <a:buNone/>
            </a:pPr>
            <a:r>
              <a:rPr lang="en-US" sz="3200" dirty="0"/>
              <a:t>	depends on:</a:t>
            </a:r>
          </a:p>
          <a:p>
            <a:pPr eaLnBrk="1" hangingPunct="1">
              <a:buFontTx/>
              <a:buNone/>
            </a:pPr>
            <a:endParaRPr lang="en-US" sz="2800" dirty="0"/>
          </a:p>
          <a:p>
            <a:pPr lvl="1" eaLnBrk="1" hangingPunct="1">
              <a:buClr>
                <a:srgbClr val="DA0000"/>
              </a:buClr>
            </a:pPr>
            <a:r>
              <a:rPr lang="en-US" sz="2800" dirty="0"/>
              <a:t>Age</a:t>
            </a:r>
          </a:p>
          <a:p>
            <a:pPr lvl="1" eaLnBrk="1" hangingPunct="1">
              <a:buClr>
                <a:srgbClr val="DA0000"/>
              </a:buClr>
            </a:pPr>
            <a:r>
              <a:rPr lang="en-US" sz="2800" dirty="0"/>
              <a:t>Gender</a:t>
            </a:r>
          </a:p>
          <a:p>
            <a:pPr lvl="1" eaLnBrk="1" hangingPunct="1">
              <a:buClr>
                <a:srgbClr val="DA0000"/>
              </a:buClr>
            </a:pPr>
            <a:r>
              <a:rPr lang="en-US" sz="2800" dirty="0"/>
              <a:t>Activity level</a:t>
            </a:r>
          </a:p>
        </p:txBody>
      </p:sp>
      <p:pic>
        <p:nvPicPr>
          <p:cNvPr id="65542" name="Picture 5"/>
          <p:cNvPicPr>
            <a:picLocks noChangeAspect="1" noChangeArrowheads="1"/>
          </p:cNvPicPr>
          <p:nvPr/>
        </p:nvPicPr>
        <p:blipFill>
          <a:blip r:embed="rId3" cstate="print">
            <a:lum bright="12000" contrast="24000"/>
          </a:blip>
          <a:srcRect/>
          <a:stretch>
            <a:fillRect/>
          </a:stretch>
        </p:blipFill>
        <p:spPr bwMode="auto">
          <a:xfrm>
            <a:off x="0" y="1417342"/>
            <a:ext cx="5908155" cy="5440658"/>
          </a:xfrm>
          <a:prstGeom prst="rect">
            <a:avLst/>
          </a:prstGeom>
          <a:ln>
            <a:noFill/>
          </a:ln>
          <a:effectLst/>
        </p:spPr>
      </p:pic>
      <p:pic>
        <p:nvPicPr>
          <p:cNvPr id="220167"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4" name="Picture 13"/>
          <p:cNvPicPr>
            <a:picLocks noGrp="1" noChangeAspect="1" noChangeArrowheads="1"/>
          </p:cNvPicPr>
          <p:nvPr>
            <p:ph sz="half" idx="2"/>
          </p:nvPr>
        </p:nvPicPr>
        <p:blipFill rotWithShape="1">
          <a:blip r:embed="rId3" cstate="print"/>
          <a:srcRect l="11582" t="299" r="7345"/>
          <a:stretch/>
        </p:blipFill>
        <p:spPr>
          <a:xfrm>
            <a:off x="-1" y="1051586"/>
            <a:ext cx="4867653" cy="5806414"/>
          </a:xfrm>
          <a:effectLst/>
        </p:spPr>
      </p:pic>
      <p:sp>
        <p:nvSpPr>
          <p:cNvPr id="221186" name="Rectangle 4"/>
          <p:cNvSpPr>
            <a:spLocks noGrp="1" noChangeArrowheads="1"/>
          </p:cNvSpPr>
          <p:nvPr>
            <p:ph type="title"/>
          </p:nvPr>
        </p:nvSpPr>
        <p:spPr>
          <a:xfrm>
            <a:off x="0" y="0"/>
            <a:ext cx="9144000" cy="1143000"/>
          </a:xfrm>
          <a:solidFill>
            <a:srgbClr val="DA0000"/>
          </a:solidFill>
        </p:spPr>
        <p:txBody>
          <a:bodyPr/>
          <a:lstStyle/>
          <a:p>
            <a:pPr algn="ctr" eaLnBrk="1" hangingPunct="1"/>
            <a:r>
              <a:rPr lang="en-US">
                <a:solidFill>
                  <a:schemeClr val="tx1"/>
                </a:solidFill>
              </a:rPr>
              <a:t>Find on the next slides …</a:t>
            </a:r>
          </a:p>
        </p:txBody>
      </p:sp>
      <p:sp>
        <p:nvSpPr>
          <p:cNvPr id="233477" name="Rectangle 5"/>
          <p:cNvSpPr>
            <a:spLocks noGrp="1" noChangeArrowheads="1"/>
          </p:cNvSpPr>
          <p:nvPr>
            <p:ph type="body" sz="half" idx="1"/>
          </p:nvPr>
        </p:nvSpPr>
        <p:spPr>
          <a:xfrm>
            <a:off x="4846317" y="1592087"/>
            <a:ext cx="4479925" cy="1463675"/>
          </a:xfrm>
        </p:spPr>
        <p:txBody>
          <a:bodyPr/>
          <a:lstStyle/>
          <a:p>
            <a:pPr marL="533400" indent="-533400" eaLnBrk="1" hangingPunct="1">
              <a:buClr>
                <a:srgbClr val="000000"/>
              </a:buClr>
              <a:buSzPct val="100000"/>
              <a:buFontTx/>
              <a:buAutoNum type="arabicPeriod"/>
            </a:pPr>
            <a:r>
              <a:rPr lang="en-US" sz="3200" dirty="0"/>
              <a:t>Approximate </a:t>
            </a:r>
            <a:r>
              <a:rPr lang="en-US" sz="3200" dirty="0">
                <a:solidFill>
                  <a:srgbClr val="DA0000"/>
                </a:solidFill>
              </a:rPr>
              <a:t>total </a:t>
            </a:r>
            <a:r>
              <a:rPr lang="en-US" sz="3200" dirty="0"/>
              <a:t>calories </a:t>
            </a:r>
            <a:r>
              <a:rPr lang="en-US" sz="3200" dirty="0">
                <a:solidFill>
                  <a:srgbClr val="DA0000"/>
                </a:solidFill>
              </a:rPr>
              <a:t>YOU</a:t>
            </a:r>
            <a:r>
              <a:rPr lang="en-US" sz="3200" dirty="0"/>
              <a:t> need</a:t>
            </a:r>
          </a:p>
          <a:p>
            <a:pPr marL="533400" indent="-533400" eaLnBrk="1" hangingPunct="1">
              <a:buFontTx/>
              <a:buAutoNum type="arabicPeriod"/>
            </a:pPr>
            <a:endParaRPr lang="en-US" sz="3200" dirty="0"/>
          </a:p>
          <a:p>
            <a:pPr marL="533400" indent="-533400" eaLnBrk="1" hangingPunct="1">
              <a:buFontTx/>
              <a:buAutoNum type="arabicPeriod"/>
            </a:pPr>
            <a:endParaRPr lang="en-US" sz="3200" dirty="0"/>
          </a:p>
        </p:txBody>
      </p:sp>
      <p:sp>
        <p:nvSpPr>
          <p:cNvPr id="233486" name="Text Box 14"/>
          <p:cNvSpPr txBox="1">
            <a:spLocks noChangeArrowheads="1"/>
          </p:cNvSpPr>
          <p:nvPr/>
        </p:nvSpPr>
        <p:spPr bwMode="auto">
          <a:xfrm>
            <a:off x="4791370" y="3337561"/>
            <a:ext cx="438943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buFontTx/>
              <a:buAutoNum type="arabicPeriod" startAt="2"/>
            </a:pPr>
            <a:r>
              <a:rPr lang="en-US" sz="3200" b="1" dirty="0">
                <a:solidFill>
                  <a:srgbClr val="000000"/>
                </a:solidFill>
              </a:rPr>
              <a:t>About how many of </a:t>
            </a:r>
            <a:r>
              <a:rPr lang="en-US" sz="3200" b="1" dirty="0">
                <a:solidFill>
                  <a:srgbClr val="DA0000"/>
                </a:solidFill>
              </a:rPr>
              <a:t>YOUR</a:t>
            </a:r>
            <a:r>
              <a:rPr lang="en-US" sz="3200" b="1" dirty="0">
                <a:solidFill>
                  <a:srgbClr val="FF0000"/>
                </a:solidFill>
              </a:rPr>
              <a:t> </a:t>
            </a:r>
            <a:r>
              <a:rPr lang="en-US" sz="3200" b="1" dirty="0">
                <a:solidFill>
                  <a:srgbClr val="000000"/>
                </a:solidFill>
              </a:rPr>
              <a:t>total calories can be spent on </a:t>
            </a:r>
            <a:r>
              <a:rPr lang="en-US" sz="3200" b="1" dirty="0">
                <a:solidFill>
                  <a:srgbClr val="DA0000"/>
                </a:solidFill>
              </a:rPr>
              <a:t>“extras”</a:t>
            </a:r>
          </a:p>
        </p:txBody>
      </p:sp>
      <p:pic>
        <p:nvPicPr>
          <p:cNvPr id="221191"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0" y="0"/>
            <a:ext cx="9144000" cy="990600"/>
          </a:xfrm>
          <a:solidFill>
            <a:srgbClr val="DA0000"/>
          </a:solidFill>
        </p:spPr>
        <p:txBody>
          <a:bodyPr/>
          <a:lstStyle/>
          <a:p>
            <a:pPr algn="ctr" eaLnBrk="1" hangingPunct="1"/>
            <a:r>
              <a:rPr lang="en-US" dirty="0">
                <a:solidFill>
                  <a:schemeClr val="tx1"/>
                </a:solidFill>
              </a:rPr>
              <a:t>Calories for 9 - 13 years</a:t>
            </a:r>
          </a:p>
        </p:txBody>
      </p:sp>
      <p:graphicFrame>
        <p:nvGraphicFramePr>
          <p:cNvPr id="222212" name="Object 6"/>
          <p:cNvGraphicFramePr>
            <a:graphicFrameLocks noChangeAspect="1"/>
          </p:cNvGraphicFramePr>
          <p:nvPr>
            <p:extLst>
              <p:ext uri="{D42A27DB-BD31-4B8C-83A1-F6EECF244321}">
                <p14:modId xmlns:p14="http://schemas.microsoft.com/office/powerpoint/2010/main" val="3175851992"/>
              </p:ext>
            </p:extLst>
          </p:nvPr>
        </p:nvGraphicFramePr>
        <p:xfrm>
          <a:off x="1280196" y="1405223"/>
          <a:ext cx="6794500" cy="4108450"/>
        </p:xfrm>
        <a:graphic>
          <a:graphicData uri="http://schemas.openxmlformats.org/presentationml/2006/ole">
            <mc:AlternateContent xmlns:mc="http://schemas.openxmlformats.org/markup-compatibility/2006">
              <mc:Choice xmlns:v="urn:schemas-microsoft-com:vml" Requires="v">
                <p:oleObj spid="_x0000_s222313" name="Chart" r:id="rId4" imgW="6791442" imgH="3943460" progId="MSGraph.Chart.8">
                  <p:embed followColorScheme="full"/>
                </p:oleObj>
              </mc:Choice>
              <mc:Fallback>
                <p:oleObj name="Chart" r:id="rId4" imgW="6791442" imgH="3943460" progId="MSGraph.Chart.8">
                  <p:embed followColorScheme="full"/>
                  <p:pic>
                    <p:nvPicPr>
                      <p:cNvPr id="0" name="Picture 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96" y="1405223"/>
                        <a:ext cx="6794500" cy="410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2213" name="Text Box 8"/>
          <p:cNvSpPr txBox="1">
            <a:spLocks noChangeArrowheads="1"/>
          </p:cNvSpPr>
          <p:nvPr/>
        </p:nvSpPr>
        <p:spPr bwMode="auto">
          <a:xfrm>
            <a:off x="5419560" y="3458926"/>
            <a:ext cx="9861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DA0000"/>
                </a:solidFill>
              </a:rPr>
              <a:t>1800</a:t>
            </a:r>
          </a:p>
        </p:txBody>
      </p:sp>
      <p:sp>
        <p:nvSpPr>
          <p:cNvPr id="222214" name="Text Box 9"/>
          <p:cNvSpPr txBox="1">
            <a:spLocks noChangeArrowheads="1"/>
          </p:cNvSpPr>
          <p:nvPr/>
        </p:nvSpPr>
        <p:spPr bwMode="auto">
          <a:xfrm>
            <a:off x="1873279" y="1985403"/>
            <a:ext cx="7857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000066"/>
                </a:solidFill>
              </a:rPr>
              <a:t>130</a:t>
            </a:r>
          </a:p>
        </p:txBody>
      </p:sp>
      <p:sp>
        <p:nvSpPr>
          <p:cNvPr id="222215" name="Text Box 10"/>
          <p:cNvSpPr txBox="1">
            <a:spLocks noChangeArrowheads="1"/>
          </p:cNvSpPr>
          <p:nvPr/>
        </p:nvSpPr>
        <p:spPr bwMode="auto">
          <a:xfrm>
            <a:off x="6271578" y="2508623"/>
            <a:ext cx="2377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DA0000"/>
                </a:solidFill>
              </a:rPr>
              <a:t>1600 – 2000</a:t>
            </a:r>
          </a:p>
        </p:txBody>
      </p:sp>
      <p:sp>
        <p:nvSpPr>
          <p:cNvPr id="222216" name="Text Box 11"/>
          <p:cNvSpPr txBox="1">
            <a:spLocks noChangeArrowheads="1"/>
          </p:cNvSpPr>
          <p:nvPr/>
        </p:nvSpPr>
        <p:spPr bwMode="auto">
          <a:xfrm>
            <a:off x="4971257" y="1544851"/>
            <a:ext cx="9861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DA0000"/>
                </a:solidFill>
              </a:rPr>
              <a:t>1600</a:t>
            </a:r>
          </a:p>
        </p:txBody>
      </p:sp>
      <p:sp>
        <p:nvSpPr>
          <p:cNvPr id="222217" name="Text Box 12"/>
          <p:cNvSpPr txBox="1">
            <a:spLocks noChangeArrowheads="1"/>
          </p:cNvSpPr>
          <p:nvPr/>
        </p:nvSpPr>
        <p:spPr bwMode="auto">
          <a:xfrm>
            <a:off x="6994525" y="4387195"/>
            <a:ext cx="2149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DA0000"/>
                </a:solidFill>
              </a:rPr>
              <a:t>1800 - 2600</a:t>
            </a:r>
          </a:p>
        </p:txBody>
      </p:sp>
      <p:sp>
        <p:nvSpPr>
          <p:cNvPr id="222218" name="Text Box 13"/>
          <p:cNvSpPr txBox="1">
            <a:spLocks noChangeArrowheads="1"/>
          </p:cNvSpPr>
          <p:nvPr/>
        </p:nvSpPr>
        <p:spPr bwMode="auto">
          <a:xfrm>
            <a:off x="2240251" y="2939814"/>
            <a:ext cx="19351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000066"/>
                </a:solidFill>
              </a:rPr>
              <a:t>130 - 290</a:t>
            </a:r>
          </a:p>
        </p:txBody>
      </p:sp>
      <p:sp>
        <p:nvSpPr>
          <p:cNvPr id="222219" name="Text Box 14"/>
          <p:cNvSpPr txBox="1">
            <a:spLocks noChangeArrowheads="1"/>
          </p:cNvSpPr>
          <p:nvPr/>
        </p:nvSpPr>
        <p:spPr bwMode="auto">
          <a:xfrm>
            <a:off x="2025480" y="3863975"/>
            <a:ext cx="7857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000066"/>
                </a:solidFill>
              </a:rPr>
              <a:t>195</a:t>
            </a:r>
          </a:p>
        </p:txBody>
      </p:sp>
      <p:sp>
        <p:nvSpPr>
          <p:cNvPr id="222220" name="Text Box 15"/>
          <p:cNvSpPr txBox="1">
            <a:spLocks noChangeArrowheads="1"/>
          </p:cNvSpPr>
          <p:nvPr/>
        </p:nvSpPr>
        <p:spPr bwMode="auto">
          <a:xfrm>
            <a:off x="2456596" y="4819193"/>
            <a:ext cx="1705916" cy="523220"/>
          </a:xfrm>
          <a:prstGeom prst="rect">
            <a:avLst/>
          </a:prstGeom>
          <a:noFill/>
          <a:ln>
            <a:noFill/>
          </a:ln>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000066"/>
                </a:solidFill>
              </a:rPr>
              <a:t>195 - 410</a:t>
            </a:r>
          </a:p>
        </p:txBody>
      </p:sp>
      <p:sp>
        <p:nvSpPr>
          <p:cNvPr id="222221" name="Text Box 20"/>
          <p:cNvSpPr txBox="1">
            <a:spLocks noChangeArrowheads="1"/>
          </p:cNvSpPr>
          <p:nvPr/>
        </p:nvSpPr>
        <p:spPr bwMode="auto">
          <a:xfrm>
            <a:off x="0" y="1074810"/>
            <a:ext cx="1828800" cy="57943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3200" b="1" dirty="0">
                <a:solidFill>
                  <a:srgbClr val="DA0000"/>
                </a:solidFill>
              </a:rPr>
              <a:t>Females</a:t>
            </a:r>
          </a:p>
        </p:txBody>
      </p:sp>
      <p:grpSp>
        <p:nvGrpSpPr>
          <p:cNvPr id="222223" name="Group 34"/>
          <p:cNvGrpSpPr>
            <a:grpSpLocks/>
          </p:cNvGrpSpPr>
          <p:nvPr/>
        </p:nvGrpSpPr>
        <p:grpSpPr bwMode="auto">
          <a:xfrm>
            <a:off x="2870994" y="6081712"/>
            <a:ext cx="3525838" cy="487363"/>
            <a:chOff x="2118" y="3658"/>
            <a:chExt cx="2221" cy="307"/>
          </a:xfrm>
        </p:grpSpPr>
        <p:sp>
          <p:nvSpPr>
            <p:cNvPr id="222230" name="Rectangle 23"/>
            <p:cNvSpPr>
              <a:spLocks noChangeArrowheads="1"/>
            </p:cNvSpPr>
            <p:nvPr/>
          </p:nvSpPr>
          <p:spPr bwMode="auto">
            <a:xfrm>
              <a:off x="2118" y="3693"/>
              <a:ext cx="228" cy="228"/>
            </a:xfrm>
            <a:prstGeom prst="rect">
              <a:avLst/>
            </a:prstGeom>
            <a:solidFill>
              <a:srgbClr val="000080"/>
            </a:solidFill>
            <a:ln w="9525">
              <a:solidFill>
                <a:srgbClr val="000000"/>
              </a:solidFill>
              <a:miter lim="800000"/>
              <a:headEnd/>
              <a:tailEnd/>
            </a:ln>
          </p:spPr>
          <p:txBody>
            <a:bodyPr/>
            <a:lstStyle/>
            <a:p>
              <a:endParaRPr lang="en-US"/>
            </a:p>
          </p:txBody>
        </p:sp>
        <p:sp>
          <p:nvSpPr>
            <p:cNvPr id="222231" name="Rectangle 24"/>
            <p:cNvSpPr>
              <a:spLocks noChangeArrowheads="1"/>
            </p:cNvSpPr>
            <p:nvPr/>
          </p:nvSpPr>
          <p:spPr bwMode="auto">
            <a:xfrm>
              <a:off x="2411" y="3658"/>
              <a:ext cx="64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200" b="1" dirty="0">
                  <a:solidFill>
                    <a:srgbClr val="000000"/>
                  </a:solidFill>
                </a:rPr>
                <a:t>Extra</a:t>
              </a:r>
              <a:endParaRPr lang="en-US" sz="3200" dirty="0"/>
            </a:p>
          </p:txBody>
        </p:sp>
        <p:sp>
          <p:nvSpPr>
            <p:cNvPr id="222232" name="Rectangle 25"/>
            <p:cNvSpPr>
              <a:spLocks noChangeArrowheads="1"/>
            </p:cNvSpPr>
            <p:nvPr/>
          </p:nvSpPr>
          <p:spPr bwMode="auto">
            <a:xfrm>
              <a:off x="3441" y="3683"/>
              <a:ext cx="238" cy="238"/>
            </a:xfrm>
            <a:prstGeom prst="rect">
              <a:avLst/>
            </a:prstGeom>
            <a:solidFill>
              <a:srgbClr val="DA0000"/>
            </a:solidFill>
            <a:ln w="9525">
              <a:solidFill>
                <a:srgbClr val="000000"/>
              </a:solidFill>
              <a:miter lim="800000"/>
              <a:headEnd/>
              <a:tailEnd/>
            </a:ln>
          </p:spPr>
          <p:txBody>
            <a:bodyPr/>
            <a:lstStyle/>
            <a:p>
              <a:endParaRPr lang="en-US"/>
            </a:p>
          </p:txBody>
        </p:sp>
        <p:sp>
          <p:nvSpPr>
            <p:cNvPr id="222233" name="Rectangle 26"/>
            <p:cNvSpPr>
              <a:spLocks noChangeArrowheads="1"/>
            </p:cNvSpPr>
            <p:nvPr/>
          </p:nvSpPr>
          <p:spPr bwMode="auto">
            <a:xfrm>
              <a:off x="3729" y="3658"/>
              <a:ext cx="61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200" b="1">
                  <a:solidFill>
                    <a:srgbClr val="000000"/>
                  </a:solidFill>
                </a:rPr>
                <a:t>Total</a:t>
              </a:r>
              <a:endParaRPr lang="en-US" sz="3200"/>
            </a:p>
          </p:txBody>
        </p:sp>
      </p:grpSp>
      <p:sp>
        <p:nvSpPr>
          <p:cNvPr id="222224" name="Text Box 29"/>
          <p:cNvSpPr txBox="1">
            <a:spLocks noChangeArrowheads="1"/>
          </p:cNvSpPr>
          <p:nvPr/>
        </p:nvSpPr>
        <p:spPr bwMode="auto">
          <a:xfrm>
            <a:off x="316706" y="2526575"/>
            <a:ext cx="1254125" cy="5191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DA0000"/>
                </a:solidFill>
              </a:rPr>
              <a:t>Active</a:t>
            </a:r>
          </a:p>
        </p:txBody>
      </p:sp>
      <p:sp>
        <p:nvSpPr>
          <p:cNvPr id="222225" name="Text Box 30"/>
          <p:cNvSpPr txBox="1">
            <a:spLocks noChangeArrowheads="1"/>
          </p:cNvSpPr>
          <p:nvPr/>
        </p:nvSpPr>
        <p:spPr bwMode="auto">
          <a:xfrm>
            <a:off x="316706" y="1536700"/>
            <a:ext cx="1195387" cy="94615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DA0000"/>
                </a:solidFill>
              </a:rPr>
              <a:t>Not</a:t>
            </a:r>
            <a:br>
              <a:rPr lang="en-US" sz="2800" b="1" dirty="0">
                <a:solidFill>
                  <a:srgbClr val="DA0000"/>
                </a:solidFill>
              </a:rPr>
            </a:br>
            <a:r>
              <a:rPr lang="en-US" sz="2800" b="1" dirty="0">
                <a:solidFill>
                  <a:srgbClr val="DA0000"/>
                </a:solidFill>
              </a:rPr>
              <a:t>active</a:t>
            </a:r>
          </a:p>
        </p:txBody>
      </p:sp>
      <p:sp>
        <p:nvSpPr>
          <p:cNvPr id="222226" name="Text Box 31"/>
          <p:cNvSpPr txBox="1">
            <a:spLocks noChangeArrowheads="1"/>
          </p:cNvSpPr>
          <p:nvPr/>
        </p:nvSpPr>
        <p:spPr bwMode="auto">
          <a:xfrm>
            <a:off x="316706" y="4561691"/>
            <a:ext cx="1254125" cy="5191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000066"/>
                </a:solidFill>
              </a:rPr>
              <a:t>Active</a:t>
            </a:r>
          </a:p>
        </p:txBody>
      </p:sp>
      <p:sp>
        <p:nvSpPr>
          <p:cNvPr id="222227" name="Text Box 32"/>
          <p:cNvSpPr txBox="1">
            <a:spLocks noChangeArrowheads="1"/>
          </p:cNvSpPr>
          <p:nvPr/>
        </p:nvSpPr>
        <p:spPr bwMode="auto">
          <a:xfrm>
            <a:off x="316705" y="3519132"/>
            <a:ext cx="1195387" cy="94615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000066"/>
                </a:solidFill>
              </a:rPr>
              <a:t>Not</a:t>
            </a:r>
            <a:br>
              <a:rPr lang="en-US" sz="2800" b="1" dirty="0">
                <a:solidFill>
                  <a:srgbClr val="0092B4"/>
                </a:solidFill>
              </a:rPr>
            </a:br>
            <a:r>
              <a:rPr lang="en-US" sz="2800" b="1" dirty="0">
                <a:solidFill>
                  <a:srgbClr val="000066"/>
                </a:solidFill>
              </a:rPr>
              <a:t>active</a:t>
            </a:r>
          </a:p>
        </p:txBody>
      </p:sp>
      <p:sp>
        <p:nvSpPr>
          <p:cNvPr id="222228" name="Text Box 33"/>
          <p:cNvSpPr txBox="1">
            <a:spLocks noChangeArrowheads="1"/>
          </p:cNvSpPr>
          <p:nvPr/>
        </p:nvSpPr>
        <p:spPr bwMode="auto">
          <a:xfrm>
            <a:off x="0" y="3088947"/>
            <a:ext cx="1828800" cy="57943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3200" b="1" dirty="0">
                <a:solidFill>
                  <a:srgbClr val="000066"/>
                </a:solidFill>
              </a:rPr>
              <a:t>Males</a:t>
            </a:r>
          </a:p>
        </p:txBody>
      </p:sp>
      <p:pic>
        <p:nvPicPr>
          <p:cNvPr id="222229"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26004" y="0"/>
            <a:ext cx="9170003" cy="990600"/>
          </a:xfrm>
          <a:solidFill>
            <a:srgbClr val="DA0000"/>
          </a:solidFill>
        </p:spPr>
        <p:txBody>
          <a:bodyPr/>
          <a:lstStyle/>
          <a:p>
            <a:pPr algn="ctr" eaLnBrk="1" hangingPunct="1"/>
            <a:r>
              <a:rPr lang="en-US" dirty="0">
                <a:solidFill>
                  <a:schemeClr val="tx1"/>
                </a:solidFill>
              </a:rPr>
              <a:t>Calories for 14 - 18 years</a:t>
            </a:r>
          </a:p>
        </p:txBody>
      </p:sp>
      <p:grpSp>
        <p:nvGrpSpPr>
          <p:cNvPr id="223236" name="Group 26"/>
          <p:cNvGrpSpPr>
            <a:grpSpLocks/>
          </p:cNvGrpSpPr>
          <p:nvPr/>
        </p:nvGrpSpPr>
        <p:grpSpPr bwMode="auto">
          <a:xfrm>
            <a:off x="1225272" y="1396265"/>
            <a:ext cx="8009623" cy="4100513"/>
            <a:chOff x="1178" y="741"/>
            <a:chExt cx="4801" cy="2583"/>
          </a:xfrm>
        </p:grpSpPr>
        <p:graphicFrame>
          <p:nvGraphicFramePr>
            <p:cNvPr id="223250" name="Object 4"/>
            <p:cNvGraphicFramePr>
              <a:graphicFrameLocks noChangeAspect="1"/>
            </p:cNvGraphicFramePr>
            <p:nvPr>
              <p:extLst>
                <p:ext uri="{D42A27DB-BD31-4B8C-83A1-F6EECF244321}">
                  <p14:modId xmlns:p14="http://schemas.microsoft.com/office/powerpoint/2010/main" val="1817053858"/>
                </p:ext>
              </p:extLst>
            </p:nvPr>
          </p:nvGraphicFramePr>
          <p:xfrm>
            <a:off x="1178" y="741"/>
            <a:ext cx="4454" cy="2583"/>
          </p:xfrm>
          <a:graphic>
            <a:graphicData uri="http://schemas.openxmlformats.org/presentationml/2006/ole">
              <mc:AlternateContent xmlns:mc="http://schemas.openxmlformats.org/markup-compatibility/2006">
                <mc:Choice xmlns:v="urn:schemas-microsoft-com:vml" Requires="v">
                  <p:oleObj spid="_x0000_s223336" name="Chart" r:id="rId4" imgW="6800801" imgH="3943415" progId="MSGraph.Chart.8">
                    <p:embed followColorScheme="full"/>
                  </p:oleObj>
                </mc:Choice>
                <mc:Fallback>
                  <p:oleObj name="Chart" r:id="rId4" imgW="6800801" imgH="3943415" progId="MSGraph.Chart.8">
                    <p:embed followColorScheme="full"/>
                    <p:pic>
                      <p:nvPicPr>
                        <p:cNvPr id="0" name="Picture 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8" y="741"/>
                          <a:ext cx="4454" cy="25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3251" name="Text Box 5"/>
            <p:cNvSpPr txBox="1">
              <a:spLocks noChangeArrowheads="1"/>
            </p:cNvSpPr>
            <p:nvPr/>
          </p:nvSpPr>
          <p:spPr bwMode="auto">
            <a:xfrm>
              <a:off x="4541" y="2033"/>
              <a:ext cx="591" cy="330"/>
            </a:xfrm>
            <a:prstGeom prst="rect">
              <a:avLst/>
            </a:prstGeom>
            <a:noFill/>
            <a:ln w="9525">
              <a:noFill/>
              <a:miter lim="800000"/>
              <a:headEnd/>
              <a:tailEnd/>
            </a:ln>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DA0000"/>
                  </a:solidFill>
                </a:rPr>
                <a:t>2200</a:t>
              </a:r>
            </a:p>
          </p:txBody>
        </p:sp>
        <p:sp>
          <p:nvSpPr>
            <p:cNvPr id="223252" name="Text Box 6"/>
            <p:cNvSpPr txBox="1">
              <a:spLocks noChangeArrowheads="1"/>
            </p:cNvSpPr>
            <p:nvPr/>
          </p:nvSpPr>
          <p:spPr bwMode="auto">
            <a:xfrm>
              <a:off x="1613" y="1124"/>
              <a:ext cx="48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000066"/>
                  </a:solidFill>
                </a:rPr>
                <a:t>195</a:t>
              </a:r>
            </a:p>
          </p:txBody>
        </p:sp>
        <p:sp>
          <p:nvSpPr>
            <p:cNvPr id="223253" name="Text Box 7"/>
            <p:cNvSpPr txBox="1">
              <a:spLocks noChangeArrowheads="1"/>
            </p:cNvSpPr>
            <p:nvPr/>
          </p:nvSpPr>
          <p:spPr bwMode="auto">
            <a:xfrm>
              <a:off x="4666" y="1373"/>
              <a:ext cx="1313" cy="3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DA0000"/>
                  </a:solidFill>
                </a:rPr>
                <a:t>2000 – 2400</a:t>
              </a:r>
            </a:p>
          </p:txBody>
        </p:sp>
        <p:sp>
          <p:nvSpPr>
            <p:cNvPr id="223254" name="Text Box 8"/>
            <p:cNvSpPr txBox="1">
              <a:spLocks noChangeArrowheads="1"/>
            </p:cNvSpPr>
            <p:nvPr/>
          </p:nvSpPr>
          <p:spPr bwMode="auto">
            <a:xfrm>
              <a:off x="3866" y="824"/>
              <a:ext cx="607" cy="3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DA0000"/>
                  </a:solidFill>
                </a:rPr>
                <a:t>1800</a:t>
              </a:r>
            </a:p>
          </p:txBody>
        </p:sp>
        <p:sp>
          <p:nvSpPr>
            <p:cNvPr id="223255" name="Text Box 9"/>
            <p:cNvSpPr txBox="1">
              <a:spLocks noChangeArrowheads="1"/>
            </p:cNvSpPr>
            <p:nvPr/>
          </p:nvSpPr>
          <p:spPr bwMode="auto">
            <a:xfrm>
              <a:off x="4567" y="2334"/>
              <a:ext cx="1380" cy="3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DA0000"/>
                  </a:solidFill>
                </a:rPr>
                <a:t>2400 - 3200</a:t>
              </a:r>
            </a:p>
          </p:txBody>
        </p:sp>
        <p:sp>
          <p:nvSpPr>
            <p:cNvPr id="223256" name="Text Box 10"/>
            <p:cNvSpPr txBox="1">
              <a:spLocks noChangeArrowheads="1"/>
            </p:cNvSpPr>
            <p:nvPr/>
          </p:nvSpPr>
          <p:spPr bwMode="auto">
            <a:xfrm>
              <a:off x="1855" y="1703"/>
              <a:ext cx="121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000066"/>
                  </a:solidFill>
                </a:rPr>
                <a:t>265 - 360</a:t>
              </a:r>
            </a:p>
          </p:txBody>
        </p:sp>
        <p:sp>
          <p:nvSpPr>
            <p:cNvPr id="223257" name="Text Box 11"/>
            <p:cNvSpPr txBox="1">
              <a:spLocks noChangeArrowheads="1"/>
            </p:cNvSpPr>
            <p:nvPr/>
          </p:nvSpPr>
          <p:spPr bwMode="auto">
            <a:xfrm>
              <a:off x="1728" y="2290"/>
              <a:ext cx="54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000066"/>
                  </a:solidFill>
                </a:rPr>
                <a:t>290</a:t>
              </a:r>
            </a:p>
          </p:txBody>
        </p:sp>
        <p:sp>
          <p:nvSpPr>
            <p:cNvPr id="223258" name="Text Box 12"/>
            <p:cNvSpPr txBox="1">
              <a:spLocks noChangeArrowheads="1"/>
            </p:cNvSpPr>
            <p:nvPr/>
          </p:nvSpPr>
          <p:spPr bwMode="auto">
            <a:xfrm>
              <a:off x="2270" y="2899"/>
              <a:ext cx="1023" cy="3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000066"/>
                  </a:solidFill>
                </a:rPr>
                <a:t>360 - 650</a:t>
              </a:r>
            </a:p>
          </p:txBody>
        </p:sp>
      </p:grpSp>
      <p:sp>
        <p:nvSpPr>
          <p:cNvPr id="223237" name="Rectangle 15"/>
          <p:cNvSpPr>
            <a:spLocks noChangeArrowheads="1"/>
          </p:cNvSpPr>
          <p:nvPr/>
        </p:nvSpPr>
        <p:spPr bwMode="auto">
          <a:xfrm>
            <a:off x="2522538" y="5594350"/>
            <a:ext cx="3903662"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a:t>Calories</a:t>
            </a:r>
          </a:p>
        </p:txBody>
      </p:sp>
      <p:grpSp>
        <p:nvGrpSpPr>
          <p:cNvPr id="223238" name="Group 16"/>
          <p:cNvGrpSpPr>
            <a:grpSpLocks/>
          </p:cNvGrpSpPr>
          <p:nvPr/>
        </p:nvGrpSpPr>
        <p:grpSpPr bwMode="auto">
          <a:xfrm>
            <a:off x="2743200" y="5768975"/>
            <a:ext cx="3606800" cy="487363"/>
            <a:chOff x="2118" y="3658"/>
            <a:chExt cx="2221" cy="307"/>
          </a:xfrm>
        </p:grpSpPr>
        <p:sp>
          <p:nvSpPr>
            <p:cNvPr id="223246" name="Rectangle 17"/>
            <p:cNvSpPr>
              <a:spLocks noChangeArrowheads="1"/>
            </p:cNvSpPr>
            <p:nvPr/>
          </p:nvSpPr>
          <p:spPr bwMode="auto">
            <a:xfrm>
              <a:off x="2118" y="3693"/>
              <a:ext cx="228" cy="228"/>
            </a:xfrm>
            <a:prstGeom prst="rect">
              <a:avLst/>
            </a:prstGeom>
            <a:solidFill>
              <a:srgbClr val="000080"/>
            </a:solidFill>
            <a:ln w="9525">
              <a:solidFill>
                <a:srgbClr val="000000"/>
              </a:solidFill>
              <a:miter lim="800000"/>
              <a:headEnd/>
              <a:tailEnd/>
            </a:ln>
          </p:spPr>
          <p:txBody>
            <a:bodyPr/>
            <a:lstStyle/>
            <a:p>
              <a:endParaRPr lang="en-US"/>
            </a:p>
          </p:txBody>
        </p:sp>
        <p:sp>
          <p:nvSpPr>
            <p:cNvPr id="223247" name="Rectangle 18"/>
            <p:cNvSpPr>
              <a:spLocks noChangeArrowheads="1"/>
            </p:cNvSpPr>
            <p:nvPr/>
          </p:nvSpPr>
          <p:spPr bwMode="auto">
            <a:xfrm>
              <a:off x="2411" y="3658"/>
              <a:ext cx="64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200" b="1">
                  <a:solidFill>
                    <a:srgbClr val="000000"/>
                  </a:solidFill>
                </a:rPr>
                <a:t>Extra</a:t>
              </a:r>
              <a:endParaRPr lang="en-US" sz="3200"/>
            </a:p>
          </p:txBody>
        </p:sp>
        <p:sp>
          <p:nvSpPr>
            <p:cNvPr id="223248" name="Rectangle 19"/>
            <p:cNvSpPr>
              <a:spLocks noChangeArrowheads="1"/>
            </p:cNvSpPr>
            <p:nvPr/>
          </p:nvSpPr>
          <p:spPr bwMode="auto">
            <a:xfrm>
              <a:off x="3441" y="3683"/>
              <a:ext cx="238" cy="238"/>
            </a:xfrm>
            <a:prstGeom prst="rect">
              <a:avLst/>
            </a:prstGeom>
            <a:solidFill>
              <a:srgbClr val="FF0000"/>
            </a:solidFill>
            <a:ln w="9525">
              <a:solidFill>
                <a:srgbClr val="000000"/>
              </a:solidFill>
              <a:miter lim="800000"/>
              <a:headEnd/>
              <a:tailEnd/>
            </a:ln>
          </p:spPr>
          <p:txBody>
            <a:bodyPr/>
            <a:lstStyle/>
            <a:p>
              <a:endParaRPr lang="en-US"/>
            </a:p>
          </p:txBody>
        </p:sp>
        <p:sp>
          <p:nvSpPr>
            <p:cNvPr id="223249" name="Rectangle 20"/>
            <p:cNvSpPr>
              <a:spLocks noChangeArrowheads="1"/>
            </p:cNvSpPr>
            <p:nvPr/>
          </p:nvSpPr>
          <p:spPr bwMode="auto">
            <a:xfrm>
              <a:off x="3729" y="3658"/>
              <a:ext cx="61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200" b="1">
                  <a:solidFill>
                    <a:srgbClr val="000000"/>
                  </a:solidFill>
                </a:rPr>
                <a:t>Total</a:t>
              </a:r>
              <a:endParaRPr lang="en-US" sz="3200"/>
            </a:p>
          </p:txBody>
        </p:sp>
      </p:grpSp>
      <p:sp>
        <p:nvSpPr>
          <p:cNvPr id="223239" name="Text Box 27"/>
          <p:cNvSpPr txBox="1">
            <a:spLocks noChangeArrowheads="1"/>
          </p:cNvSpPr>
          <p:nvPr/>
        </p:nvSpPr>
        <p:spPr bwMode="auto">
          <a:xfrm>
            <a:off x="-1587" y="1038272"/>
            <a:ext cx="1870075" cy="57943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3200" b="1" dirty="0">
                <a:solidFill>
                  <a:srgbClr val="DA0000"/>
                </a:solidFill>
              </a:rPr>
              <a:t>Females</a:t>
            </a:r>
          </a:p>
        </p:txBody>
      </p:sp>
      <p:sp>
        <p:nvSpPr>
          <p:cNvPr id="223240" name="Text Box 28"/>
          <p:cNvSpPr txBox="1">
            <a:spLocks noChangeArrowheads="1"/>
          </p:cNvSpPr>
          <p:nvPr/>
        </p:nvSpPr>
        <p:spPr bwMode="auto">
          <a:xfrm>
            <a:off x="315483" y="2545418"/>
            <a:ext cx="1282700" cy="51911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DA0000"/>
                </a:solidFill>
              </a:rPr>
              <a:t>Active</a:t>
            </a:r>
          </a:p>
        </p:txBody>
      </p:sp>
      <p:sp>
        <p:nvSpPr>
          <p:cNvPr id="223241" name="Text Box 29"/>
          <p:cNvSpPr txBox="1">
            <a:spLocks noChangeArrowheads="1"/>
          </p:cNvSpPr>
          <p:nvPr/>
        </p:nvSpPr>
        <p:spPr bwMode="auto">
          <a:xfrm>
            <a:off x="315483" y="1558807"/>
            <a:ext cx="1222375" cy="94615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DA0000"/>
                </a:solidFill>
              </a:rPr>
              <a:t>Not</a:t>
            </a:r>
            <a:br>
              <a:rPr lang="en-US" sz="2800" b="1" dirty="0">
                <a:solidFill>
                  <a:srgbClr val="DA0000"/>
                </a:solidFill>
              </a:rPr>
            </a:br>
            <a:r>
              <a:rPr lang="en-US" sz="2800" b="1" dirty="0">
                <a:solidFill>
                  <a:srgbClr val="DA0000"/>
                </a:solidFill>
              </a:rPr>
              <a:t>active</a:t>
            </a:r>
          </a:p>
        </p:txBody>
      </p:sp>
      <p:sp>
        <p:nvSpPr>
          <p:cNvPr id="223242" name="Text Box 30"/>
          <p:cNvSpPr txBox="1">
            <a:spLocks noChangeArrowheads="1"/>
          </p:cNvSpPr>
          <p:nvPr/>
        </p:nvSpPr>
        <p:spPr bwMode="auto">
          <a:xfrm>
            <a:off x="315483" y="4562952"/>
            <a:ext cx="1282700" cy="51911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000066"/>
                </a:solidFill>
              </a:rPr>
              <a:t>Active</a:t>
            </a:r>
          </a:p>
        </p:txBody>
      </p:sp>
      <p:sp>
        <p:nvSpPr>
          <p:cNvPr id="223243" name="Text Box 31"/>
          <p:cNvSpPr txBox="1">
            <a:spLocks noChangeArrowheads="1"/>
          </p:cNvSpPr>
          <p:nvPr/>
        </p:nvSpPr>
        <p:spPr bwMode="auto">
          <a:xfrm>
            <a:off x="308694" y="3600313"/>
            <a:ext cx="1222375" cy="94615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b="1" dirty="0">
                <a:solidFill>
                  <a:srgbClr val="000066"/>
                </a:solidFill>
              </a:rPr>
              <a:t>Not</a:t>
            </a:r>
            <a:br>
              <a:rPr lang="en-US" sz="2800" b="1" dirty="0">
                <a:solidFill>
                  <a:srgbClr val="000066"/>
                </a:solidFill>
              </a:rPr>
            </a:br>
            <a:r>
              <a:rPr lang="en-US" sz="2800" b="1" dirty="0">
                <a:solidFill>
                  <a:srgbClr val="000066"/>
                </a:solidFill>
              </a:rPr>
              <a:t>active</a:t>
            </a:r>
          </a:p>
        </p:txBody>
      </p:sp>
      <p:sp>
        <p:nvSpPr>
          <p:cNvPr id="223244" name="Text Box 32"/>
          <p:cNvSpPr txBox="1">
            <a:spLocks noChangeArrowheads="1"/>
          </p:cNvSpPr>
          <p:nvPr/>
        </p:nvSpPr>
        <p:spPr bwMode="auto">
          <a:xfrm>
            <a:off x="-8366" y="3027362"/>
            <a:ext cx="1870075" cy="57943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3200" b="1" dirty="0">
                <a:solidFill>
                  <a:srgbClr val="000066"/>
                </a:solidFill>
              </a:rPr>
              <a:t>Males</a:t>
            </a:r>
          </a:p>
        </p:txBody>
      </p:sp>
      <p:pic>
        <p:nvPicPr>
          <p:cNvPr id="223245"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DA0000"/>
          </a:solidFill>
        </p:spPr>
        <p:txBody>
          <a:bodyPr/>
          <a:lstStyle/>
          <a:p>
            <a:r>
              <a:rPr lang="en-US" dirty="0"/>
              <a:t>Food tastes boring </a:t>
            </a:r>
            <a:br>
              <a:rPr lang="en-US" dirty="0"/>
            </a:br>
            <a:r>
              <a:rPr lang="en-US" dirty="0"/>
              <a:t>without a little salt….</a:t>
            </a:r>
          </a:p>
        </p:txBody>
      </p:sp>
      <p:pic>
        <p:nvPicPr>
          <p:cNvPr id="581635" name="Picture 3" descr="C:\Users\apeterson3\AppData\Local\Microsoft\Windows\Temporary Internet Files\Content.IE5\DNPZV6FH\MP90030576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3463" y="1501328"/>
            <a:ext cx="3508823" cy="39131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4125" y="5153572"/>
            <a:ext cx="9144000" cy="13716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a:lstStyle>
          <a:p>
            <a:r>
              <a:rPr lang="en-US" dirty="0">
                <a:solidFill>
                  <a:srgbClr val="DA0000"/>
                </a:solidFill>
              </a:rPr>
              <a:t>But how much is too much?</a:t>
            </a:r>
            <a:r>
              <a:rPr lang="en-US" dirty="0"/>
              <a:t>?</a:t>
            </a:r>
          </a:p>
        </p:txBody>
      </p:sp>
    </p:spTree>
    <p:extLst>
      <p:ext uri="{BB962C8B-B14F-4D97-AF65-F5344CB8AC3E}">
        <p14:creationId xmlns:p14="http://schemas.microsoft.com/office/powerpoint/2010/main" val="212957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7" name="AutoShape 2"/>
          <p:cNvSpPr>
            <a:spLocks noGrp="1" noChangeArrowheads="1"/>
          </p:cNvSpPr>
          <p:nvPr>
            <p:ph type="ctrTitle" idx="4294967295"/>
          </p:nvPr>
        </p:nvSpPr>
        <p:spPr>
          <a:xfrm>
            <a:off x="0" y="0"/>
            <a:ext cx="9140825" cy="2133600"/>
          </a:xfrm>
          <a:solidFill>
            <a:srgbClr val="DA0000"/>
          </a:solidFill>
        </p:spPr>
        <p:txBody>
          <a:bodyPr anchor="t"/>
          <a:lstStyle/>
          <a:p>
            <a:pPr algn="ctr" eaLnBrk="1" hangingPunct="1">
              <a:buSzPct val="115000"/>
            </a:pPr>
            <a:r>
              <a:rPr lang="en-US" dirty="0">
                <a:effectLst>
                  <a:outerShdw blurRad="38100" dist="38100" dir="2700000" algn="tl">
                    <a:srgbClr val="000000">
                      <a:alpha val="43137"/>
                    </a:srgbClr>
                  </a:outerShdw>
                </a:effectLst>
              </a:rPr>
              <a:t>Can you guess: </a:t>
            </a:r>
            <a:r>
              <a:rPr lang="en-US" dirty="0">
                <a:solidFill>
                  <a:schemeClr val="tx1"/>
                </a:solidFill>
              </a:rPr>
              <a:t>People ages </a:t>
            </a:r>
            <a:br>
              <a:rPr lang="en-US" dirty="0">
                <a:solidFill>
                  <a:schemeClr val="tx1"/>
                </a:solidFill>
              </a:rPr>
            </a:br>
            <a:r>
              <a:rPr lang="en-US" dirty="0">
                <a:solidFill>
                  <a:schemeClr val="tx1"/>
                </a:solidFill>
              </a:rPr>
              <a:t>2 and older should reduce daily sodium intake to less than …</a:t>
            </a:r>
          </a:p>
        </p:txBody>
      </p:sp>
      <p:sp>
        <p:nvSpPr>
          <p:cNvPr id="59396" name="AutoShape 3"/>
          <p:cNvSpPr>
            <a:spLocks noGrp="1" noChangeArrowheads="1"/>
          </p:cNvSpPr>
          <p:nvPr>
            <p:ph type="subTitle" idx="4294967295"/>
          </p:nvPr>
        </p:nvSpPr>
        <p:spPr>
          <a:xfrm>
            <a:off x="457200" y="2668588"/>
            <a:ext cx="8229600" cy="2370137"/>
          </a:xfrm>
        </p:spPr>
        <p:txBody>
          <a:bodyPr>
            <a:spAutoFit/>
          </a:bodyPr>
          <a:lstStyle/>
          <a:p>
            <a:pPr marL="57150" indent="0" eaLnBrk="1" hangingPunct="1">
              <a:spcBef>
                <a:spcPts val="1200"/>
              </a:spcBef>
              <a:spcAft>
                <a:spcPts val="1200"/>
              </a:spcAft>
              <a:buFontTx/>
              <a:buNone/>
              <a:defRPr/>
            </a:pPr>
            <a:r>
              <a:rPr lang="en-US" sz="3200" dirty="0">
                <a:cs typeface="Arial" pitchFamily="34" charset="0"/>
              </a:rPr>
              <a:t>A. 2,300 mg or 1,500 mg, depending on age/other individual characteristics</a:t>
            </a:r>
          </a:p>
          <a:p>
            <a:pPr marL="57150" indent="-114300" eaLnBrk="1" hangingPunct="1">
              <a:spcBef>
                <a:spcPts val="1200"/>
              </a:spcBef>
              <a:spcAft>
                <a:spcPts val="1200"/>
              </a:spcAft>
              <a:buFontTx/>
              <a:buNone/>
              <a:defRPr/>
            </a:pPr>
            <a:r>
              <a:rPr lang="en-US" sz="3200" dirty="0">
                <a:cs typeface="Arial" pitchFamily="34" charset="0"/>
              </a:rPr>
              <a:t>B. 2,300 mg or 3,000 mg, depending on age/other individual characteristics</a:t>
            </a:r>
          </a:p>
        </p:txBody>
      </p:sp>
      <p:pic>
        <p:nvPicPr>
          <p:cNvPr id="246789"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7811" name="AutoShape 2"/>
          <p:cNvSpPr>
            <a:spLocks noGrp="1" noChangeArrowheads="1"/>
          </p:cNvSpPr>
          <p:nvPr>
            <p:ph type="ctrTitle" idx="4294967295"/>
          </p:nvPr>
        </p:nvSpPr>
        <p:spPr>
          <a:xfrm>
            <a:off x="0" y="0"/>
            <a:ext cx="9140825" cy="2133600"/>
          </a:xfrm>
          <a:solidFill>
            <a:srgbClr val="DA0000"/>
          </a:solidFill>
        </p:spPr>
        <p:txBody>
          <a:bodyPr anchor="t"/>
          <a:lstStyle/>
          <a:p>
            <a:pPr algn="ctr" eaLnBrk="1" hangingPunct="1">
              <a:buSzPct val="115000"/>
            </a:pPr>
            <a:r>
              <a:rPr lang="en-US" dirty="0">
                <a:effectLst>
                  <a:outerShdw blurRad="38100" dist="38100" dir="2700000" algn="tl">
                    <a:srgbClr val="000000">
                      <a:alpha val="43137"/>
                    </a:srgbClr>
                  </a:outerShdw>
                </a:effectLst>
              </a:rPr>
              <a:t>Can you guess: </a:t>
            </a:r>
            <a:r>
              <a:rPr lang="en-US" dirty="0">
                <a:solidFill>
                  <a:schemeClr val="tx1"/>
                </a:solidFill>
              </a:rPr>
              <a:t>People ages </a:t>
            </a:r>
            <a:br>
              <a:rPr lang="en-US" dirty="0">
                <a:solidFill>
                  <a:schemeClr val="tx1"/>
                </a:solidFill>
              </a:rPr>
            </a:br>
            <a:r>
              <a:rPr lang="en-US" dirty="0">
                <a:solidFill>
                  <a:schemeClr val="tx1"/>
                </a:solidFill>
              </a:rPr>
              <a:t>2 and older should reduce daily sodium intake to less than …</a:t>
            </a:r>
          </a:p>
        </p:txBody>
      </p:sp>
      <p:sp>
        <p:nvSpPr>
          <p:cNvPr id="59396" name="AutoShape 3"/>
          <p:cNvSpPr>
            <a:spLocks noGrp="1" noChangeArrowheads="1"/>
          </p:cNvSpPr>
          <p:nvPr>
            <p:ph type="subTitle" idx="4294967295"/>
          </p:nvPr>
        </p:nvSpPr>
        <p:spPr>
          <a:xfrm>
            <a:off x="457200" y="2668588"/>
            <a:ext cx="8229600" cy="2370137"/>
          </a:xfrm>
        </p:spPr>
        <p:txBody>
          <a:bodyPr>
            <a:spAutoFit/>
          </a:bodyPr>
          <a:lstStyle/>
          <a:p>
            <a:pPr marL="57150" indent="0" eaLnBrk="1" hangingPunct="1">
              <a:spcBef>
                <a:spcPts val="1200"/>
              </a:spcBef>
              <a:spcAft>
                <a:spcPts val="1200"/>
              </a:spcAft>
              <a:buFontTx/>
              <a:buNone/>
              <a:defRPr/>
            </a:pPr>
            <a:r>
              <a:rPr lang="en-US" sz="3200" u="sng" dirty="0">
                <a:solidFill>
                  <a:srgbClr val="DA0000"/>
                </a:solidFill>
                <a:cs typeface="Arial" pitchFamily="34" charset="0"/>
              </a:rPr>
              <a:t>A. 2,300 mg or 1,500 mg, depending on age/other individual characteristics</a:t>
            </a:r>
          </a:p>
          <a:p>
            <a:pPr marL="57150" indent="-114300" eaLnBrk="1" hangingPunct="1">
              <a:spcBef>
                <a:spcPts val="1200"/>
              </a:spcBef>
              <a:spcAft>
                <a:spcPts val="1200"/>
              </a:spcAft>
              <a:buFontTx/>
              <a:buNone/>
              <a:defRPr/>
            </a:pPr>
            <a:r>
              <a:rPr lang="en-US" sz="3200" dirty="0">
                <a:cs typeface="Arial" pitchFamily="34" charset="0"/>
              </a:rPr>
              <a:t>B. 2,300 mg or 3,000 mg, depending on age/other individual characteristics</a:t>
            </a:r>
          </a:p>
        </p:txBody>
      </p:sp>
      <p:pic>
        <p:nvPicPr>
          <p:cNvPr id="247813"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9300" name="Rectangle 4"/>
          <p:cNvSpPr>
            <a:spLocks noChangeArrowheads="1"/>
          </p:cNvSpPr>
          <p:nvPr/>
        </p:nvSpPr>
        <p:spPr bwMode="auto">
          <a:xfrm>
            <a:off x="14288" y="-76200"/>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3077" name="AutoShape 8"/>
          <p:cNvSpPr>
            <a:spLocks noChangeArrowheads="1"/>
          </p:cNvSpPr>
          <p:nvPr/>
        </p:nvSpPr>
        <p:spPr bwMode="auto">
          <a:xfrm>
            <a:off x="0" y="-1"/>
            <a:ext cx="9140825" cy="1143025"/>
          </a:xfrm>
          <a:prstGeom prst="rect">
            <a:avLst/>
          </a:prstGeom>
          <a:solidFill>
            <a:srgbClr val="DA0000"/>
          </a:solidFill>
          <a:ln w="25400">
            <a:noFill/>
            <a:miter lim="800000"/>
            <a:headEnd/>
            <a:tailEnd/>
          </a:ln>
        </p:spPr>
        <p:txBody>
          <a:bodyPr anchor="ctr"/>
          <a:lstStyle/>
          <a:p>
            <a:pPr marL="609600" indent="-609600" algn="ctr" eaLnBrk="0" hangingPunct="0">
              <a:buSzPct val="115000"/>
              <a:defRPr/>
            </a:pPr>
            <a:r>
              <a:rPr lang="en-US" sz="4400" b="1" dirty="0">
                <a:latin typeface="+mj-lt"/>
              </a:rPr>
              <a:t>Groups reduced to 1,500 mg</a:t>
            </a:r>
            <a:endParaRPr lang="en-US" sz="4000" b="1" dirty="0">
              <a:latin typeface="+mj-lt"/>
            </a:endParaRPr>
          </a:p>
        </p:txBody>
      </p:sp>
      <p:sp>
        <p:nvSpPr>
          <p:cNvPr id="248837" name="AutoShape 12"/>
          <p:cNvSpPr>
            <a:spLocks noGrp="1" noChangeArrowheads="1"/>
          </p:cNvSpPr>
          <p:nvPr>
            <p:ph type="body" sz="half" idx="4294967295"/>
          </p:nvPr>
        </p:nvSpPr>
        <p:spPr>
          <a:xfrm>
            <a:off x="142875" y="1376363"/>
            <a:ext cx="5113338" cy="4537075"/>
          </a:xfrm>
        </p:spPr>
        <p:txBody>
          <a:bodyPr>
            <a:spAutoFit/>
          </a:bodyPr>
          <a:lstStyle/>
          <a:p>
            <a:pPr eaLnBrk="1" hangingPunct="1">
              <a:spcAft>
                <a:spcPts val="1200"/>
              </a:spcAft>
              <a:buClr>
                <a:srgbClr val="DA0000"/>
              </a:buClr>
              <a:tabLst>
                <a:tab pos="0" algn="l"/>
              </a:tabLst>
            </a:pPr>
            <a:r>
              <a:rPr lang="en-US" sz="3200" dirty="0">
                <a:cs typeface="Arial" charset="0"/>
              </a:rPr>
              <a:t>African Americans ages 2+</a:t>
            </a:r>
          </a:p>
          <a:p>
            <a:pPr eaLnBrk="1" hangingPunct="1">
              <a:spcAft>
                <a:spcPts val="1200"/>
              </a:spcAft>
              <a:buClr>
                <a:srgbClr val="DA0000"/>
              </a:buClr>
              <a:tabLst>
                <a:tab pos="0" algn="l"/>
              </a:tabLst>
            </a:pPr>
            <a:r>
              <a:rPr lang="en-US" sz="3200" dirty="0">
                <a:cs typeface="Arial" charset="0"/>
              </a:rPr>
              <a:t>Adults ages 51+</a:t>
            </a:r>
          </a:p>
          <a:p>
            <a:pPr eaLnBrk="1" hangingPunct="1">
              <a:spcAft>
                <a:spcPts val="1200"/>
              </a:spcAft>
              <a:buClr>
                <a:srgbClr val="DA0000"/>
              </a:buClr>
              <a:tabLst>
                <a:tab pos="0" algn="l"/>
              </a:tabLst>
            </a:pPr>
            <a:r>
              <a:rPr lang="en-US" sz="3200" dirty="0">
                <a:cs typeface="Arial" charset="0"/>
              </a:rPr>
              <a:t>People ages 2+</a:t>
            </a:r>
            <a:br>
              <a:rPr lang="en-US" sz="3200" dirty="0">
                <a:cs typeface="Arial" charset="0"/>
              </a:rPr>
            </a:br>
            <a:r>
              <a:rPr lang="en-US" sz="3200" dirty="0">
                <a:cs typeface="Arial" charset="0"/>
              </a:rPr>
              <a:t>with high blood pressure, diabetes, </a:t>
            </a:r>
            <a:br>
              <a:rPr lang="en-US" sz="3200" dirty="0">
                <a:cs typeface="Arial" charset="0"/>
              </a:rPr>
            </a:br>
            <a:r>
              <a:rPr lang="en-US" sz="3200" dirty="0">
                <a:cs typeface="Arial" charset="0"/>
              </a:rPr>
              <a:t>or chronic kidney disease</a:t>
            </a:r>
          </a:p>
        </p:txBody>
      </p:sp>
      <p:grpSp>
        <p:nvGrpSpPr>
          <p:cNvPr id="248838" name="Group 10"/>
          <p:cNvGrpSpPr>
            <a:grpSpLocks/>
          </p:cNvGrpSpPr>
          <p:nvPr/>
        </p:nvGrpSpPr>
        <p:grpSpPr bwMode="auto">
          <a:xfrm>
            <a:off x="4572000" y="1676400"/>
            <a:ext cx="4143375" cy="4125913"/>
            <a:chOff x="4714688" y="1700437"/>
            <a:chExt cx="4143215" cy="4126432"/>
          </a:xfrm>
        </p:grpSpPr>
        <p:sp>
          <p:nvSpPr>
            <p:cNvPr id="178189" name="Oval 13" descr="crowd"/>
            <p:cNvSpPr>
              <a:spLocks noChangeArrowheads="1"/>
            </p:cNvSpPr>
            <p:nvPr/>
          </p:nvSpPr>
          <p:spPr bwMode="auto">
            <a:xfrm>
              <a:off x="4714688" y="1700437"/>
              <a:ext cx="4141628" cy="4107380"/>
            </a:xfrm>
            <a:prstGeom prst="ellipse">
              <a:avLst/>
            </a:prstGeom>
            <a:blipFill dpi="0" rotWithShape="1">
              <a:blip r:embed="rId4" cstate="print"/>
              <a:srcRect/>
              <a:stretch>
                <a:fillRect/>
              </a:stretch>
            </a:blipFill>
            <a:ln w="6350" algn="ctr">
              <a:solidFill>
                <a:schemeClr val="tx1"/>
              </a:solidFill>
              <a:round/>
              <a:headEnd/>
              <a:tailEnd/>
            </a:ln>
          </p:spPr>
          <p:txBody>
            <a:bodyPr wrap="none" anchor="ctr"/>
            <a:lstStyle/>
            <a:p>
              <a:pPr eaLnBrk="0" hangingPunct="0">
                <a:defRPr/>
              </a:pPr>
              <a:endParaRPr lang="en-US" sz="400" baseline="-25000">
                <a:solidFill>
                  <a:srgbClr val="000000"/>
                </a:solidFill>
                <a:effectLst>
                  <a:outerShdw blurRad="38100" dist="38100" dir="2700000" algn="tl">
                    <a:srgbClr val="000000">
                      <a:alpha val="43137"/>
                    </a:srgbClr>
                  </a:outerShdw>
                </a:effectLst>
              </a:endParaRPr>
            </a:p>
          </p:txBody>
        </p:sp>
        <p:graphicFrame>
          <p:nvGraphicFramePr>
            <p:cNvPr id="248841" name="Object 11"/>
            <p:cNvGraphicFramePr>
              <a:graphicFrameLocks noChangeAspect="1"/>
            </p:cNvGraphicFramePr>
            <p:nvPr>
              <p:extLst>
                <p:ext uri="{D42A27DB-BD31-4B8C-83A1-F6EECF244321}">
                  <p14:modId xmlns:p14="http://schemas.microsoft.com/office/powerpoint/2010/main" val="1067836765"/>
                </p:ext>
              </p:extLst>
            </p:nvPr>
          </p:nvGraphicFramePr>
          <p:xfrm>
            <a:off x="6732240" y="1700809"/>
            <a:ext cx="2125663" cy="4126060"/>
          </p:xfrm>
          <a:graphic>
            <a:graphicData uri="http://schemas.openxmlformats.org/presentationml/2006/ole">
              <mc:AlternateContent xmlns:mc="http://schemas.openxmlformats.org/markup-compatibility/2006">
                <mc:Choice xmlns:v="urn:schemas-microsoft-com:vml" Requires="v">
                  <p:oleObj spid="_x0000_s248921" name="Image" r:id="rId5" imgW="3504762" imgH="6831746" progId="PhotoshopElements.Image.5">
                    <p:embed/>
                  </p:oleObj>
                </mc:Choice>
                <mc:Fallback>
                  <p:oleObj name="Image" r:id="rId5" imgW="3504762" imgH="6831746" progId="PhotoshopElements.Image.5">
                    <p:embed/>
                    <p:pic>
                      <p:nvPicPr>
                        <p:cNvPr id="0" name="Picture 8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240" y="1700809"/>
                          <a:ext cx="2125663" cy="4126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8199" name="Text Box 23"/>
            <p:cNvSpPr txBox="1">
              <a:spLocks noChangeArrowheads="1"/>
            </p:cNvSpPr>
            <p:nvPr/>
          </p:nvSpPr>
          <p:spPr bwMode="auto">
            <a:xfrm>
              <a:off x="6984057" y="2997200"/>
              <a:ext cx="1476375" cy="1908175"/>
            </a:xfrm>
            <a:prstGeom prst="rect">
              <a:avLst/>
            </a:prstGeom>
            <a:noFill/>
            <a:ln w="6350" algn="ctr">
              <a:noFill/>
              <a:miter lim="800000"/>
              <a:headEnd/>
              <a:tailEnd/>
            </a:ln>
            <a:effectLst/>
          </p:spPr>
          <p:txBody>
            <a:bodyPr/>
            <a:lstStyle/>
            <a:p>
              <a:pPr eaLnBrk="0" hangingPunct="0">
                <a:spcBef>
                  <a:spcPct val="50000"/>
                </a:spcBef>
                <a:defRPr/>
              </a:pPr>
              <a:r>
                <a:rPr lang="en-US" sz="6000" baseline="-25000" dirty="0">
                  <a:ln>
                    <a:solidFill>
                      <a:sysClr val="windowText" lastClr="000000"/>
                    </a:solidFill>
                  </a:ln>
                  <a:solidFill>
                    <a:srgbClr val="000000"/>
                  </a:solidFill>
                </a:rPr>
                <a:t>Ages 2+</a:t>
              </a:r>
            </a:p>
          </p:txBody>
        </p:sp>
      </p:grpSp>
      <p:pic>
        <p:nvPicPr>
          <p:cNvPr id="248839" name="Picture 7" descr="IANR_186c.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9" name="AutoShape 2"/>
          <p:cNvSpPr>
            <a:spLocks noChangeArrowheads="1"/>
          </p:cNvSpPr>
          <p:nvPr/>
        </p:nvSpPr>
        <p:spPr bwMode="auto">
          <a:xfrm>
            <a:off x="0" y="-1"/>
            <a:ext cx="9140825" cy="1691659"/>
          </a:xfrm>
          <a:prstGeom prst="rect">
            <a:avLst/>
          </a:prstGeom>
          <a:solidFill>
            <a:srgbClr val="DA0000"/>
          </a:solidFill>
          <a:ln w="9525">
            <a:noFill/>
            <a:miter lim="800000"/>
            <a:headEnd/>
            <a:tailEnd/>
          </a:ln>
        </p:spPr>
        <p:txBody>
          <a:bodyPr/>
          <a:lstStyle/>
          <a:p>
            <a:pPr algn="ctr">
              <a:spcAft>
                <a:spcPts val="600"/>
              </a:spcAft>
              <a:buSzPct val="115000"/>
              <a:defRPr/>
            </a:pPr>
            <a:r>
              <a:rPr lang="en-US" sz="4800" b="1" dirty="0">
                <a:solidFill>
                  <a:srgbClr val="000000"/>
                </a:solidFill>
                <a:effectLst>
                  <a:outerShdw blurRad="38100" dist="38100" dir="2700000" algn="tl">
                    <a:srgbClr val="000000">
                      <a:alpha val="43137"/>
                    </a:srgbClr>
                  </a:outerShdw>
                </a:effectLst>
                <a:latin typeface="+mj-lt"/>
              </a:rPr>
              <a:t>Can you guess:</a:t>
            </a:r>
            <a:r>
              <a:rPr lang="en-US" sz="4400" b="1" dirty="0">
                <a:solidFill>
                  <a:srgbClr val="000000"/>
                </a:solidFill>
                <a:effectLst>
                  <a:outerShdw blurRad="38100" dist="38100" dir="2700000" algn="tl">
                    <a:srgbClr val="000000">
                      <a:alpha val="43137"/>
                    </a:srgbClr>
                  </a:outerShdw>
                </a:effectLst>
                <a:latin typeface="+mj-lt"/>
              </a:rPr>
              <a:t> </a:t>
            </a:r>
            <a:r>
              <a:rPr lang="en-US" sz="4400" b="1" dirty="0">
                <a:latin typeface="+mj-lt"/>
              </a:rPr>
              <a:t>How much sodium is in a teaspoon of salt? </a:t>
            </a:r>
          </a:p>
        </p:txBody>
      </p:sp>
      <p:sp>
        <p:nvSpPr>
          <p:cNvPr id="249860" name="AutoShape 3"/>
          <p:cNvSpPr>
            <a:spLocks noChangeArrowheads="1"/>
          </p:cNvSpPr>
          <p:nvPr/>
        </p:nvSpPr>
        <p:spPr bwMode="auto">
          <a:xfrm>
            <a:off x="465138" y="2667000"/>
            <a:ext cx="82121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spcBef>
                <a:spcPct val="50000"/>
              </a:spcBef>
              <a:spcAft>
                <a:spcPts val="600"/>
              </a:spcAft>
            </a:pPr>
            <a:r>
              <a:rPr lang="en-US" sz="3200" b="1" dirty="0">
                <a:solidFill>
                  <a:srgbClr val="000000"/>
                </a:solidFill>
                <a:cs typeface="Arial" charset="0"/>
              </a:rPr>
              <a:t>A. 1,300 mg</a:t>
            </a:r>
          </a:p>
          <a:p>
            <a:pPr marL="609600" indent="-609600">
              <a:spcBef>
                <a:spcPct val="50000"/>
              </a:spcBef>
              <a:spcAft>
                <a:spcPts val="600"/>
              </a:spcAft>
            </a:pPr>
            <a:r>
              <a:rPr lang="en-US" sz="3200" b="1" dirty="0">
                <a:solidFill>
                  <a:srgbClr val="000000"/>
                </a:solidFill>
                <a:cs typeface="Arial" charset="0"/>
              </a:rPr>
              <a:t>B. 2,300 mg</a:t>
            </a:r>
          </a:p>
          <a:p>
            <a:pPr marL="609600" indent="-609600">
              <a:spcBef>
                <a:spcPct val="50000"/>
              </a:spcBef>
              <a:spcAft>
                <a:spcPts val="600"/>
              </a:spcAft>
            </a:pPr>
            <a:r>
              <a:rPr lang="en-US" sz="3200" b="1" dirty="0">
                <a:solidFill>
                  <a:srgbClr val="000000"/>
                </a:solidFill>
                <a:cs typeface="Arial" charset="0"/>
              </a:rPr>
              <a:t>C. 3,300 mg </a:t>
            </a:r>
          </a:p>
        </p:txBody>
      </p:sp>
      <p:pic>
        <p:nvPicPr>
          <p:cNvPr id="249861"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2" name="Picture 6" descr="C:\Users\apeterson3\AppData\Local\Microsoft\Windows\Temporary Internet Files\Content.IE5\T46XMDV7\MP90030576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9122" y="2057415"/>
            <a:ext cx="3279648"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27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9563" b="8929"/>
          <a:stretch>
            <a:fillRect/>
          </a:stretch>
        </p:blipFill>
        <p:spPr bwMode="auto">
          <a:xfrm>
            <a:off x="0" y="303365"/>
            <a:ext cx="9144000" cy="653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1954" name="Rectangle 2"/>
          <p:cNvSpPr>
            <a:spLocks noGrp="1" noChangeArrowheads="1"/>
          </p:cNvSpPr>
          <p:nvPr>
            <p:ph type="title"/>
          </p:nvPr>
        </p:nvSpPr>
        <p:spPr>
          <a:xfrm>
            <a:off x="0" y="-45682"/>
            <a:ext cx="9144000" cy="960147"/>
          </a:xfrm>
          <a:solidFill>
            <a:srgbClr val="DA0000"/>
          </a:solidFill>
        </p:spPr>
        <p:txBody>
          <a:bodyPr/>
          <a:lstStyle/>
          <a:p>
            <a:pPr>
              <a:defRPr/>
            </a:pPr>
            <a:r>
              <a:rPr lang="en-US" sz="4000" dirty="0"/>
              <a:t>Or, you may have trouble ahead! </a:t>
            </a:r>
          </a:p>
        </p:txBody>
      </p:sp>
      <p:pic>
        <p:nvPicPr>
          <p:cNvPr id="7"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0883" name="AutoShape 2"/>
          <p:cNvSpPr>
            <a:spLocks noChangeArrowheads="1"/>
          </p:cNvSpPr>
          <p:nvPr/>
        </p:nvSpPr>
        <p:spPr bwMode="auto">
          <a:xfrm>
            <a:off x="0" y="0"/>
            <a:ext cx="9140825" cy="1493838"/>
          </a:xfrm>
          <a:prstGeom prst="rect">
            <a:avLst/>
          </a:prstGeom>
          <a:solidFill>
            <a:srgbClr val="DA0000"/>
          </a:solidFill>
          <a:ln>
            <a:noFill/>
          </a:ln>
          <a:extLst/>
        </p:spPr>
        <p:txBody>
          <a:bodyPr/>
          <a:lstStyle/>
          <a:p>
            <a:pPr algn="ctr">
              <a:spcAft>
                <a:spcPts val="600"/>
              </a:spcAft>
              <a:buSzPct val="115000"/>
            </a:pPr>
            <a:r>
              <a:rPr lang="en-US" sz="4800" b="1" dirty="0">
                <a:solidFill>
                  <a:srgbClr val="000000"/>
                </a:solidFill>
                <a:effectLst>
                  <a:outerShdw blurRad="38100" dist="38100" dir="2700000" algn="tl">
                    <a:srgbClr val="000000">
                      <a:alpha val="43137"/>
                    </a:srgbClr>
                  </a:outerShdw>
                </a:effectLst>
              </a:rPr>
              <a:t>Can you guess:</a:t>
            </a:r>
            <a:r>
              <a:rPr lang="en-US" sz="4400" b="1" dirty="0">
                <a:solidFill>
                  <a:srgbClr val="000000"/>
                </a:solidFill>
                <a:effectLst>
                  <a:outerShdw blurRad="38100" dist="38100" dir="2700000" algn="tl">
                    <a:srgbClr val="000000">
                      <a:alpha val="43137"/>
                    </a:srgbClr>
                  </a:outerShdw>
                </a:effectLst>
              </a:rPr>
              <a:t> </a:t>
            </a:r>
            <a:r>
              <a:rPr lang="en-US" sz="4400" b="1" dirty="0"/>
              <a:t>How much sodium is in a teaspoon of salt? </a:t>
            </a:r>
          </a:p>
        </p:txBody>
      </p:sp>
      <p:sp>
        <p:nvSpPr>
          <p:cNvPr id="250884" name="AutoShape 3"/>
          <p:cNvSpPr>
            <a:spLocks noChangeArrowheads="1"/>
          </p:cNvSpPr>
          <p:nvPr/>
        </p:nvSpPr>
        <p:spPr bwMode="auto">
          <a:xfrm>
            <a:off x="465138" y="2667000"/>
            <a:ext cx="82121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spcBef>
                <a:spcPct val="50000"/>
              </a:spcBef>
              <a:spcAft>
                <a:spcPts val="600"/>
              </a:spcAft>
            </a:pPr>
            <a:r>
              <a:rPr lang="en-US" sz="3200" b="1" dirty="0">
                <a:solidFill>
                  <a:srgbClr val="000000"/>
                </a:solidFill>
                <a:cs typeface="Arial" charset="0"/>
              </a:rPr>
              <a:t>A. 1,300 mg</a:t>
            </a:r>
          </a:p>
          <a:p>
            <a:pPr marL="609600" indent="-609600">
              <a:spcBef>
                <a:spcPct val="50000"/>
              </a:spcBef>
              <a:spcAft>
                <a:spcPts val="600"/>
              </a:spcAft>
            </a:pPr>
            <a:r>
              <a:rPr lang="en-US" sz="3200" b="1" u="sng" dirty="0">
                <a:solidFill>
                  <a:srgbClr val="DA0000"/>
                </a:solidFill>
                <a:cs typeface="Arial" charset="0"/>
              </a:rPr>
              <a:t>B. 2,300 mg</a:t>
            </a:r>
          </a:p>
          <a:p>
            <a:pPr marL="609600" indent="-609600">
              <a:spcBef>
                <a:spcPct val="50000"/>
              </a:spcBef>
              <a:spcAft>
                <a:spcPts val="600"/>
              </a:spcAft>
            </a:pPr>
            <a:r>
              <a:rPr lang="en-US" sz="3200" b="1" dirty="0">
                <a:solidFill>
                  <a:srgbClr val="000000"/>
                </a:solidFill>
                <a:cs typeface="Arial" charset="0"/>
              </a:rPr>
              <a:t>C. 3,300 mg </a:t>
            </a:r>
          </a:p>
        </p:txBody>
      </p:sp>
      <p:pic>
        <p:nvPicPr>
          <p:cNvPr id="250885"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Users\apeterson3\AppData\Local\Microsoft\Windows\Temporary Internet Files\Content.IE5\T46XMDV7\MP90030576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9122" y="2057415"/>
            <a:ext cx="3279648"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1907" name="AutoShape 3"/>
          <p:cNvSpPr>
            <a:spLocks noChangeArrowheads="1"/>
          </p:cNvSpPr>
          <p:nvPr/>
        </p:nvSpPr>
        <p:spPr bwMode="auto">
          <a:xfrm>
            <a:off x="323850" y="2781300"/>
            <a:ext cx="27622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spcBef>
                <a:spcPct val="50000"/>
              </a:spcBef>
            </a:pPr>
            <a:r>
              <a:rPr lang="en-US" sz="3200" b="1">
                <a:solidFill>
                  <a:srgbClr val="000000"/>
                </a:solidFill>
                <a:cs typeface="Arial" charset="0"/>
              </a:rPr>
              <a:t>A. 30 mg</a:t>
            </a:r>
          </a:p>
          <a:p>
            <a:pPr marL="609600" indent="-609600">
              <a:spcBef>
                <a:spcPct val="50000"/>
              </a:spcBef>
            </a:pPr>
            <a:r>
              <a:rPr lang="en-US" sz="3200" b="1">
                <a:solidFill>
                  <a:srgbClr val="000000"/>
                </a:solidFill>
                <a:cs typeface="Arial" charset="0"/>
              </a:rPr>
              <a:t>B. 250 mg</a:t>
            </a:r>
          </a:p>
          <a:p>
            <a:pPr marL="609600" indent="-609600">
              <a:spcBef>
                <a:spcPct val="50000"/>
              </a:spcBef>
            </a:pPr>
            <a:r>
              <a:rPr lang="en-US" sz="3200" b="1">
                <a:solidFill>
                  <a:srgbClr val="000000"/>
                </a:solidFill>
                <a:cs typeface="Arial" charset="0"/>
              </a:rPr>
              <a:t>C. 470 mg </a:t>
            </a:r>
          </a:p>
        </p:txBody>
      </p:sp>
      <p:pic>
        <p:nvPicPr>
          <p:cNvPr id="251908" name="Picture 5" descr="BW-label-cropp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905000"/>
            <a:ext cx="50911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AutoShape 2"/>
          <p:cNvSpPr>
            <a:spLocks noChangeArrowheads="1"/>
          </p:cNvSpPr>
          <p:nvPr/>
        </p:nvSpPr>
        <p:spPr bwMode="auto">
          <a:xfrm>
            <a:off x="0" y="0"/>
            <a:ext cx="9144000" cy="1493838"/>
          </a:xfrm>
          <a:prstGeom prst="rect">
            <a:avLst/>
          </a:prstGeom>
          <a:solidFill>
            <a:srgbClr val="DA0000"/>
          </a:solidFill>
          <a:ln w="9525">
            <a:noFill/>
            <a:miter lim="800000"/>
            <a:headEnd/>
            <a:tailEnd/>
          </a:ln>
        </p:spPr>
        <p:txBody>
          <a:bodyPr>
            <a:spAutoFit/>
          </a:bodyPr>
          <a:lstStyle/>
          <a:p>
            <a:pPr algn="ctr">
              <a:buSzPct val="115000"/>
              <a:defRPr/>
            </a:pPr>
            <a:r>
              <a:rPr lang="en-US" sz="4800" b="1" dirty="0">
                <a:solidFill>
                  <a:srgbClr val="000000"/>
                </a:solidFill>
                <a:effectLst>
                  <a:outerShdw blurRad="38100" dist="38100" dir="2700000" algn="tl">
                    <a:srgbClr val="000000">
                      <a:alpha val="43137"/>
                    </a:srgbClr>
                  </a:outerShdw>
                </a:effectLst>
                <a:latin typeface="+mj-lt"/>
              </a:rPr>
              <a:t>Can you guess: </a:t>
            </a:r>
            <a:r>
              <a:rPr lang="en-US" sz="4800" b="1" dirty="0">
                <a:latin typeface="+mj-lt"/>
              </a:rPr>
              <a:t>H</a:t>
            </a:r>
            <a:r>
              <a:rPr lang="en-US" sz="4400" b="1" dirty="0">
                <a:latin typeface="+mj-lt"/>
              </a:rPr>
              <a:t>ow much sodium is in 1 cup of this food? </a:t>
            </a:r>
          </a:p>
        </p:txBody>
      </p:sp>
      <p:pic>
        <p:nvPicPr>
          <p:cNvPr id="251910"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2931" name="Group 15"/>
          <p:cNvGrpSpPr>
            <a:grpSpLocks/>
          </p:cNvGrpSpPr>
          <p:nvPr/>
        </p:nvGrpSpPr>
        <p:grpSpPr bwMode="auto">
          <a:xfrm>
            <a:off x="3352800" y="1905000"/>
            <a:ext cx="5091113" cy="4572000"/>
            <a:chOff x="2112" y="1200"/>
            <a:chExt cx="3207" cy="2880"/>
          </a:xfrm>
        </p:grpSpPr>
        <p:pic>
          <p:nvPicPr>
            <p:cNvPr id="252935" name="Picture 5" descr="BW-label-cropp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 y="1200"/>
              <a:ext cx="3207" cy="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6" name="Line 13"/>
            <p:cNvSpPr>
              <a:spLocks noChangeShapeType="1"/>
            </p:cNvSpPr>
            <p:nvPr/>
          </p:nvSpPr>
          <p:spPr bwMode="auto">
            <a:xfrm>
              <a:off x="2172" y="4080"/>
              <a:ext cx="1056" cy="0"/>
            </a:xfrm>
            <a:prstGeom prst="line">
              <a:avLst/>
            </a:prstGeom>
            <a:noFill/>
            <a:ln w="63500">
              <a:solidFill>
                <a:srgbClr val="DA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sp>
        <p:nvSpPr>
          <p:cNvPr id="252932" name="AutoShape 3"/>
          <p:cNvSpPr>
            <a:spLocks noChangeArrowheads="1"/>
          </p:cNvSpPr>
          <p:nvPr/>
        </p:nvSpPr>
        <p:spPr bwMode="auto">
          <a:xfrm>
            <a:off x="323850" y="2781300"/>
            <a:ext cx="27622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spcBef>
                <a:spcPct val="50000"/>
              </a:spcBef>
            </a:pPr>
            <a:r>
              <a:rPr lang="en-US" sz="3200" b="1" dirty="0">
                <a:solidFill>
                  <a:srgbClr val="000000"/>
                </a:solidFill>
                <a:cs typeface="Arial" charset="0"/>
              </a:rPr>
              <a:t>A. 30 mg</a:t>
            </a:r>
          </a:p>
          <a:p>
            <a:pPr marL="609600" indent="-609600">
              <a:spcBef>
                <a:spcPct val="50000"/>
              </a:spcBef>
            </a:pPr>
            <a:r>
              <a:rPr lang="en-US" sz="3200" b="1" dirty="0">
                <a:solidFill>
                  <a:srgbClr val="000000"/>
                </a:solidFill>
                <a:cs typeface="Arial" charset="0"/>
              </a:rPr>
              <a:t>B. 250 mg</a:t>
            </a:r>
          </a:p>
          <a:p>
            <a:pPr marL="609600" indent="-609600">
              <a:spcBef>
                <a:spcPct val="50000"/>
              </a:spcBef>
            </a:pPr>
            <a:r>
              <a:rPr lang="en-US" sz="3200" b="1" u="sng" dirty="0">
                <a:solidFill>
                  <a:srgbClr val="DA0000"/>
                </a:solidFill>
                <a:cs typeface="Arial" charset="0"/>
              </a:rPr>
              <a:t>C. 470 mg </a:t>
            </a:r>
          </a:p>
        </p:txBody>
      </p:sp>
      <p:sp>
        <p:nvSpPr>
          <p:cNvPr id="8" name="AutoShape 2"/>
          <p:cNvSpPr>
            <a:spLocks noChangeArrowheads="1"/>
          </p:cNvSpPr>
          <p:nvPr/>
        </p:nvSpPr>
        <p:spPr bwMode="auto">
          <a:xfrm>
            <a:off x="0" y="0"/>
            <a:ext cx="9144000" cy="1493838"/>
          </a:xfrm>
          <a:prstGeom prst="rect">
            <a:avLst/>
          </a:prstGeom>
          <a:solidFill>
            <a:srgbClr val="DA0000"/>
          </a:solidFill>
          <a:ln w="9525">
            <a:noFill/>
            <a:miter lim="800000"/>
            <a:headEnd/>
            <a:tailEnd/>
          </a:ln>
        </p:spPr>
        <p:txBody>
          <a:bodyPr>
            <a:spAutoFit/>
          </a:bodyPr>
          <a:lstStyle/>
          <a:p>
            <a:pPr algn="ctr">
              <a:buSzPct val="115000"/>
              <a:defRPr/>
            </a:pPr>
            <a:r>
              <a:rPr lang="en-US" sz="4800" b="1" dirty="0">
                <a:solidFill>
                  <a:srgbClr val="000000"/>
                </a:solidFill>
                <a:effectLst>
                  <a:outerShdw blurRad="38100" dist="38100" dir="2700000" algn="tl">
                    <a:srgbClr val="000000">
                      <a:alpha val="43137"/>
                    </a:srgbClr>
                  </a:outerShdw>
                </a:effectLst>
                <a:latin typeface="+mj-lt"/>
              </a:rPr>
              <a:t>Can you guess: </a:t>
            </a:r>
            <a:r>
              <a:rPr lang="en-US" sz="4800" b="1" dirty="0">
                <a:latin typeface="+mj-lt"/>
              </a:rPr>
              <a:t>H</a:t>
            </a:r>
            <a:r>
              <a:rPr lang="en-US" sz="4400" b="1" dirty="0">
                <a:latin typeface="+mj-lt"/>
              </a:rPr>
              <a:t>ow much sodium is in 1 cup of this food? </a:t>
            </a:r>
          </a:p>
        </p:txBody>
      </p:sp>
      <p:pic>
        <p:nvPicPr>
          <p:cNvPr id="252934"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64516" name="AutoShape 8"/>
          <p:cNvSpPr>
            <a:spLocks noChangeArrowheads="1"/>
          </p:cNvSpPr>
          <p:nvPr/>
        </p:nvSpPr>
        <p:spPr bwMode="auto">
          <a:xfrm>
            <a:off x="3175" y="0"/>
            <a:ext cx="9140825" cy="1051586"/>
          </a:xfrm>
          <a:prstGeom prst="rect">
            <a:avLst/>
          </a:prstGeom>
          <a:solidFill>
            <a:srgbClr val="DA0000"/>
          </a:solidFill>
          <a:ln w="25400">
            <a:noFill/>
            <a:miter lim="800000"/>
            <a:headEnd/>
            <a:tailEnd/>
          </a:ln>
        </p:spPr>
        <p:txBody>
          <a:bodyPr anchor="ctr"/>
          <a:lstStyle/>
          <a:p>
            <a:pPr marL="609600" indent="-609600" algn="ctr" eaLnBrk="0" hangingPunct="0">
              <a:buSzPct val="115000"/>
              <a:defRPr/>
            </a:pPr>
            <a:r>
              <a:rPr lang="en-US" sz="4400" b="1" dirty="0">
                <a:latin typeface="+mj-lt"/>
              </a:rPr>
              <a:t>Easy ways to reduce sodium</a:t>
            </a:r>
          </a:p>
        </p:txBody>
      </p:sp>
      <p:sp>
        <p:nvSpPr>
          <p:cNvPr id="253957" name="AutoShape 13"/>
          <p:cNvSpPr>
            <a:spLocks noGrp="1" noChangeArrowheads="1"/>
          </p:cNvSpPr>
          <p:nvPr>
            <p:ph type="body" sz="half" idx="4294967295"/>
          </p:nvPr>
        </p:nvSpPr>
        <p:spPr>
          <a:xfrm>
            <a:off x="182928" y="1070037"/>
            <a:ext cx="6824953" cy="5364163"/>
          </a:xfrm>
        </p:spPr>
        <p:txBody>
          <a:bodyPr/>
          <a:lstStyle/>
          <a:p>
            <a:pPr eaLnBrk="1" hangingPunct="1">
              <a:spcAft>
                <a:spcPts val="600"/>
              </a:spcAft>
              <a:buClr>
                <a:srgbClr val="DA0000"/>
              </a:buClr>
            </a:pPr>
            <a:r>
              <a:rPr lang="en-US" sz="3200" dirty="0">
                <a:cs typeface="Arial" charset="0"/>
              </a:rPr>
              <a:t>Check labels</a:t>
            </a:r>
          </a:p>
          <a:p>
            <a:pPr eaLnBrk="1" hangingPunct="1">
              <a:spcAft>
                <a:spcPts val="600"/>
              </a:spcAft>
              <a:buClr>
                <a:srgbClr val="DA0000"/>
              </a:buClr>
            </a:pPr>
            <a:r>
              <a:rPr lang="en-US" sz="3200" dirty="0">
                <a:cs typeface="Arial" charset="0"/>
              </a:rPr>
              <a:t>Try to avoid a lot of pre-packed foods high in sodium</a:t>
            </a:r>
          </a:p>
          <a:p>
            <a:pPr eaLnBrk="1" hangingPunct="1">
              <a:spcAft>
                <a:spcPts val="600"/>
              </a:spcAft>
              <a:buClr>
                <a:srgbClr val="DA0000"/>
              </a:buClr>
            </a:pPr>
            <a:r>
              <a:rPr lang="en-US" sz="3200" dirty="0">
                <a:cs typeface="Arial" charset="0"/>
              </a:rPr>
              <a:t>Avoid adding salt (an exception may be when baking yeast breads)</a:t>
            </a:r>
          </a:p>
          <a:p>
            <a:pPr eaLnBrk="1" hangingPunct="1">
              <a:spcAft>
                <a:spcPts val="600"/>
              </a:spcAft>
              <a:buClr>
                <a:srgbClr val="DA0000"/>
              </a:buClr>
            </a:pPr>
            <a:r>
              <a:rPr lang="en-US" sz="3200" dirty="0">
                <a:cs typeface="Arial" charset="0"/>
              </a:rPr>
              <a:t>Eat fresh foods, frozen veggies</a:t>
            </a:r>
          </a:p>
          <a:p>
            <a:pPr eaLnBrk="1" hangingPunct="1">
              <a:spcAft>
                <a:spcPts val="600"/>
              </a:spcAft>
              <a:buClr>
                <a:srgbClr val="DA0000"/>
              </a:buClr>
            </a:pPr>
            <a:r>
              <a:rPr lang="en-US" sz="3200" dirty="0">
                <a:cs typeface="Arial" charset="0"/>
              </a:rPr>
              <a:t>Request salt be left off when eating out</a:t>
            </a:r>
          </a:p>
          <a:p>
            <a:pPr eaLnBrk="1" hangingPunct="1">
              <a:spcAft>
                <a:spcPts val="600"/>
              </a:spcAft>
              <a:buClr>
                <a:srgbClr val="DA0000"/>
              </a:buClr>
            </a:pPr>
            <a:r>
              <a:rPr lang="en-US" sz="3200" dirty="0">
                <a:cs typeface="Arial" charset="0"/>
              </a:rPr>
              <a:t>Use other seasonings</a:t>
            </a:r>
          </a:p>
        </p:txBody>
      </p:sp>
      <p:pic>
        <p:nvPicPr>
          <p:cNvPr id="25395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6900" y="1691659"/>
            <a:ext cx="2054280" cy="379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9"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096000"/>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02" name="Picture 2" descr="C:\Users\apeterson3\AppData\Local\Microsoft\Windows\Temporary Internet Files\Content.IE5\SBYO5FWO\MP9004394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9" name="Title 12"/>
          <p:cNvSpPr>
            <a:spLocks noGrp="1"/>
          </p:cNvSpPr>
          <p:nvPr>
            <p:ph type="title"/>
          </p:nvPr>
        </p:nvSpPr>
        <p:spPr>
          <a:xfrm>
            <a:off x="1646238" y="320675"/>
            <a:ext cx="6400800" cy="593725"/>
          </a:xfrm>
          <a:noFill/>
        </p:spPr>
        <p:txBody>
          <a:bodyPr/>
          <a:lstStyle/>
          <a:p>
            <a:pPr>
              <a:defRPr/>
            </a:pPr>
            <a:r>
              <a:rPr lang="en-US" dirty="0">
                <a:effectLst>
                  <a:outerShdw blurRad="38100" dist="38100" dir="2700000" algn="tl">
                    <a:srgbClr val="000000">
                      <a:alpha val="43137"/>
                    </a:srgbClr>
                  </a:outerShdw>
                </a:effectLst>
                <a:latin typeface="Comic Sans MS" pitchFamily="66" charset="0"/>
              </a:rPr>
              <a:t>Today’s Lesson Plan</a:t>
            </a:r>
          </a:p>
        </p:txBody>
      </p:sp>
      <p:sp>
        <p:nvSpPr>
          <p:cNvPr id="256004" name="Content Placeholder 13"/>
          <p:cNvSpPr>
            <a:spLocks noGrp="1"/>
          </p:cNvSpPr>
          <p:nvPr>
            <p:ph idx="1"/>
          </p:nvPr>
        </p:nvSpPr>
        <p:spPr>
          <a:xfrm>
            <a:off x="2286000" y="1417638"/>
            <a:ext cx="6415088" cy="1554162"/>
          </a:xfrm>
        </p:spPr>
        <p:txBody>
          <a:bodyPr/>
          <a:lstStyle/>
          <a:p>
            <a:pPr marL="457200" indent="-457200">
              <a:buFontTx/>
              <a:buAutoNum type="arabicPeriod"/>
            </a:pPr>
            <a:r>
              <a:rPr lang="en-US" dirty="0">
                <a:solidFill>
                  <a:schemeClr val="bg1"/>
                </a:solidFill>
                <a:latin typeface="Comic Sans MS" pitchFamily="66" charset="0"/>
              </a:rPr>
              <a:t>Stay Within Your Calorie Budget!</a:t>
            </a:r>
          </a:p>
          <a:p>
            <a:pPr marL="457200" indent="-457200">
              <a:buFontTx/>
              <a:buAutoNum type="arabicPeriod"/>
            </a:pPr>
            <a:r>
              <a:rPr lang="en-US" dirty="0">
                <a:solidFill>
                  <a:schemeClr val="bg1"/>
                </a:solidFill>
                <a:latin typeface="Comic Sans MS" pitchFamily="66" charset="0"/>
              </a:rPr>
              <a:t>“Essential” vs. “Extra” calories</a:t>
            </a:r>
          </a:p>
          <a:p>
            <a:pPr marL="457200" indent="-457200">
              <a:buFontTx/>
              <a:buAutoNum type="arabicPeriod"/>
            </a:pPr>
            <a:r>
              <a:rPr lang="en-US" dirty="0">
                <a:solidFill>
                  <a:srgbClr val="DA0000"/>
                </a:solidFill>
                <a:latin typeface="Comic Sans MS" pitchFamily="66" charset="0"/>
              </a:rPr>
              <a:t>Join the Portion Control Patrol</a:t>
            </a:r>
          </a:p>
          <a:p>
            <a:pPr marL="457200" indent="-457200">
              <a:buFontTx/>
              <a:buAutoNum type="arabicPeriod"/>
            </a:pPr>
            <a:r>
              <a:rPr lang="en-US" dirty="0">
                <a:solidFill>
                  <a:schemeClr val="bg1"/>
                </a:solidFill>
                <a:latin typeface="Comic Sans MS" pitchFamily="66" charset="0"/>
              </a:rPr>
              <a:t>Move your feet more to eat more! </a:t>
            </a:r>
          </a:p>
        </p:txBody>
      </p:sp>
      <p:pic>
        <p:nvPicPr>
          <p:cNvPr id="256006"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A0000"/>
          </a:solidFill>
        </p:spPr>
        <p:txBody>
          <a:bodyPr/>
          <a:lstStyle/>
          <a:p>
            <a:r>
              <a:rPr lang="en-US" sz="4000" dirty="0"/>
              <a:t>As portion sizes have gotten larger </a:t>
            </a:r>
            <a:br>
              <a:rPr lang="en-US" sz="4000" dirty="0"/>
            </a:br>
            <a:r>
              <a:rPr lang="en-US" sz="4000" dirty="0"/>
              <a:t>over the years, so have we!</a:t>
            </a:r>
          </a:p>
        </p:txBody>
      </p:sp>
      <p:grpSp>
        <p:nvGrpSpPr>
          <p:cNvPr id="11" name="Group 10"/>
          <p:cNvGrpSpPr/>
          <p:nvPr/>
        </p:nvGrpSpPr>
        <p:grpSpPr>
          <a:xfrm>
            <a:off x="304800" y="1676400"/>
            <a:ext cx="8040039" cy="5257800"/>
            <a:chOff x="1339056" y="2036978"/>
            <a:chExt cx="6761163" cy="3974884"/>
          </a:xfrm>
          <a:effectLst>
            <a:outerShdw blurRad="152400" dist="38100" sx="102000" sy="102000" algn="tl" rotWithShape="0">
              <a:prstClr val="black">
                <a:alpha val="49000"/>
              </a:prstClr>
            </a:outerShdw>
          </a:effectLst>
        </p:grpSpPr>
        <p:sp>
          <p:nvSpPr>
            <p:cNvPr id="5" name="AutoShape 182"/>
            <p:cNvSpPr>
              <a:spLocks noChangeAspect="1" noChangeArrowheads="1" noTextEdit="1"/>
            </p:cNvSpPr>
            <p:nvPr/>
          </p:nvSpPr>
          <p:spPr bwMode="auto">
            <a:xfrm>
              <a:off x="1339056" y="2209799"/>
              <a:ext cx="6761163"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US" sz="3600" b="1">
                <a:solidFill>
                  <a:srgbClr val="FF0000"/>
                </a:solidFill>
              </a:endParaRPr>
            </a:p>
          </p:txBody>
        </p:sp>
        <p:sp>
          <p:nvSpPr>
            <p:cNvPr id="10" name="Freeform 188"/>
            <p:cNvSpPr>
              <a:spLocks/>
            </p:cNvSpPr>
            <p:nvPr/>
          </p:nvSpPr>
          <p:spPr bwMode="auto">
            <a:xfrm>
              <a:off x="1762919" y="2036978"/>
              <a:ext cx="6337300" cy="3392488"/>
            </a:xfrm>
            <a:custGeom>
              <a:avLst/>
              <a:gdLst>
                <a:gd name="T0" fmla="*/ 49 w 3992"/>
                <a:gd name="T1" fmla="*/ 635 h 2137"/>
                <a:gd name="T2" fmla="*/ 45 w 3992"/>
                <a:gd name="T3" fmla="*/ 942 h 2137"/>
                <a:gd name="T4" fmla="*/ 96 w 3992"/>
                <a:gd name="T5" fmla="*/ 1141 h 2137"/>
                <a:gd name="T6" fmla="*/ 192 w 3992"/>
                <a:gd name="T7" fmla="*/ 1307 h 2137"/>
                <a:gd name="T8" fmla="*/ 324 w 3992"/>
                <a:gd name="T9" fmla="*/ 1397 h 2137"/>
                <a:gd name="T10" fmla="*/ 623 w 3992"/>
                <a:gd name="T11" fmla="*/ 1547 h 2137"/>
                <a:gd name="T12" fmla="*/ 1131 w 3992"/>
                <a:gd name="T13" fmla="*/ 1655 h 2137"/>
                <a:gd name="T14" fmla="*/ 1382 w 3992"/>
                <a:gd name="T15" fmla="*/ 1745 h 2137"/>
                <a:gd name="T16" fmla="*/ 1562 w 3992"/>
                <a:gd name="T17" fmla="*/ 1881 h 2137"/>
                <a:gd name="T18" fmla="*/ 1752 w 3992"/>
                <a:gd name="T19" fmla="*/ 1877 h 2137"/>
                <a:gd name="T20" fmla="*/ 1909 w 3992"/>
                <a:gd name="T21" fmla="*/ 2079 h 2137"/>
                <a:gd name="T22" fmla="*/ 2084 w 3992"/>
                <a:gd name="T23" fmla="*/ 1965 h 2137"/>
                <a:gd name="T24" fmla="*/ 2255 w 3992"/>
                <a:gd name="T25" fmla="*/ 1879 h 2137"/>
                <a:gd name="T26" fmla="*/ 2404 w 3992"/>
                <a:gd name="T27" fmla="*/ 1805 h 2137"/>
                <a:gd name="T28" fmla="*/ 2577 w 3992"/>
                <a:gd name="T29" fmla="*/ 1817 h 2137"/>
                <a:gd name="T30" fmla="*/ 2714 w 3992"/>
                <a:gd name="T31" fmla="*/ 1819 h 2137"/>
                <a:gd name="T32" fmla="*/ 2714 w 3992"/>
                <a:gd name="T33" fmla="*/ 1771 h 2137"/>
                <a:gd name="T34" fmla="*/ 2774 w 3992"/>
                <a:gd name="T35" fmla="*/ 1725 h 2137"/>
                <a:gd name="T36" fmla="*/ 2897 w 3992"/>
                <a:gd name="T37" fmla="*/ 1711 h 2137"/>
                <a:gd name="T38" fmla="*/ 3089 w 3992"/>
                <a:gd name="T39" fmla="*/ 1727 h 2137"/>
                <a:gd name="T40" fmla="*/ 3232 w 3992"/>
                <a:gd name="T41" fmla="*/ 1698 h 2137"/>
                <a:gd name="T42" fmla="*/ 3345 w 3992"/>
                <a:gd name="T43" fmla="*/ 1834 h 2137"/>
                <a:gd name="T44" fmla="*/ 3431 w 3992"/>
                <a:gd name="T45" fmla="*/ 1969 h 2137"/>
                <a:gd name="T46" fmla="*/ 3570 w 3992"/>
                <a:gd name="T47" fmla="*/ 2025 h 2137"/>
                <a:gd name="T48" fmla="*/ 3512 w 3992"/>
                <a:gd name="T49" fmla="*/ 1805 h 2137"/>
                <a:gd name="T50" fmla="*/ 3435 w 3992"/>
                <a:gd name="T51" fmla="*/ 1447 h 2137"/>
                <a:gd name="T52" fmla="*/ 3580 w 3992"/>
                <a:gd name="T53" fmla="*/ 1276 h 2137"/>
                <a:gd name="T54" fmla="*/ 3666 w 3992"/>
                <a:gd name="T55" fmla="*/ 1119 h 2137"/>
                <a:gd name="T56" fmla="*/ 3670 w 3992"/>
                <a:gd name="T57" fmla="*/ 1063 h 2137"/>
                <a:gd name="T58" fmla="*/ 3619 w 3992"/>
                <a:gd name="T59" fmla="*/ 948 h 2137"/>
                <a:gd name="T60" fmla="*/ 3612 w 3992"/>
                <a:gd name="T61" fmla="*/ 886 h 2137"/>
                <a:gd name="T62" fmla="*/ 3629 w 3992"/>
                <a:gd name="T63" fmla="*/ 859 h 2137"/>
                <a:gd name="T64" fmla="*/ 3698 w 3992"/>
                <a:gd name="T65" fmla="*/ 825 h 2137"/>
                <a:gd name="T66" fmla="*/ 3740 w 3992"/>
                <a:gd name="T67" fmla="*/ 717 h 2137"/>
                <a:gd name="T68" fmla="*/ 3806 w 3992"/>
                <a:gd name="T69" fmla="*/ 601 h 2137"/>
                <a:gd name="T70" fmla="*/ 3851 w 3992"/>
                <a:gd name="T71" fmla="*/ 552 h 2137"/>
                <a:gd name="T72" fmla="*/ 3877 w 3992"/>
                <a:gd name="T73" fmla="*/ 466 h 2137"/>
                <a:gd name="T74" fmla="*/ 3939 w 3992"/>
                <a:gd name="T75" fmla="*/ 253 h 2137"/>
                <a:gd name="T76" fmla="*/ 3992 w 3992"/>
                <a:gd name="T77" fmla="*/ 164 h 2137"/>
                <a:gd name="T78" fmla="*/ 3862 w 3992"/>
                <a:gd name="T79" fmla="*/ 4 h 2137"/>
                <a:gd name="T80" fmla="*/ 3772 w 3992"/>
                <a:gd name="T81" fmla="*/ 170 h 2137"/>
                <a:gd name="T82" fmla="*/ 3499 w 3992"/>
                <a:gd name="T83" fmla="*/ 356 h 2137"/>
                <a:gd name="T84" fmla="*/ 3403 w 3992"/>
                <a:gd name="T85" fmla="*/ 498 h 2137"/>
                <a:gd name="T86" fmla="*/ 3294 w 3992"/>
                <a:gd name="T87" fmla="*/ 603 h 2137"/>
                <a:gd name="T88" fmla="*/ 3087 w 3992"/>
                <a:gd name="T89" fmla="*/ 726 h 2137"/>
                <a:gd name="T90" fmla="*/ 3077 w 3992"/>
                <a:gd name="T91" fmla="*/ 596 h 2137"/>
                <a:gd name="T92" fmla="*/ 2959 w 3992"/>
                <a:gd name="T93" fmla="*/ 534 h 2137"/>
                <a:gd name="T94" fmla="*/ 2863 w 3992"/>
                <a:gd name="T95" fmla="*/ 388 h 2137"/>
                <a:gd name="T96" fmla="*/ 2778 w 3992"/>
                <a:gd name="T97" fmla="*/ 552 h 2137"/>
                <a:gd name="T98" fmla="*/ 2701 w 3992"/>
                <a:gd name="T99" fmla="*/ 693 h 2137"/>
                <a:gd name="T100" fmla="*/ 2678 w 3992"/>
                <a:gd name="T101" fmla="*/ 505 h 2137"/>
                <a:gd name="T102" fmla="*/ 2814 w 3992"/>
                <a:gd name="T103" fmla="*/ 370 h 2137"/>
                <a:gd name="T104" fmla="*/ 2855 w 3992"/>
                <a:gd name="T105" fmla="*/ 341 h 2137"/>
                <a:gd name="T106" fmla="*/ 2673 w 3992"/>
                <a:gd name="T107" fmla="*/ 356 h 2137"/>
                <a:gd name="T108" fmla="*/ 2597 w 3992"/>
                <a:gd name="T109" fmla="*/ 291 h 2137"/>
                <a:gd name="T110" fmla="*/ 2456 w 3992"/>
                <a:gd name="T111" fmla="*/ 377 h 2137"/>
                <a:gd name="T112" fmla="*/ 2394 w 3992"/>
                <a:gd name="T113" fmla="*/ 321 h 2137"/>
                <a:gd name="T114" fmla="*/ 2445 w 3992"/>
                <a:gd name="T115" fmla="*/ 246 h 2137"/>
                <a:gd name="T116" fmla="*/ 2225 w 3992"/>
                <a:gd name="T117" fmla="*/ 224 h 2137"/>
                <a:gd name="T118" fmla="*/ 2059 w 3992"/>
                <a:gd name="T119" fmla="*/ 206 h 2137"/>
                <a:gd name="T120" fmla="*/ 1570 w 3992"/>
                <a:gd name="T121" fmla="*/ 209 h 2137"/>
                <a:gd name="T122" fmla="*/ 759 w 3992"/>
                <a:gd name="T123" fmla="*/ 14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92" h="2137">
                  <a:moveTo>
                    <a:pt x="185" y="72"/>
                  </a:moveTo>
                  <a:lnTo>
                    <a:pt x="190" y="99"/>
                  </a:lnTo>
                  <a:lnTo>
                    <a:pt x="196" y="164"/>
                  </a:lnTo>
                  <a:lnTo>
                    <a:pt x="192" y="246"/>
                  </a:lnTo>
                  <a:lnTo>
                    <a:pt x="171" y="320"/>
                  </a:lnTo>
                  <a:lnTo>
                    <a:pt x="151" y="354"/>
                  </a:lnTo>
                  <a:lnTo>
                    <a:pt x="132" y="390"/>
                  </a:lnTo>
                  <a:lnTo>
                    <a:pt x="113" y="428"/>
                  </a:lnTo>
                  <a:lnTo>
                    <a:pt x="94" y="466"/>
                  </a:lnTo>
                  <a:lnTo>
                    <a:pt x="77" y="502"/>
                  </a:lnTo>
                  <a:lnTo>
                    <a:pt x="64" y="531"/>
                  </a:lnTo>
                  <a:lnTo>
                    <a:pt x="53" y="554"/>
                  </a:lnTo>
                  <a:lnTo>
                    <a:pt x="49" y="567"/>
                  </a:lnTo>
                  <a:lnTo>
                    <a:pt x="49" y="594"/>
                  </a:lnTo>
                  <a:lnTo>
                    <a:pt x="49" y="635"/>
                  </a:lnTo>
                  <a:lnTo>
                    <a:pt x="42" y="680"/>
                  </a:lnTo>
                  <a:lnTo>
                    <a:pt x="21" y="717"/>
                  </a:lnTo>
                  <a:lnTo>
                    <a:pt x="2" y="742"/>
                  </a:lnTo>
                  <a:lnTo>
                    <a:pt x="0" y="762"/>
                  </a:lnTo>
                  <a:lnTo>
                    <a:pt x="6" y="776"/>
                  </a:lnTo>
                  <a:lnTo>
                    <a:pt x="10" y="782"/>
                  </a:lnTo>
                  <a:lnTo>
                    <a:pt x="10" y="794"/>
                  </a:lnTo>
                  <a:lnTo>
                    <a:pt x="13" y="823"/>
                  </a:lnTo>
                  <a:lnTo>
                    <a:pt x="13" y="856"/>
                  </a:lnTo>
                  <a:lnTo>
                    <a:pt x="10" y="877"/>
                  </a:lnTo>
                  <a:lnTo>
                    <a:pt x="10" y="890"/>
                  </a:lnTo>
                  <a:lnTo>
                    <a:pt x="17" y="904"/>
                  </a:lnTo>
                  <a:lnTo>
                    <a:pt x="23" y="917"/>
                  </a:lnTo>
                  <a:lnTo>
                    <a:pt x="34" y="928"/>
                  </a:lnTo>
                  <a:lnTo>
                    <a:pt x="45" y="942"/>
                  </a:lnTo>
                  <a:lnTo>
                    <a:pt x="55" y="964"/>
                  </a:lnTo>
                  <a:lnTo>
                    <a:pt x="64" y="987"/>
                  </a:lnTo>
                  <a:lnTo>
                    <a:pt x="68" y="1004"/>
                  </a:lnTo>
                  <a:lnTo>
                    <a:pt x="70" y="1020"/>
                  </a:lnTo>
                  <a:lnTo>
                    <a:pt x="70" y="1038"/>
                  </a:lnTo>
                  <a:lnTo>
                    <a:pt x="72" y="1056"/>
                  </a:lnTo>
                  <a:lnTo>
                    <a:pt x="81" y="1067"/>
                  </a:lnTo>
                  <a:lnTo>
                    <a:pt x="92" y="1072"/>
                  </a:lnTo>
                  <a:lnTo>
                    <a:pt x="98" y="1079"/>
                  </a:lnTo>
                  <a:lnTo>
                    <a:pt x="96" y="1086"/>
                  </a:lnTo>
                  <a:lnTo>
                    <a:pt x="87" y="1097"/>
                  </a:lnTo>
                  <a:lnTo>
                    <a:pt x="81" y="1108"/>
                  </a:lnTo>
                  <a:lnTo>
                    <a:pt x="85" y="1119"/>
                  </a:lnTo>
                  <a:lnTo>
                    <a:pt x="92" y="1130"/>
                  </a:lnTo>
                  <a:lnTo>
                    <a:pt x="96" y="1141"/>
                  </a:lnTo>
                  <a:lnTo>
                    <a:pt x="100" y="1155"/>
                  </a:lnTo>
                  <a:lnTo>
                    <a:pt x="113" y="1173"/>
                  </a:lnTo>
                  <a:lnTo>
                    <a:pt x="126" y="1189"/>
                  </a:lnTo>
                  <a:lnTo>
                    <a:pt x="134" y="1200"/>
                  </a:lnTo>
                  <a:lnTo>
                    <a:pt x="141" y="1213"/>
                  </a:lnTo>
                  <a:lnTo>
                    <a:pt x="149" y="1227"/>
                  </a:lnTo>
                  <a:lnTo>
                    <a:pt x="153" y="1244"/>
                  </a:lnTo>
                  <a:lnTo>
                    <a:pt x="147" y="1260"/>
                  </a:lnTo>
                  <a:lnTo>
                    <a:pt x="143" y="1267"/>
                  </a:lnTo>
                  <a:lnTo>
                    <a:pt x="147" y="1276"/>
                  </a:lnTo>
                  <a:lnTo>
                    <a:pt x="153" y="1283"/>
                  </a:lnTo>
                  <a:lnTo>
                    <a:pt x="164" y="1292"/>
                  </a:lnTo>
                  <a:lnTo>
                    <a:pt x="175" y="1298"/>
                  </a:lnTo>
                  <a:lnTo>
                    <a:pt x="183" y="1303"/>
                  </a:lnTo>
                  <a:lnTo>
                    <a:pt x="192" y="1307"/>
                  </a:lnTo>
                  <a:lnTo>
                    <a:pt x="194" y="1308"/>
                  </a:lnTo>
                  <a:lnTo>
                    <a:pt x="196" y="1308"/>
                  </a:lnTo>
                  <a:lnTo>
                    <a:pt x="200" y="1310"/>
                  </a:lnTo>
                  <a:lnTo>
                    <a:pt x="209" y="1312"/>
                  </a:lnTo>
                  <a:lnTo>
                    <a:pt x="220" y="1316"/>
                  </a:lnTo>
                  <a:lnTo>
                    <a:pt x="230" y="1321"/>
                  </a:lnTo>
                  <a:lnTo>
                    <a:pt x="241" y="1328"/>
                  </a:lnTo>
                  <a:lnTo>
                    <a:pt x="254" y="1337"/>
                  </a:lnTo>
                  <a:lnTo>
                    <a:pt x="264" y="1348"/>
                  </a:lnTo>
                  <a:lnTo>
                    <a:pt x="275" y="1359"/>
                  </a:lnTo>
                  <a:lnTo>
                    <a:pt x="288" y="1370"/>
                  </a:lnTo>
                  <a:lnTo>
                    <a:pt x="299" y="1379"/>
                  </a:lnTo>
                  <a:lnTo>
                    <a:pt x="309" y="1386"/>
                  </a:lnTo>
                  <a:lnTo>
                    <a:pt x="318" y="1393"/>
                  </a:lnTo>
                  <a:lnTo>
                    <a:pt x="324" y="1397"/>
                  </a:lnTo>
                  <a:lnTo>
                    <a:pt x="328" y="1399"/>
                  </a:lnTo>
                  <a:lnTo>
                    <a:pt x="331" y="1401"/>
                  </a:lnTo>
                  <a:lnTo>
                    <a:pt x="337" y="1402"/>
                  </a:lnTo>
                  <a:lnTo>
                    <a:pt x="352" y="1411"/>
                  </a:lnTo>
                  <a:lnTo>
                    <a:pt x="367" y="1426"/>
                  </a:lnTo>
                  <a:lnTo>
                    <a:pt x="377" y="1451"/>
                  </a:lnTo>
                  <a:lnTo>
                    <a:pt x="384" y="1476"/>
                  </a:lnTo>
                  <a:lnTo>
                    <a:pt x="386" y="1494"/>
                  </a:lnTo>
                  <a:lnTo>
                    <a:pt x="388" y="1503"/>
                  </a:lnTo>
                  <a:lnTo>
                    <a:pt x="388" y="1507"/>
                  </a:lnTo>
                  <a:lnTo>
                    <a:pt x="584" y="1511"/>
                  </a:lnTo>
                  <a:lnTo>
                    <a:pt x="587" y="1514"/>
                  </a:lnTo>
                  <a:lnTo>
                    <a:pt x="595" y="1525"/>
                  </a:lnTo>
                  <a:lnTo>
                    <a:pt x="608" y="1536"/>
                  </a:lnTo>
                  <a:lnTo>
                    <a:pt x="623" y="1547"/>
                  </a:lnTo>
                  <a:lnTo>
                    <a:pt x="640" y="1556"/>
                  </a:lnTo>
                  <a:lnTo>
                    <a:pt x="672" y="1572"/>
                  </a:lnTo>
                  <a:lnTo>
                    <a:pt x="712" y="1592"/>
                  </a:lnTo>
                  <a:lnTo>
                    <a:pt x="757" y="1614"/>
                  </a:lnTo>
                  <a:lnTo>
                    <a:pt x="800" y="1635"/>
                  </a:lnTo>
                  <a:lnTo>
                    <a:pt x="836" y="1653"/>
                  </a:lnTo>
                  <a:lnTo>
                    <a:pt x="862" y="1666"/>
                  </a:lnTo>
                  <a:lnTo>
                    <a:pt x="873" y="1671"/>
                  </a:lnTo>
                  <a:lnTo>
                    <a:pt x="1111" y="1695"/>
                  </a:lnTo>
                  <a:lnTo>
                    <a:pt x="1114" y="1695"/>
                  </a:lnTo>
                  <a:lnTo>
                    <a:pt x="1120" y="1693"/>
                  </a:lnTo>
                  <a:lnTo>
                    <a:pt x="1124" y="1686"/>
                  </a:lnTo>
                  <a:lnTo>
                    <a:pt x="1126" y="1675"/>
                  </a:lnTo>
                  <a:lnTo>
                    <a:pt x="1126" y="1662"/>
                  </a:lnTo>
                  <a:lnTo>
                    <a:pt x="1131" y="1655"/>
                  </a:lnTo>
                  <a:lnTo>
                    <a:pt x="1139" y="1651"/>
                  </a:lnTo>
                  <a:lnTo>
                    <a:pt x="1154" y="1651"/>
                  </a:lnTo>
                  <a:lnTo>
                    <a:pt x="1167" y="1651"/>
                  </a:lnTo>
                  <a:lnTo>
                    <a:pt x="1184" y="1653"/>
                  </a:lnTo>
                  <a:lnTo>
                    <a:pt x="1205" y="1653"/>
                  </a:lnTo>
                  <a:lnTo>
                    <a:pt x="1229" y="1655"/>
                  </a:lnTo>
                  <a:lnTo>
                    <a:pt x="1250" y="1657"/>
                  </a:lnTo>
                  <a:lnTo>
                    <a:pt x="1269" y="1657"/>
                  </a:lnTo>
                  <a:lnTo>
                    <a:pt x="1282" y="1659"/>
                  </a:lnTo>
                  <a:lnTo>
                    <a:pt x="1286" y="1659"/>
                  </a:lnTo>
                  <a:lnTo>
                    <a:pt x="1353" y="1727"/>
                  </a:lnTo>
                  <a:lnTo>
                    <a:pt x="1355" y="1729"/>
                  </a:lnTo>
                  <a:lnTo>
                    <a:pt x="1361" y="1733"/>
                  </a:lnTo>
                  <a:lnTo>
                    <a:pt x="1372" y="1738"/>
                  </a:lnTo>
                  <a:lnTo>
                    <a:pt x="1382" y="1745"/>
                  </a:lnTo>
                  <a:lnTo>
                    <a:pt x="1395" y="1754"/>
                  </a:lnTo>
                  <a:lnTo>
                    <a:pt x="1406" y="1763"/>
                  </a:lnTo>
                  <a:lnTo>
                    <a:pt x="1414" y="1772"/>
                  </a:lnTo>
                  <a:lnTo>
                    <a:pt x="1419" y="1781"/>
                  </a:lnTo>
                  <a:lnTo>
                    <a:pt x="1423" y="1792"/>
                  </a:lnTo>
                  <a:lnTo>
                    <a:pt x="1429" y="1805"/>
                  </a:lnTo>
                  <a:lnTo>
                    <a:pt x="1442" y="1821"/>
                  </a:lnTo>
                  <a:lnTo>
                    <a:pt x="1455" y="1835"/>
                  </a:lnTo>
                  <a:lnTo>
                    <a:pt x="1472" y="1852"/>
                  </a:lnTo>
                  <a:lnTo>
                    <a:pt x="1491" y="1864"/>
                  </a:lnTo>
                  <a:lnTo>
                    <a:pt x="1511" y="1877"/>
                  </a:lnTo>
                  <a:lnTo>
                    <a:pt x="1532" y="1886"/>
                  </a:lnTo>
                  <a:lnTo>
                    <a:pt x="1536" y="1886"/>
                  </a:lnTo>
                  <a:lnTo>
                    <a:pt x="1549" y="1886"/>
                  </a:lnTo>
                  <a:lnTo>
                    <a:pt x="1562" y="1881"/>
                  </a:lnTo>
                  <a:lnTo>
                    <a:pt x="1572" y="1866"/>
                  </a:lnTo>
                  <a:lnTo>
                    <a:pt x="1583" y="1846"/>
                  </a:lnTo>
                  <a:lnTo>
                    <a:pt x="1600" y="1832"/>
                  </a:lnTo>
                  <a:lnTo>
                    <a:pt x="1617" y="1825"/>
                  </a:lnTo>
                  <a:lnTo>
                    <a:pt x="1630" y="1826"/>
                  </a:lnTo>
                  <a:lnTo>
                    <a:pt x="1636" y="1828"/>
                  </a:lnTo>
                  <a:lnTo>
                    <a:pt x="1647" y="1832"/>
                  </a:lnTo>
                  <a:lnTo>
                    <a:pt x="1660" y="1834"/>
                  </a:lnTo>
                  <a:lnTo>
                    <a:pt x="1675" y="1835"/>
                  </a:lnTo>
                  <a:lnTo>
                    <a:pt x="1688" y="1839"/>
                  </a:lnTo>
                  <a:lnTo>
                    <a:pt x="1700" y="1843"/>
                  </a:lnTo>
                  <a:lnTo>
                    <a:pt x="1713" y="1846"/>
                  </a:lnTo>
                  <a:lnTo>
                    <a:pt x="1722" y="1850"/>
                  </a:lnTo>
                  <a:lnTo>
                    <a:pt x="1737" y="1861"/>
                  </a:lnTo>
                  <a:lnTo>
                    <a:pt x="1752" y="1877"/>
                  </a:lnTo>
                  <a:lnTo>
                    <a:pt x="1767" y="1895"/>
                  </a:lnTo>
                  <a:lnTo>
                    <a:pt x="1779" y="1913"/>
                  </a:lnTo>
                  <a:lnTo>
                    <a:pt x="1786" y="1924"/>
                  </a:lnTo>
                  <a:lnTo>
                    <a:pt x="1794" y="1937"/>
                  </a:lnTo>
                  <a:lnTo>
                    <a:pt x="1807" y="1951"/>
                  </a:lnTo>
                  <a:lnTo>
                    <a:pt x="1818" y="1965"/>
                  </a:lnTo>
                  <a:lnTo>
                    <a:pt x="1831" y="1980"/>
                  </a:lnTo>
                  <a:lnTo>
                    <a:pt x="1843" y="1993"/>
                  </a:lnTo>
                  <a:lnTo>
                    <a:pt x="1854" y="2002"/>
                  </a:lnTo>
                  <a:lnTo>
                    <a:pt x="1863" y="2009"/>
                  </a:lnTo>
                  <a:lnTo>
                    <a:pt x="1877" y="2021"/>
                  </a:lnTo>
                  <a:lnTo>
                    <a:pt x="1890" y="2038"/>
                  </a:lnTo>
                  <a:lnTo>
                    <a:pt x="1901" y="2056"/>
                  </a:lnTo>
                  <a:lnTo>
                    <a:pt x="1905" y="2072"/>
                  </a:lnTo>
                  <a:lnTo>
                    <a:pt x="1909" y="2079"/>
                  </a:lnTo>
                  <a:lnTo>
                    <a:pt x="1920" y="2090"/>
                  </a:lnTo>
                  <a:lnTo>
                    <a:pt x="1939" y="2099"/>
                  </a:lnTo>
                  <a:lnTo>
                    <a:pt x="1961" y="2108"/>
                  </a:lnTo>
                  <a:lnTo>
                    <a:pt x="1988" y="2117"/>
                  </a:lnTo>
                  <a:lnTo>
                    <a:pt x="2016" y="2126"/>
                  </a:lnTo>
                  <a:lnTo>
                    <a:pt x="2046" y="2131"/>
                  </a:lnTo>
                  <a:lnTo>
                    <a:pt x="2074" y="2137"/>
                  </a:lnTo>
                  <a:lnTo>
                    <a:pt x="2061" y="2077"/>
                  </a:lnTo>
                  <a:lnTo>
                    <a:pt x="2059" y="2076"/>
                  </a:lnTo>
                  <a:lnTo>
                    <a:pt x="2057" y="2072"/>
                  </a:lnTo>
                  <a:lnTo>
                    <a:pt x="2052" y="2067"/>
                  </a:lnTo>
                  <a:lnTo>
                    <a:pt x="2050" y="2057"/>
                  </a:lnTo>
                  <a:lnTo>
                    <a:pt x="2055" y="2034"/>
                  </a:lnTo>
                  <a:lnTo>
                    <a:pt x="2067" y="2000"/>
                  </a:lnTo>
                  <a:lnTo>
                    <a:pt x="2084" y="1965"/>
                  </a:lnTo>
                  <a:lnTo>
                    <a:pt x="2104" y="1946"/>
                  </a:lnTo>
                  <a:lnTo>
                    <a:pt x="2112" y="1940"/>
                  </a:lnTo>
                  <a:lnTo>
                    <a:pt x="2123" y="1937"/>
                  </a:lnTo>
                  <a:lnTo>
                    <a:pt x="2134" y="1933"/>
                  </a:lnTo>
                  <a:lnTo>
                    <a:pt x="2142" y="1928"/>
                  </a:lnTo>
                  <a:lnTo>
                    <a:pt x="2153" y="1926"/>
                  </a:lnTo>
                  <a:lnTo>
                    <a:pt x="2161" y="1922"/>
                  </a:lnTo>
                  <a:lnTo>
                    <a:pt x="2170" y="1919"/>
                  </a:lnTo>
                  <a:lnTo>
                    <a:pt x="2178" y="1917"/>
                  </a:lnTo>
                  <a:lnTo>
                    <a:pt x="2187" y="1915"/>
                  </a:lnTo>
                  <a:lnTo>
                    <a:pt x="2200" y="1909"/>
                  </a:lnTo>
                  <a:lnTo>
                    <a:pt x="2215" y="1904"/>
                  </a:lnTo>
                  <a:lnTo>
                    <a:pt x="2230" y="1897"/>
                  </a:lnTo>
                  <a:lnTo>
                    <a:pt x="2244" y="1888"/>
                  </a:lnTo>
                  <a:lnTo>
                    <a:pt x="2255" y="1879"/>
                  </a:lnTo>
                  <a:lnTo>
                    <a:pt x="2262" y="1868"/>
                  </a:lnTo>
                  <a:lnTo>
                    <a:pt x="2264" y="1857"/>
                  </a:lnTo>
                  <a:lnTo>
                    <a:pt x="2266" y="1839"/>
                  </a:lnTo>
                  <a:lnTo>
                    <a:pt x="2274" y="1826"/>
                  </a:lnTo>
                  <a:lnTo>
                    <a:pt x="2287" y="1823"/>
                  </a:lnTo>
                  <a:lnTo>
                    <a:pt x="2296" y="1830"/>
                  </a:lnTo>
                  <a:lnTo>
                    <a:pt x="2306" y="1837"/>
                  </a:lnTo>
                  <a:lnTo>
                    <a:pt x="2321" y="1832"/>
                  </a:lnTo>
                  <a:lnTo>
                    <a:pt x="2338" y="1823"/>
                  </a:lnTo>
                  <a:lnTo>
                    <a:pt x="2358" y="1814"/>
                  </a:lnTo>
                  <a:lnTo>
                    <a:pt x="2377" y="1810"/>
                  </a:lnTo>
                  <a:lnTo>
                    <a:pt x="2390" y="1807"/>
                  </a:lnTo>
                  <a:lnTo>
                    <a:pt x="2398" y="1807"/>
                  </a:lnTo>
                  <a:lnTo>
                    <a:pt x="2400" y="1807"/>
                  </a:lnTo>
                  <a:lnTo>
                    <a:pt x="2404" y="1805"/>
                  </a:lnTo>
                  <a:lnTo>
                    <a:pt x="2415" y="1803"/>
                  </a:lnTo>
                  <a:lnTo>
                    <a:pt x="2430" y="1805"/>
                  </a:lnTo>
                  <a:lnTo>
                    <a:pt x="2447" y="1810"/>
                  </a:lnTo>
                  <a:lnTo>
                    <a:pt x="2456" y="1814"/>
                  </a:lnTo>
                  <a:lnTo>
                    <a:pt x="2464" y="1816"/>
                  </a:lnTo>
                  <a:lnTo>
                    <a:pt x="2473" y="1817"/>
                  </a:lnTo>
                  <a:lnTo>
                    <a:pt x="2483" y="1817"/>
                  </a:lnTo>
                  <a:lnTo>
                    <a:pt x="2492" y="1817"/>
                  </a:lnTo>
                  <a:lnTo>
                    <a:pt x="2501" y="1816"/>
                  </a:lnTo>
                  <a:lnTo>
                    <a:pt x="2509" y="1814"/>
                  </a:lnTo>
                  <a:lnTo>
                    <a:pt x="2518" y="1810"/>
                  </a:lnTo>
                  <a:lnTo>
                    <a:pt x="2535" y="1803"/>
                  </a:lnTo>
                  <a:lnTo>
                    <a:pt x="2552" y="1803"/>
                  </a:lnTo>
                  <a:lnTo>
                    <a:pt x="2567" y="1808"/>
                  </a:lnTo>
                  <a:lnTo>
                    <a:pt x="2577" y="1817"/>
                  </a:lnTo>
                  <a:lnTo>
                    <a:pt x="2590" y="1828"/>
                  </a:lnTo>
                  <a:lnTo>
                    <a:pt x="2603" y="1837"/>
                  </a:lnTo>
                  <a:lnTo>
                    <a:pt x="2618" y="1841"/>
                  </a:lnTo>
                  <a:lnTo>
                    <a:pt x="2635" y="1837"/>
                  </a:lnTo>
                  <a:lnTo>
                    <a:pt x="2650" y="1832"/>
                  </a:lnTo>
                  <a:lnTo>
                    <a:pt x="2661" y="1830"/>
                  </a:lnTo>
                  <a:lnTo>
                    <a:pt x="2667" y="1834"/>
                  </a:lnTo>
                  <a:lnTo>
                    <a:pt x="2673" y="1841"/>
                  </a:lnTo>
                  <a:lnTo>
                    <a:pt x="2678" y="1843"/>
                  </a:lnTo>
                  <a:lnTo>
                    <a:pt x="2684" y="1834"/>
                  </a:lnTo>
                  <a:lnTo>
                    <a:pt x="2688" y="1821"/>
                  </a:lnTo>
                  <a:lnTo>
                    <a:pt x="2690" y="1814"/>
                  </a:lnTo>
                  <a:lnTo>
                    <a:pt x="2695" y="1814"/>
                  </a:lnTo>
                  <a:lnTo>
                    <a:pt x="2703" y="1816"/>
                  </a:lnTo>
                  <a:lnTo>
                    <a:pt x="2714" y="1819"/>
                  </a:lnTo>
                  <a:lnTo>
                    <a:pt x="2729" y="1826"/>
                  </a:lnTo>
                  <a:lnTo>
                    <a:pt x="2737" y="1830"/>
                  </a:lnTo>
                  <a:lnTo>
                    <a:pt x="2748" y="1832"/>
                  </a:lnTo>
                  <a:lnTo>
                    <a:pt x="2759" y="1834"/>
                  </a:lnTo>
                  <a:lnTo>
                    <a:pt x="2769" y="1834"/>
                  </a:lnTo>
                  <a:lnTo>
                    <a:pt x="2780" y="1834"/>
                  </a:lnTo>
                  <a:lnTo>
                    <a:pt x="2786" y="1832"/>
                  </a:lnTo>
                  <a:lnTo>
                    <a:pt x="2791" y="1830"/>
                  </a:lnTo>
                  <a:lnTo>
                    <a:pt x="2791" y="1826"/>
                  </a:lnTo>
                  <a:lnTo>
                    <a:pt x="2780" y="1817"/>
                  </a:lnTo>
                  <a:lnTo>
                    <a:pt x="2765" y="1808"/>
                  </a:lnTo>
                  <a:lnTo>
                    <a:pt x="2750" y="1801"/>
                  </a:lnTo>
                  <a:lnTo>
                    <a:pt x="2737" y="1794"/>
                  </a:lnTo>
                  <a:lnTo>
                    <a:pt x="2727" y="1785"/>
                  </a:lnTo>
                  <a:lnTo>
                    <a:pt x="2714" y="1771"/>
                  </a:lnTo>
                  <a:lnTo>
                    <a:pt x="2703" y="1761"/>
                  </a:lnTo>
                  <a:lnTo>
                    <a:pt x="2690" y="1761"/>
                  </a:lnTo>
                  <a:lnTo>
                    <a:pt x="2680" y="1765"/>
                  </a:lnTo>
                  <a:lnTo>
                    <a:pt x="2667" y="1761"/>
                  </a:lnTo>
                  <a:lnTo>
                    <a:pt x="2658" y="1754"/>
                  </a:lnTo>
                  <a:lnTo>
                    <a:pt x="2654" y="1751"/>
                  </a:lnTo>
                  <a:lnTo>
                    <a:pt x="2661" y="1747"/>
                  </a:lnTo>
                  <a:lnTo>
                    <a:pt x="2675" y="1742"/>
                  </a:lnTo>
                  <a:lnTo>
                    <a:pt x="2695" y="1738"/>
                  </a:lnTo>
                  <a:lnTo>
                    <a:pt x="2714" y="1742"/>
                  </a:lnTo>
                  <a:lnTo>
                    <a:pt x="2727" y="1745"/>
                  </a:lnTo>
                  <a:lnTo>
                    <a:pt x="2735" y="1740"/>
                  </a:lnTo>
                  <a:lnTo>
                    <a:pt x="2744" y="1733"/>
                  </a:lnTo>
                  <a:lnTo>
                    <a:pt x="2761" y="1727"/>
                  </a:lnTo>
                  <a:lnTo>
                    <a:pt x="2774" y="1725"/>
                  </a:lnTo>
                  <a:lnTo>
                    <a:pt x="2786" y="1724"/>
                  </a:lnTo>
                  <a:lnTo>
                    <a:pt x="2797" y="1722"/>
                  </a:lnTo>
                  <a:lnTo>
                    <a:pt x="2808" y="1722"/>
                  </a:lnTo>
                  <a:lnTo>
                    <a:pt x="2818" y="1720"/>
                  </a:lnTo>
                  <a:lnTo>
                    <a:pt x="2827" y="1718"/>
                  </a:lnTo>
                  <a:lnTo>
                    <a:pt x="2836" y="1715"/>
                  </a:lnTo>
                  <a:lnTo>
                    <a:pt x="2842" y="1711"/>
                  </a:lnTo>
                  <a:lnTo>
                    <a:pt x="2848" y="1700"/>
                  </a:lnTo>
                  <a:lnTo>
                    <a:pt x="2848" y="1691"/>
                  </a:lnTo>
                  <a:lnTo>
                    <a:pt x="2848" y="1689"/>
                  </a:lnTo>
                  <a:lnTo>
                    <a:pt x="2857" y="1698"/>
                  </a:lnTo>
                  <a:lnTo>
                    <a:pt x="2870" y="1711"/>
                  </a:lnTo>
                  <a:lnTo>
                    <a:pt x="2885" y="1713"/>
                  </a:lnTo>
                  <a:lnTo>
                    <a:pt x="2893" y="1713"/>
                  </a:lnTo>
                  <a:lnTo>
                    <a:pt x="2897" y="1711"/>
                  </a:lnTo>
                  <a:lnTo>
                    <a:pt x="2902" y="1707"/>
                  </a:lnTo>
                  <a:lnTo>
                    <a:pt x="2910" y="1698"/>
                  </a:lnTo>
                  <a:lnTo>
                    <a:pt x="2921" y="1691"/>
                  </a:lnTo>
                  <a:lnTo>
                    <a:pt x="2936" y="1691"/>
                  </a:lnTo>
                  <a:lnTo>
                    <a:pt x="2953" y="1691"/>
                  </a:lnTo>
                  <a:lnTo>
                    <a:pt x="2974" y="1689"/>
                  </a:lnTo>
                  <a:lnTo>
                    <a:pt x="2991" y="1687"/>
                  </a:lnTo>
                  <a:lnTo>
                    <a:pt x="2998" y="1686"/>
                  </a:lnTo>
                  <a:lnTo>
                    <a:pt x="3006" y="1686"/>
                  </a:lnTo>
                  <a:lnTo>
                    <a:pt x="3023" y="1686"/>
                  </a:lnTo>
                  <a:lnTo>
                    <a:pt x="3040" y="1687"/>
                  </a:lnTo>
                  <a:lnTo>
                    <a:pt x="3053" y="1695"/>
                  </a:lnTo>
                  <a:lnTo>
                    <a:pt x="3064" y="1704"/>
                  </a:lnTo>
                  <a:lnTo>
                    <a:pt x="3077" y="1716"/>
                  </a:lnTo>
                  <a:lnTo>
                    <a:pt x="3089" y="1727"/>
                  </a:lnTo>
                  <a:lnTo>
                    <a:pt x="3100" y="1734"/>
                  </a:lnTo>
                  <a:lnTo>
                    <a:pt x="3111" y="1736"/>
                  </a:lnTo>
                  <a:lnTo>
                    <a:pt x="3119" y="1729"/>
                  </a:lnTo>
                  <a:lnTo>
                    <a:pt x="3130" y="1722"/>
                  </a:lnTo>
                  <a:lnTo>
                    <a:pt x="3143" y="1715"/>
                  </a:lnTo>
                  <a:lnTo>
                    <a:pt x="3153" y="1706"/>
                  </a:lnTo>
                  <a:lnTo>
                    <a:pt x="3160" y="1695"/>
                  </a:lnTo>
                  <a:lnTo>
                    <a:pt x="3166" y="1686"/>
                  </a:lnTo>
                  <a:lnTo>
                    <a:pt x="3177" y="1682"/>
                  </a:lnTo>
                  <a:lnTo>
                    <a:pt x="3183" y="1682"/>
                  </a:lnTo>
                  <a:lnTo>
                    <a:pt x="3192" y="1684"/>
                  </a:lnTo>
                  <a:lnTo>
                    <a:pt x="3203" y="1686"/>
                  </a:lnTo>
                  <a:lnTo>
                    <a:pt x="3211" y="1687"/>
                  </a:lnTo>
                  <a:lnTo>
                    <a:pt x="3222" y="1693"/>
                  </a:lnTo>
                  <a:lnTo>
                    <a:pt x="3232" y="1698"/>
                  </a:lnTo>
                  <a:lnTo>
                    <a:pt x="3243" y="1707"/>
                  </a:lnTo>
                  <a:lnTo>
                    <a:pt x="3252" y="1718"/>
                  </a:lnTo>
                  <a:lnTo>
                    <a:pt x="3269" y="1736"/>
                  </a:lnTo>
                  <a:lnTo>
                    <a:pt x="3284" y="1743"/>
                  </a:lnTo>
                  <a:lnTo>
                    <a:pt x="3294" y="1747"/>
                  </a:lnTo>
                  <a:lnTo>
                    <a:pt x="3303" y="1754"/>
                  </a:lnTo>
                  <a:lnTo>
                    <a:pt x="3309" y="1763"/>
                  </a:lnTo>
                  <a:lnTo>
                    <a:pt x="3316" y="1774"/>
                  </a:lnTo>
                  <a:lnTo>
                    <a:pt x="3318" y="1785"/>
                  </a:lnTo>
                  <a:lnTo>
                    <a:pt x="3318" y="1798"/>
                  </a:lnTo>
                  <a:lnTo>
                    <a:pt x="3313" y="1810"/>
                  </a:lnTo>
                  <a:lnTo>
                    <a:pt x="3311" y="1825"/>
                  </a:lnTo>
                  <a:lnTo>
                    <a:pt x="3316" y="1834"/>
                  </a:lnTo>
                  <a:lnTo>
                    <a:pt x="3331" y="1834"/>
                  </a:lnTo>
                  <a:lnTo>
                    <a:pt x="3345" y="1834"/>
                  </a:lnTo>
                  <a:lnTo>
                    <a:pt x="3352" y="1841"/>
                  </a:lnTo>
                  <a:lnTo>
                    <a:pt x="3350" y="1854"/>
                  </a:lnTo>
                  <a:lnTo>
                    <a:pt x="3345" y="1866"/>
                  </a:lnTo>
                  <a:lnTo>
                    <a:pt x="3345" y="1877"/>
                  </a:lnTo>
                  <a:lnTo>
                    <a:pt x="3348" y="1888"/>
                  </a:lnTo>
                  <a:lnTo>
                    <a:pt x="3354" y="1897"/>
                  </a:lnTo>
                  <a:lnTo>
                    <a:pt x="3360" y="1906"/>
                  </a:lnTo>
                  <a:lnTo>
                    <a:pt x="3369" y="1911"/>
                  </a:lnTo>
                  <a:lnTo>
                    <a:pt x="3380" y="1915"/>
                  </a:lnTo>
                  <a:lnTo>
                    <a:pt x="3388" y="1919"/>
                  </a:lnTo>
                  <a:lnTo>
                    <a:pt x="3392" y="1929"/>
                  </a:lnTo>
                  <a:lnTo>
                    <a:pt x="3397" y="1942"/>
                  </a:lnTo>
                  <a:lnTo>
                    <a:pt x="3405" y="1951"/>
                  </a:lnTo>
                  <a:lnTo>
                    <a:pt x="3416" y="1958"/>
                  </a:lnTo>
                  <a:lnTo>
                    <a:pt x="3431" y="1969"/>
                  </a:lnTo>
                  <a:lnTo>
                    <a:pt x="3437" y="1974"/>
                  </a:lnTo>
                  <a:lnTo>
                    <a:pt x="3448" y="1980"/>
                  </a:lnTo>
                  <a:lnTo>
                    <a:pt x="3456" y="1983"/>
                  </a:lnTo>
                  <a:lnTo>
                    <a:pt x="3467" y="1987"/>
                  </a:lnTo>
                  <a:lnTo>
                    <a:pt x="3476" y="1991"/>
                  </a:lnTo>
                  <a:lnTo>
                    <a:pt x="3484" y="1994"/>
                  </a:lnTo>
                  <a:lnTo>
                    <a:pt x="3493" y="2000"/>
                  </a:lnTo>
                  <a:lnTo>
                    <a:pt x="3497" y="2005"/>
                  </a:lnTo>
                  <a:lnTo>
                    <a:pt x="3503" y="2016"/>
                  </a:lnTo>
                  <a:lnTo>
                    <a:pt x="3508" y="2025"/>
                  </a:lnTo>
                  <a:lnTo>
                    <a:pt x="3516" y="2030"/>
                  </a:lnTo>
                  <a:lnTo>
                    <a:pt x="3533" y="2032"/>
                  </a:lnTo>
                  <a:lnTo>
                    <a:pt x="3550" y="2032"/>
                  </a:lnTo>
                  <a:lnTo>
                    <a:pt x="3563" y="2029"/>
                  </a:lnTo>
                  <a:lnTo>
                    <a:pt x="3570" y="2025"/>
                  </a:lnTo>
                  <a:lnTo>
                    <a:pt x="3572" y="2018"/>
                  </a:lnTo>
                  <a:lnTo>
                    <a:pt x="3574" y="2005"/>
                  </a:lnTo>
                  <a:lnTo>
                    <a:pt x="3576" y="1987"/>
                  </a:lnTo>
                  <a:lnTo>
                    <a:pt x="3578" y="1967"/>
                  </a:lnTo>
                  <a:lnTo>
                    <a:pt x="3580" y="1953"/>
                  </a:lnTo>
                  <a:lnTo>
                    <a:pt x="3582" y="1938"/>
                  </a:lnTo>
                  <a:lnTo>
                    <a:pt x="3582" y="1920"/>
                  </a:lnTo>
                  <a:lnTo>
                    <a:pt x="3580" y="1900"/>
                  </a:lnTo>
                  <a:lnTo>
                    <a:pt x="3572" y="1882"/>
                  </a:lnTo>
                  <a:lnTo>
                    <a:pt x="3563" y="1872"/>
                  </a:lnTo>
                  <a:lnTo>
                    <a:pt x="3552" y="1859"/>
                  </a:lnTo>
                  <a:lnTo>
                    <a:pt x="3542" y="1846"/>
                  </a:lnTo>
                  <a:lnTo>
                    <a:pt x="3531" y="1832"/>
                  </a:lnTo>
                  <a:lnTo>
                    <a:pt x="3520" y="1817"/>
                  </a:lnTo>
                  <a:lnTo>
                    <a:pt x="3512" y="1805"/>
                  </a:lnTo>
                  <a:lnTo>
                    <a:pt x="3506" y="1792"/>
                  </a:lnTo>
                  <a:lnTo>
                    <a:pt x="3501" y="1781"/>
                  </a:lnTo>
                  <a:lnTo>
                    <a:pt x="3493" y="1760"/>
                  </a:lnTo>
                  <a:lnTo>
                    <a:pt x="3476" y="1736"/>
                  </a:lnTo>
                  <a:lnTo>
                    <a:pt x="3459" y="1713"/>
                  </a:lnTo>
                  <a:lnTo>
                    <a:pt x="3444" y="1698"/>
                  </a:lnTo>
                  <a:lnTo>
                    <a:pt x="3433" y="1684"/>
                  </a:lnTo>
                  <a:lnTo>
                    <a:pt x="3420" y="1662"/>
                  </a:lnTo>
                  <a:lnTo>
                    <a:pt x="3407" y="1633"/>
                  </a:lnTo>
                  <a:lnTo>
                    <a:pt x="3397" y="1599"/>
                  </a:lnTo>
                  <a:lnTo>
                    <a:pt x="3395" y="1561"/>
                  </a:lnTo>
                  <a:lnTo>
                    <a:pt x="3397" y="1525"/>
                  </a:lnTo>
                  <a:lnTo>
                    <a:pt x="3407" y="1491"/>
                  </a:lnTo>
                  <a:lnTo>
                    <a:pt x="3424" y="1460"/>
                  </a:lnTo>
                  <a:lnTo>
                    <a:pt x="3435" y="1447"/>
                  </a:lnTo>
                  <a:lnTo>
                    <a:pt x="3446" y="1437"/>
                  </a:lnTo>
                  <a:lnTo>
                    <a:pt x="3454" y="1426"/>
                  </a:lnTo>
                  <a:lnTo>
                    <a:pt x="3463" y="1415"/>
                  </a:lnTo>
                  <a:lnTo>
                    <a:pt x="3471" y="1406"/>
                  </a:lnTo>
                  <a:lnTo>
                    <a:pt x="3480" y="1399"/>
                  </a:lnTo>
                  <a:lnTo>
                    <a:pt x="3488" y="1390"/>
                  </a:lnTo>
                  <a:lnTo>
                    <a:pt x="3497" y="1381"/>
                  </a:lnTo>
                  <a:lnTo>
                    <a:pt x="3512" y="1364"/>
                  </a:lnTo>
                  <a:lnTo>
                    <a:pt x="3520" y="1352"/>
                  </a:lnTo>
                  <a:lnTo>
                    <a:pt x="3525" y="1339"/>
                  </a:lnTo>
                  <a:lnTo>
                    <a:pt x="3529" y="1328"/>
                  </a:lnTo>
                  <a:lnTo>
                    <a:pt x="3535" y="1314"/>
                  </a:lnTo>
                  <a:lnTo>
                    <a:pt x="3548" y="1296"/>
                  </a:lnTo>
                  <a:lnTo>
                    <a:pt x="3563" y="1281"/>
                  </a:lnTo>
                  <a:lnTo>
                    <a:pt x="3580" y="1276"/>
                  </a:lnTo>
                  <a:lnTo>
                    <a:pt x="3593" y="1274"/>
                  </a:lnTo>
                  <a:lnTo>
                    <a:pt x="3597" y="1269"/>
                  </a:lnTo>
                  <a:lnTo>
                    <a:pt x="3599" y="1258"/>
                  </a:lnTo>
                  <a:lnTo>
                    <a:pt x="3608" y="1245"/>
                  </a:lnTo>
                  <a:lnTo>
                    <a:pt x="3623" y="1229"/>
                  </a:lnTo>
                  <a:lnTo>
                    <a:pt x="3636" y="1213"/>
                  </a:lnTo>
                  <a:lnTo>
                    <a:pt x="3646" y="1198"/>
                  </a:lnTo>
                  <a:lnTo>
                    <a:pt x="3655" y="1186"/>
                  </a:lnTo>
                  <a:lnTo>
                    <a:pt x="3661" y="1175"/>
                  </a:lnTo>
                  <a:lnTo>
                    <a:pt x="3666" y="1166"/>
                  </a:lnTo>
                  <a:lnTo>
                    <a:pt x="3670" y="1159"/>
                  </a:lnTo>
                  <a:lnTo>
                    <a:pt x="3670" y="1157"/>
                  </a:lnTo>
                  <a:lnTo>
                    <a:pt x="3674" y="1137"/>
                  </a:lnTo>
                  <a:lnTo>
                    <a:pt x="3661" y="1121"/>
                  </a:lnTo>
                  <a:lnTo>
                    <a:pt x="3666" y="1119"/>
                  </a:lnTo>
                  <a:lnTo>
                    <a:pt x="3674" y="1119"/>
                  </a:lnTo>
                  <a:lnTo>
                    <a:pt x="3685" y="1119"/>
                  </a:lnTo>
                  <a:lnTo>
                    <a:pt x="3698" y="1124"/>
                  </a:lnTo>
                  <a:lnTo>
                    <a:pt x="3708" y="1126"/>
                  </a:lnTo>
                  <a:lnTo>
                    <a:pt x="3710" y="1115"/>
                  </a:lnTo>
                  <a:lnTo>
                    <a:pt x="3708" y="1101"/>
                  </a:lnTo>
                  <a:lnTo>
                    <a:pt x="3704" y="1090"/>
                  </a:lnTo>
                  <a:lnTo>
                    <a:pt x="3695" y="1083"/>
                  </a:lnTo>
                  <a:lnTo>
                    <a:pt x="3687" y="1079"/>
                  </a:lnTo>
                  <a:lnTo>
                    <a:pt x="3676" y="1079"/>
                  </a:lnTo>
                  <a:lnTo>
                    <a:pt x="3666" y="1081"/>
                  </a:lnTo>
                  <a:lnTo>
                    <a:pt x="3657" y="1081"/>
                  </a:lnTo>
                  <a:lnTo>
                    <a:pt x="3655" y="1077"/>
                  </a:lnTo>
                  <a:lnTo>
                    <a:pt x="3659" y="1070"/>
                  </a:lnTo>
                  <a:lnTo>
                    <a:pt x="3670" y="1063"/>
                  </a:lnTo>
                  <a:lnTo>
                    <a:pt x="3680" y="1052"/>
                  </a:lnTo>
                  <a:lnTo>
                    <a:pt x="3687" y="1036"/>
                  </a:lnTo>
                  <a:lnTo>
                    <a:pt x="3687" y="1020"/>
                  </a:lnTo>
                  <a:lnTo>
                    <a:pt x="3685" y="1007"/>
                  </a:lnTo>
                  <a:lnTo>
                    <a:pt x="3680" y="1000"/>
                  </a:lnTo>
                  <a:lnTo>
                    <a:pt x="3672" y="996"/>
                  </a:lnTo>
                  <a:lnTo>
                    <a:pt x="3661" y="995"/>
                  </a:lnTo>
                  <a:lnTo>
                    <a:pt x="3651" y="996"/>
                  </a:lnTo>
                  <a:lnTo>
                    <a:pt x="3640" y="996"/>
                  </a:lnTo>
                  <a:lnTo>
                    <a:pt x="3629" y="993"/>
                  </a:lnTo>
                  <a:lnTo>
                    <a:pt x="3623" y="985"/>
                  </a:lnTo>
                  <a:lnTo>
                    <a:pt x="3623" y="976"/>
                  </a:lnTo>
                  <a:lnTo>
                    <a:pt x="3625" y="966"/>
                  </a:lnTo>
                  <a:lnTo>
                    <a:pt x="3623" y="957"/>
                  </a:lnTo>
                  <a:lnTo>
                    <a:pt x="3619" y="948"/>
                  </a:lnTo>
                  <a:lnTo>
                    <a:pt x="3614" y="940"/>
                  </a:lnTo>
                  <a:lnTo>
                    <a:pt x="3616" y="933"/>
                  </a:lnTo>
                  <a:lnTo>
                    <a:pt x="3627" y="926"/>
                  </a:lnTo>
                  <a:lnTo>
                    <a:pt x="3634" y="922"/>
                  </a:lnTo>
                  <a:lnTo>
                    <a:pt x="3631" y="917"/>
                  </a:lnTo>
                  <a:lnTo>
                    <a:pt x="3623" y="911"/>
                  </a:lnTo>
                  <a:lnTo>
                    <a:pt x="3616" y="910"/>
                  </a:lnTo>
                  <a:lnTo>
                    <a:pt x="3608" y="908"/>
                  </a:lnTo>
                  <a:lnTo>
                    <a:pt x="3595" y="904"/>
                  </a:lnTo>
                  <a:lnTo>
                    <a:pt x="3587" y="899"/>
                  </a:lnTo>
                  <a:lnTo>
                    <a:pt x="3584" y="895"/>
                  </a:lnTo>
                  <a:lnTo>
                    <a:pt x="3589" y="892"/>
                  </a:lnTo>
                  <a:lnTo>
                    <a:pt x="3599" y="888"/>
                  </a:lnTo>
                  <a:lnTo>
                    <a:pt x="3608" y="886"/>
                  </a:lnTo>
                  <a:lnTo>
                    <a:pt x="3612" y="886"/>
                  </a:lnTo>
                  <a:lnTo>
                    <a:pt x="3612" y="883"/>
                  </a:lnTo>
                  <a:lnTo>
                    <a:pt x="3604" y="872"/>
                  </a:lnTo>
                  <a:lnTo>
                    <a:pt x="3591" y="854"/>
                  </a:lnTo>
                  <a:lnTo>
                    <a:pt x="3580" y="834"/>
                  </a:lnTo>
                  <a:lnTo>
                    <a:pt x="3574" y="816"/>
                  </a:lnTo>
                  <a:lnTo>
                    <a:pt x="3580" y="801"/>
                  </a:lnTo>
                  <a:lnTo>
                    <a:pt x="3593" y="789"/>
                  </a:lnTo>
                  <a:lnTo>
                    <a:pt x="3602" y="778"/>
                  </a:lnTo>
                  <a:lnTo>
                    <a:pt x="3610" y="776"/>
                  </a:lnTo>
                  <a:lnTo>
                    <a:pt x="3614" y="785"/>
                  </a:lnTo>
                  <a:lnTo>
                    <a:pt x="3619" y="801"/>
                  </a:lnTo>
                  <a:lnTo>
                    <a:pt x="3623" y="818"/>
                  </a:lnTo>
                  <a:lnTo>
                    <a:pt x="3625" y="834"/>
                  </a:lnTo>
                  <a:lnTo>
                    <a:pt x="3627" y="848"/>
                  </a:lnTo>
                  <a:lnTo>
                    <a:pt x="3629" y="859"/>
                  </a:lnTo>
                  <a:lnTo>
                    <a:pt x="3634" y="866"/>
                  </a:lnTo>
                  <a:lnTo>
                    <a:pt x="3642" y="872"/>
                  </a:lnTo>
                  <a:lnTo>
                    <a:pt x="3651" y="877"/>
                  </a:lnTo>
                  <a:lnTo>
                    <a:pt x="3663" y="886"/>
                  </a:lnTo>
                  <a:lnTo>
                    <a:pt x="3680" y="899"/>
                  </a:lnTo>
                  <a:lnTo>
                    <a:pt x="3693" y="906"/>
                  </a:lnTo>
                  <a:lnTo>
                    <a:pt x="3698" y="901"/>
                  </a:lnTo>
                  <a:lnTo>
                    <a:pt x="3695" y="890"/>
                  </a:lnTo>
                  <a:lnTo>
                    <a:pt x="3691" y="883"/>
                  </a:lnTo>
                  <a:lnTo>
                    <a:pt x="3689" y="877"/>
                  </a:lnTo>
                  <a:lnTo>
                    <a:pt x="3689" y="868"/>
                  </a:lnTo>
                  <a:lnTo>
                    <a:pt x="3695" y="857"/>
                  </a:lnTo>
                  <a:lnTo>
                    <a:pt x="3704" y="847"/>
                  </a:lnTo>
                  <a:lnTo>
                    <a:pt x="3706" y="836"/>
                  </a:lnTo>
                  <a:lnTo>
                    <a:pt x="3698" y="825"/>
                  </a:lnTo>
                  <a:lnTo>
                    <a:pt x="3683" y="814"/>
                  </a:lnTo>
                  <a:lnTo>
                    <a:pt x="3672" y="805"/>
                  </a:lnTo>
                  <a:lnTo>
                    <a:pt x="3668" y="798"/>
                  </a:lnTo>
                  <a:lnTo>
                    <a:pt x="3666" y="789"/>
                  </a:lnTo>
                  <a:lnTo>
                    <a:pt x="3670" y="783"/>
                  </a:lnTo>
                  <a:lnTo>
                    <a:pt x="3678" y="783"/>
                  </a:lnTo>
                  <a:lnTo>
                    <a:pt x="3691" y="785"/>
                  </a:lnTo>
                  <a:lnTo>
                    <a:pt x="3704" y="785"/>
                  </a:lnTo>
                  <a:lnTo>
                    <a:pt x="3712" y="778"/>
                  </a:lnTo>
                  <a:lnTo>
                    <a:pt x="3717" y="763"/>
                  </a:lnTo>
                  <a:lnTo>
                    <a:pt x="3721" y="749"/>
                  </a:lnTo>
                  <a:lnTo>
                    <a:pt x="3727" y="736"/>
                  </a:lnTo>
                  <a:lnTo>
                    <a:pt x="3734" y="729"/>
                  </a:lnTo>
                  <a:lnTo>
                    <a:pt x="3738" y="724"/>
                  </a:lnTo>
                  <a:lnTo>
                    <a:pt x="3740" y="717"/>
                  </a:lnTo>
                  <a:lnTo>
                    <a:pt x="3736" y="706"/>
                  </a:lnTo>
                  <a:lnTo>
                    <a:pt x="3732" y="689"/>
                  </a:lnTo>
                  <a:lnTo>
                    <a:pt x="3732" y="675"/>
                  </a:lnTo>
                  <a:lnTo>
                    <a:pt x="3732" y="664"/>
                  </a:lnTo>
                  <a:lnTo>
                    <a:pt x="3732" y="661"/>
                  </a:lnTo>
                  <a:lnTo>
                    <a:pt x="3730" y="661"/>
                  </a:lnTo>
                  <a:lnTo>
                    <a:pt x="3730" y="657"/>
                  </a:lnTo>
                  <a:lnTo>
                    <a:pt x="3732" y="655"/>
                  </a:lnTo>
                  <a:lnTo>
                    <a:pt x="3745" y="650"/>
                  </a:lnTo>
                  <a:lnTo>
                    <a:pt x="3755" y="644"/>
                  </a:lnTo>
                  <a:lnTo>
                    <a:pt x="3766" y="637"/>
                  </a:lnTo>
                  <a:lnTo>
                    <a:pt x="3777" y="628"/>
                  </a:lnTo>
                  <a:lnTo>
                    <a:pt x="3789" y="619"/>
                  </a:lnTo>
                  <a:lnTo>
                    <a:pt x="3798" y="608"/>
                  </a:lnTo>
                  <a:lnTo>
                    <a:pt x="3806" y="601"/>
                  </a:lnTo>
                  <a:lnTo>
                    <a:pt x="3813" y="596"/>
                  </a:lnTo>
                  <a:lnTo>
                    <a:pt x="3815" y="594"/>
                  </a:lnTo>
                  <a:lnTo>
                    <a:pt x="3779" y="606"/>
                  </a:lnTo>
                  <a:lnTo>
                    <a:pt x="3740" y="614"/>
                  </a:lnTo>
                  <a:lnTo>
                    <a:pt x="3740" y="610"/>
                  </a:lnTo>
                  <a:lnTo>
                    <a:pt x="3742" y="603"/>
                  </a:lnTo>
                  <a:lnTo>
                    <a:pt x="3751" y="594"/>
                  </a:lnTo>
                  <a:lnTo>
                    <a:pt x="3764" y="587"/>
                  </a:lnTo>
                  <a:lnTo>
                    <a:pt x="3777" y="579"/>
                  </a:lnTo>
                  <a:lnTo>
                    <a:pt x="3785" y="574"/>
                  </a:lnTo>
                  <a:lnTo>
                    <a:pt x="3796" y="570"/>
                  </a:lnTo>
                  <a:lnTo>
                    <a:pt x="3811" y="567"/>
                  </a:lnTo>
                  <a:lnTo>
                    <a:pt x="3830" y="563"/>
                  </a:lnTo>
                  <a:lnTo>
                    <a:pt x="3843" y="558"/>
                  </a:lnTo>
                  <a:lnTo>
                    <a:pt x="3851" y="552"/>
                  </a:lnTo>
                  <a:lnTo>
                    <a:pt x="3853" y="541"/>
                  </a:lnTo>
                  <a:lnTo>
                    <a:pt x="3853" y="532"/>
                  </a:lnTo>
                  <a:lnTo>
                    <a:pt x="3853" y="527"/>
                  </a:lnTo>
                  <a:lnTo>
                    <a:pt x="3853" y="525"/>
                  </a:lnTo>
                  <a:lnTo>
                    <a:pt x="3853" y="525"/>
                  </a:lnTo>
                  <a:lnTo>
                    <a:pt x="3855" y="527"/>
                  </a:lnTo>
                  <a:lnTo>
                    <a:pt x="3860" y="527"/>
                  </a:lnTo>
                  <a:lnTo>
                    <a:pt x="3866" y="525"/>
                  </a:lnTo>
                  <a:lnTo>
                    <a:pt x="3873" y="518"/>
                  </a:lnTo>
                  <a:lnTo>
                    <a:pt x="3879" y="507"/>
                  </a:lnTo>
                  <a:lnTo>
                    <a:pt x="3887" y="500"/>
                  </a:lnTo>
                  <a:lnTo>
                    <a:pt x="3894" y="496"/>
                  </a:lnTo>
                  <a:lnTo>
                    <a:pt x="3896" y="495"/>
                  </a:lnTo>
                  <a:lnTo>
                    <a:pt x="3890" y="478"/>
                  </a:lnTo>
                  <a:lnTo>
                    <a:pt x="3877" y="466"/>
                  </a:lnTo>
                  <a:lnTo>
                    <a:pt x="3866" y="453"/>
                  </a:lnTo>
                  <a:lnTo>
                    <a:pt x="3858" y="439"/>
                  </a:lnTo>
                  <a:lnTo>
                    <a:pt x="3853" y="413"/>
                  </a:lnTo>
                  <a:lnTo>
                    <a:pt x="3851" y="375"/>
                  </a:lnTo>
                  <a:lnTo>
                    <a:pt x="3851" y="341"/>
                  </a:lnTo>
                  <a:lnTo>
                    <a:pt x="3858" y="323"/>
                  </a:lnTo>
                  <a:lnTo>
                    <a:pt x="3873" y="314"/>
                  </a:lnTo>
                  <a:lnTo>
                    <a:pt x="3890" y="303"/>
                  </a:lnTo>
                  <a:lnTo>
                    <a:pt x="3905" y="294"/>
                  </a:lnTo>
                  <a:lnTo>
                    <a:pt x="3911" y="291"/>
                  </a:lnTo>
                  <a:lnTo>
                    <a:pt x="3911" y="285"/>
                  </a:lnTo>
                  <a:lnTo>
                    <a:pt x="3911" y="274"/>
                  </a:lnTo>
                  <a:lnTo>
                    <a:pt x="3913" y="262"/>
                  </a:lnTo>
                  <a:lnTo>
                    <a:pt x="3924" y="255"/>
                  </a:lnTo>
                  <a:lnTo>
                    <a:pt x="3939" y="253"/>
                  </a:lnTo>
                  <a:lnTo>
                    <a:pt x="3951" y="249"/>
                  </a:lnTo>
                  <a:lnTo>
                    <a:pt x="3960" y="242"/>
                  </a:lnTo>
                  <a:lnTo>
                    <a:pt x="3966" y="231"/>
                  </a:lnTo>
                  <a:lnTo>
                    <a:pt x="3973" y="217"/>
                  </a:lnTo>
                  <a:lnTo>
                    <a:pt x="3981" y="206"/>
                  </a:lnTo>
                  <a:lnTo>
                    <a:pt x="3988" y="199"/>
                  </a:lnTo>
                  <a:lnTo>
                    <a:pt x="3992" y="195"/>
                  </a:lnTo>
                  <a:lnTo>
                    <a:pt x="3992" y="193"/>
                  </a:lnTo>
                  <a:lnTo>
                    <a:pt x="3992" y="190"/>
                  </a:lnTo>
                  <a:lnTo>
                    <a:pt x="3992" y="186"/>
                  </a:lnTo>
                  <a:lnTo>
                    <a:pt x="3992" y="181"/>
                  </a:lnTo>
                  <a:lnTo>
                    <a:pt x="3992" y="177"/>
                  </a:lnTo>
                  <a:lnTo>
                    <a:pt x="3992" y="172"/>
                  </a:lnTo>
                  <a:lnTo>
                    <a:pt x="3992" y="168"/>
                  </a:lnTo>
                  <a:lnTo>
                    <a:pt x="3992" y="164"/>
                  </a:lnTo>
                  <a:lnTo>
                    <a:pt x="3988" y="157"/>
                  </a:lnTo>
                  <a:lnTo>
                    <a:pt x="3979" y="148"/>
                  </a:lnTo>
                  <a:lnTo>
                    <a:pt x="3969" y="137"/>
                  </a:lnTo>
                  <a:lnTo>
                    <a:pt x="3954" y="125"/>
                  </a:lnTo>
                  <a:lnTo>
                    <a:pt x="3941" y="114"/>
                  </a:lnTo>
                  <a:lnTo>
                    <a:pt x="3928" y="101"/>
                  </a:lnTo>
                  <a:lnTo>
                    <a:pt x="3919" y="92"/>
                  </a:lnTo>
                  <a:lnTo>
                    <a:pt x="3915" y="85"/>
                  </a:lnTo>
                  <a:lnTo>
                    <a:pt x="3913" y="76"/>
                  </a:lnTo>
                  <a:lnTo>
                    <a:pt x="3907" y="65"/>
                  </a:lnTo>
                  <a:lnTo>
                    <a:pt x="3900" y="51"/>
                  </a:lnTo>
                  <a:lnTo>
                    <a:pt x="3892" y="36"/>
                  </a:lnTo>
                  <a:lnTo>
                    <a:pt x="3883" y="22"/>
                  </a:lnTo>
                  <a:lnTo>
                    <a:pt x="3873" y="11"/>
                  </a:lnTo>
                  <a:lnTo>
                    <a:pt x="3862" y="4"/>
                  </a:lnTo>
                  <a:lnTo>
                    <a:pt x="3849" y="0"/>
                  </a:lnTo>
                  <a:lnTo>
                    <a:pt x="3847" y="0"/>
                  </a:lnTo>
                  <a:lnTo>
                    <a:pt x="3847" y="0"/>
                  </a:lnTo>
                  <a:lnTo>
                    <a:pt x="3845" y="0"/>
                  </a:lnTo>
                  <a:lnTo>
                    <a:pt x="3845" y="0"/>
                  </a:lnTo>
                  <a:lnTo>
                    <a:pt x="3832" y="4"/>
                  </a:lnTo>
                  <a:lnTo>
                    <a:pt x="3815" y="9"/>
                  </a:lnTo>
                  <a:lnTo>
                    <a:pt x="3800" y="16"/>
                  </a:lnTo>
                  <a:lnTo>
                    <a:pt x="3787" y="25"/>
                  </a:lnTo>
                  <a:lnTo>
                    <a:pt x="3774" y="38"/>
                  </a:lnTo>
                  <a:lnTo>
                    <a:pt x="3766" y="51"/>
                  </a:lnTo>
                  <a:lnTo>
                    <a:pt x="3762" y="67"/>
                  </a:lnTo>
                  <a:lnTo>
                    <a:pt x="3764" y="85"/>
                  </a:lnTo>
                  <a:lnTo>
                    <a:pt x="3772" y="126"/>
                  </a:lnTo>
                  <a:lnTo>
                    <a:pt x="3772" y="170"/>
                  </a:lnTo>
                  <a:lnTo>
                    <a:pt x="3759" y="209"/>
                  </a:lnTo>
                  <a:lnTo>
                    <a:pt x="3736" y="240"/>
                  </a:lnTo>
                  <a:lnTo>
                    <a:pt x="3717" y="251"/>
                  </a:lnTo>
                  <a:lnTo>
                    <a:pt x="3693" y="262"/>
                  </a:lnTo>
                  <a:lnTo>
                    <a:pt x="3666" y="273"/>
                  </a:lnTo>
                  <a:lnTo>
                    <a:pt x="3638" y="283"/>
                  </a:lnTo>
                  <a:lnTo>
                    <a:pt x="3610" y="292"/>
                  </a:lnTo>
                  <a:lnTo>
                    <a:pt x="3584" y="300"/>
                  </a:lnTo>
                  <a:lnTo>
                    <a:pt x="3565" y="305"/>
                  </a:lnTo>
                  <a:lnTo>
                    <a:pt x="3552" y="310"/>
                  </a:lnTo>
                  <a:lnTo>
                    <a:pt x="3544" y="316"/>
                  </a:lnTo>
                  <a:lnTo>
                    <a:pt x="3531" y="325"/>
                  </a:lnTo>
                  <a:lnTo>
                    <a:pt x="3520" y="334"/>
                  </a:lnTo>
                  <a:lnTo>
                    <a:pt x="3510" y="345"/>
                  </a:lnTo>
                  <a:lnTo>
                    <a:pt x="3499" y="356"/>
                  </a:lnTo>
                  <a:lnTo>
                    <a:pt x="3491" y="365"/>
                  </a:lnTo>
                  <a:lnTo>
                    <a:pt x="3482" y="374"/>
                  </a:lnTo>
                  <a:lnTo>
                    <a:pt x="3478" y="379"/>
                  </a:lnTo>
                  <a:lnTo>
                    <a:pt x="3471" y="388"/>
                  </a:lnTo>
                  <a:lnTo>
                    <a:pt x="3469" y="399"/>
                  </a:lnTo>
                  <a:lnTo>
                    <a:pt x="3471" y="410"/>
                  </a:lnTo>
                  <a:lnTo>
                    <a:pt x="3478" y="422"/>
                  </a:lnTo>
                  <a:lnTo>
                    <a:pt x="3482" y="435"/>
                  </a:lnTo>
                  <a:lnTo>
                    <a:pt x="3484" y="451"/>
                  </a:lnTo>
                  <a:lnTo>
                    <a:pt x="3476" y="466"/>
                  </a:lnTo>
                  <a:lnTo>
                    <a:pt x="3459" y="482"/>
                  </a:lnTo>
                  <a:lnTo>
                    <a:pt x="3446" y="489"/>
                  </a:lnTo>
                  <a:lnTo>
                    <a:pt x="3431" y="493"/>
                  </a:lnTo>
                  <a:lnTo>
                    <a:pt x="3418" y="496"/>
                  </a:lnTo>
                  <a:lnTo>
                    <a:pt x="3403" y="498"/>
                  </a:lnTo>
                  <a:lnTo>
                    <a:pt x="3390" y="500"/>
                  </a:lnTo>
                  <a:lnTo>
                    <a:pt x="3380" y="502"/>
                  </a:lnTo>
                  <a:lnTo>
                    <a:pt x="3371" y="504"/>
                  </a:lnTo>
                  <a:lnTo>
                    <a:pt x="3365" y="505"/>
                  </a:lnTo>
                  <a:lnTo>
                    <a:pt x="3350" y="509"/>
                  </a:lnTo>
                  <a:lnTo>
                    <a:pt x="3328" y="511"/>
                  </a:lnTo>
                  <a:lnTo>
                    <a:pt x="3311" y="514"/>
                  </a:lnTo>
                  <a:lnTo>
                    <a:pt x="3307" y="525"/>
                  </a:lnTo>
                  <a:lnTo>
                    <a:pt x="3313" y="536"/>
                  </a:lnTo>
                  <a:lnTo>
                    <a:pt x="3324" y="545"/>
                  </a:lnTo>
                  <a:lnTo>
                    <a:pt x="3331" y="556"/>
                  </a:lnTo>
                  <a:lnTo>
                    <a:pt x="3322" y="574"/>
                  </a:lnTo>
                  <a:lnTo>
                    <a:pt x="3313" y="585"/>
                  </a:lnTo>
                  <a:lnTo>
                    <a:pt x="3305" y="596"/>
                  </a:lnTo>
                  <a:lnTo>
                    <a:pt x="3294" y="603"/>
                  </a:lnTo>
                  <a:lnTo>
                    <a:pt x="3286" y="610"/>
                  </a:lnTo>
                  <a:lnTo>
                    <a:pt x="3275" y="617"/>
                  </a:lnTo>
                  <a:lnTo>
                    <a:pt x="3264" y="625"/>
                  </a:lnTo>
                  <a:lnTo>
                    <a:pt x="3254" y="632"/>
                  </a:lnTo>
                  <a:lnTo>
                    <a:pt x="3241" y="641"/>
                  </a:lnTo>
                  <a:lnTo>
                    <a:pt x="3228" y="652"/>
                  </a:lnTo>
                  <a:lnTo>
                    <a:pt x="3215" y="662"/>
                  </a:lnTo>
                  <a:lnTo>
                    <a:pt x="3200" y="675"/>
                  </a:lnTo>
                  <a:lnTo>
                    <a:pt x="3183" y="686"/>
                  </a:lnTo>
                  <a:lnTo>
                    <a:pt x="3168" y="697"/>
                  </a:lnTo>
                  <a:lnTo>
                    <a:pt x="3151" y="708"/>
                  </a:lnTo>
                  <a:lnTo>
                    <a:pt x="3136" y="717"/>
                  </a:lnTo>
                  <a:lnTo>
                    <a:pt x="3119" y="722"/>
                  </a:lnTo>
                  <a:lnTo>
                    <a:pt x="3102" y="726"/>
                  </a:lnTo>
                  <a:lnTo>
                    <a:pt x="3087" y="726"/>
                  </a:lnTo>
                  <a:lnTo>
                    <a:pt x="3072" y="726"/>
                  </a:lnTo>
                  <a:lnTo>
                    <a:pt x="3057" y="724"/>
                  </a:lnTo>
                  <a:lnTo>
                    <a:pt x="3047" y="720"/>
                  </a:lnTo>
                  <a:lnTo>
                    <a:pt x="3040" y="715"/>
                  </a:lnTo>
                  <a:lnTo>
                    <a:pt x="3038" y="708"/>
                  </a:lnTo>
                  <a:lnTo>
                    <a:pt x="3040" y="700"/>
                  </a:lnTo>
                  <a:lnTo>
                    <a:pt x="3047" y="686"/>
                  </a:lnTo>
                  <a:lnTo>
                    <a:pt x="3051" y="673"/>
                  </a:lnTo>
                  <a:lnTo>
                    <a:pt x="3053" y="662"/>
                  </a:lnTo>
                  <a:lnTo>
                    <a:pt x="3057" y="650"/>
                  </a:lnTo>
                  <a:lnTo>
                    <a:pt x="3068" y="641"/>
                  </a:lnTo>
                  <a:lnTo>
                    <a:pt x="3077" y="632"/>
                  </a:lnTo>
                  <a:lnTo>
                    <a:pt x="3083" y="625"/>
                  </a:lnTo>
                  <a:lnTo>
                    <a:pt x="3081" y="610"/>
                  </a:lnTo>
                  <a:lnTo>
                    <a:pt x="3077" y="596"/>
                  </a:lnTo>
                  <a:lnTo>
                    <a:pt x="3077" y="585"/>
                  </a:lnTo>
                  <a:lnTo>
                    <a:pt x="3072" y="576"/>
                  </a:lnTo>
                  <a:lnTo>
                    <a:pt x="3064" y="567"/>
                  </a:lnTo>
                  <a:lnTo>
                    <a:pt x="3049" y="552"/>
                  </a:lnTo>
                  <a:lnTo>
                    <a:pt x="3038" y="534"/>
                  </a:lnTo>
                  <a:lnTo>
                    <a:pt x="3030" y="520"/>
                  </a:lnTo>
                  <a:lnTo>
                    <a:pt x="3025" y="514"/>
                  </a:lnTo>
                  <a:lnTo>
                    <a:pt x="3021" y="520"/>
                  </a:lnTo>
                  <a:lnTo>
                    <a:pt x="3013" y="531"/>
                  </a:lnTo>
                  <a:lnTo>
                    <a:pt x="3002" y="543"/>
                  </a:lnTo>
                  <a:lnTo>
                    <a:pt x="2987" y="554"/>
                  </a:lnTo>
                  <a:lnTo>
                    <a:pt x="2974" y="558"/>
                  </a:lnTo>
                  <a:lnTo>
                    <a:pt x="2964" y="556"/>
                  </a:lnTo>
                  <a:lnTo>
                    <a:pt x="2959" y="549"/>
                  </a:lnTo>
                  <a:lnTo>
                    <a:pt x="2959" y="534"/>
                  </a:lnTo>
                  <a:lnTo>
                    <a:pt x="2966" y="520"/>
                  </a:lnTo>
                  <a:lnTo>
                    <a:pt x="2976" y="511"/>
                  </a:lnTo>
                  <a:lnTo>
                    <a:pt x="2985" y="498"/>
                  </a:lnTo>
                  <a:lnTo>
                    <a:pt x="2983" y="482"/>
                  </a:lnTo>
                  <a:lnTo>
                    <a:pt x="2976" y="464"/>
                  </a:lnTo>
                  <a:lnTo>
                    <a:pt x="2970" y="448"/>
                  </a:lnTo>
                  <a:lnTo>
                    <a:pt x="2964" y="437"/>
                  </a:lnTo>
                  <a:lnTo>
                    <a:pt x="2955" y="426"/>
                  </a:lnTo>
                  <a:lnTo>
                    <a:pt x="2942" y="419"/>
                  </a:lnTo>
                  <a:lnTo>
                    <a:pt x="2932" y="412"/>
                  </a:lnTo>
                  <a:lnTo>
                    <a:pt x="2919" y="406"/>
                  </a:lnTo>
                  <a:lnTo>
                    <a:pt x="2908" y="403"/>
                  </a:lnTo>
                  <a:lnTo>
                    <a:pt x="2893" y="399"/>
                  </a:lnTo>
                  <a:lnTo>
                    <a:pt x="2876" y="394"/>
                  </a:lnTo>
                  <a:lnTo>
                    <a:pt x="2863" y="388"/>
                  </a:lnTo>
                  <a:lnTo>
                    <a:pt x="2857" y="386"/>
                  </a:lnTo>
                  <a:lnTo>
                    <a:pt x="2855" y="394"/>
                  </a:lnTo>
                  <a:lnTo>
                    <a:pt x="2848" y="408"/>
                  </a:lnTo>
                  <a:lnTo>
                    <a:pt x="2842" y="426"/>
                  </a:lnTo>
                  <a:lnTo>
                    <a:pt x="2838" y="442"/>
                  </a:lnTo>
                  <a:lnTo>
                    <a:pt x="2836" y="457"/>
                  </a:lnTo>
                  <a:lnTo>
                    <a:pt x="2836" y="471"/>
                  </a:lnTo>
                  <a:lnTo>
                    <a:pt x="2831" y="482"/>
                  </a:lnTo>
                  <a:lnTo>
                    <a:pt x="2818" y="482"/>
                  </a:lnTo>
                  <a:lnTo>
                    <a:pt x="2801" y="480"/>
                  </a:lnTo>
                  <a:lnTo>
                    <a:pt x="2789" y="487"/>
                  </a:lnTo>
                  <a:lnTo>
                    <a:pt x="2780" y="500"/>
                  </a:lnTo>
                  <a:lnTo>
                    <a:pt x="2776" y="518"/>
                  </a:lnTo>
                  <a:lnTo>
                    <a:pt x="2776" y="536"/>
                  </a:lnTo>
                  <a:lnTo>
                    <a:pt x="2778" y="552"/>
                  </a:lnTo>
                  <a:lnTo>
                    <a:pt x="2782" y="567"/>
                  </a:lnTo>
                  <a:lnTo>
                    <a:pt x="2784" y="587"/>
                  </a:lnTo>
                  <a:lnTo>
                    <a:pt x="2793" y="608"/>
                  </a:lnTo>
                  <a:lnTo>
                    <a:pt x="2804" y="635"/>
                  </a:lnTo>
                  <a:lnTo>
                    <a:pt x="2810" y="664"/>
                  </a:lnTo>
                  <a:lnTo>
                    <a:pt x="2810" y="693"/>
                  </a:lnTo>
                  <a:lnTo>
                    <a:pt x="2804" y="718"/>
                  </a:lnTo>
                  <a:lnTo>
                    <a:pt x="2795" y="736"/>
                  </a:lnTo>
                  <a:lnTo>
                    <a:pt x="2784" y="747"/>
                  </a:lnTo>
                  <a:lnTo>
                    <a:pt x="2767" y="753"/>
                  </a:lnTo>
                  <a:lnTo>
                    <a:pt x="2748" y="753"/>
                  </a:lnTo>
                  <a:lnTo>
                    <a:pt x="2733" y="747"/>
                  </a:lnTo>
                  <a:lnTo>
                    <a:pt x="2720" y="736"/>
                  </a:lnTo>
                  <a:lnTo>
                    <a:pt x="2710" y="717"/>
                  </a:lnTo>
                  <a:lnTo>
                    <a:pt x="2701" y="693"/>
                  </a:lnTo>
                  <a:lnTo>
                    <a:pt x="2693" y="671"/>
                  </a:lnTo>
                  <a:lnTo>
                    <a:pt x="2688" y="652"/>
                  </a:lnTo>
                  <a:lnTo>
                    <a:pt x="2686" y="634"/>
                  </a:lnTo>
                  <a:lnTo>
                    <a:pt x="2686" y="608"/>
                  </a:lnTo>
                  <a:lnTo>
                    <a:pt x="2686" y="574"/>
                  </a:lnTo>
                  <a:lnTo>
                    <a:pt x="2688" y="541"/>
                  </a:lnTo>
                  <a:lnTo>
                    <a:pt x="2697" y="518"/>
                  </a:lnTo>
                  <a:lnTo>
                    <a:pt x="2703" y="504"/>
                  </a:lnTo>
                  <a:lnTo>
                    <a:pt x="2703" y="493"/>
                  </a:lnTo>
                  <a:lnTo>
                    <a:pt x="2703" y="486"/>
                  </a:lnTo>
                  <a:lnTo>
                    <a:pt x="2701" y="482"/>
                  </a:lnTo>
                  <a:lnTo>
                    <a:pt x="2699" y="484"/>
                  </a:lnTo>
                  <a:lnTo>
                    <a:pt x="2695" y="491"/>
                  </a:lnTo>
                  <a:lnTo>
                    <a:pt x="2686" y="498"/>
                  </a:lnTo>
                  <a:lnTo>
                    <a:pt x="2678" y="505"/>
                  </a:lnTo>
                  <a:lnTo>
                    <a:pt x="2669" y="505"/>
                  </a:lnTo>
                  <a:lnTo>
                    <a:pt x="2667" y="496"/>
                  </a:lnTo>
                  <a:lnTo>
                    <a:pt x="2669" y="482"/>
                  </a:lnTo>
                  <a:lnTo>
                    <a:pt x="2678" y="466"/>
                  </a:lnTo>
                  <a:lnTo>
                    <a:pt x="2686" y="451"/>
                  </a:lnTo>
                  <a:lnTo>
                    <a:pt x="2695" y="440"/>
                  </a:lnTo>
                  <a:lnTo>
                    <a:pt x="2707" y="426"/>
                  </a:lnTo>
                  <a:lnTo>
                    <a:pt x="2733" y="410"/>
                  </a:lnTo>
                  <a:lnTo>
                    <a:pt x="2748" y="401"/>
                  </a:lnTo>
                  <a:lnTo>
                    <a:pt x="2761" y="394"/>
                  </a:lnTo>
                  <a:lnTo>
                    <a:pt x="2774" y="386"/>
                  </a:lnTo>
                  <a:lnTo>
                    <a:pt x="2784" y="381"/>
                  </a:lnTo>
                  <a:lnTo>
                    <a:pt x="2795" y="377"/>
                  </a:lnTo>
                  <a:lnTo>
                    <a:pt x="2806" y="374"/>
                  </a:lnTo>
                  <a:lnTo>
                    <a:pt x="2814" y="370"/>
                  </a:lnTo>
                  <a:lnTo>
                    <a:pt x="2823" y="370"/>
                  </a:lnTo>
                  <a:lnTo>
                    <a:pt x="2831" y="370"/>
                  </a:lnTo>
                  <a:lnTo>
                    <a:pt x="2842" y="372"/>
                  </a:lnTo>
                  <a:lnTo>
                    <a:pt x="2853" y="372"/>
                  </a:lnTo>
                  <a:lnTo>
                    <a:pt x="2863" y="374"/>
                  </a:lnTo>
                  <a:lnTo>
                    <a:pt x="2872" y="374"/>
                  </a:lnTo>
                  <a:lnTo>
                    <a:pt x="2880" y="372"/>
                  </a:lnTo>
                  <a:lnTo>
                    <a:pt x="2887" y="370"/>
                  </a:lnTo>
                  <a:lnTo>
                    <a:pt x="2889" y="366"/>
                  </a:lnTo>
                  <a:lnTo>
                    <a:pt x="2893" y="359"/>
                  </a:lnTo>
                  <a:lnTo>
                    <a:pt x="2895" y="354"/>
                  </a:lnTo>
                  <a:lnTo>
                    <a:pt x="2893" y="348"/>
                  </a:lnTo>
                  <a:lnTo>
                    <a:pt x="2885" y="343"/>
                  </a:lnTo>
                  <a:lnTo>
                    <a:pt x="2870" y="341"/>
                  </a:lnTo>
                  <a:lnTo>
                    <a:pt x="2855" y="341"/>
                  </a:lnTo>
                  <a:lnTo>
                    <a:pt x="2840" y="341"/>
                  </a:lnTo>
                  <a:lnTo>
                    <a:pt x="2827" y="339"/>
                  </a:lnTo>
                  <a:lnTo>
                    <a:pt x="2821" y="336"/>
                  </a:lnTo>
                  <a:lnTo>
                    <a:pt x="2812" y="332"/>
                  </a:lnTo>
                  <a:lnTo>
                    <a:pt x="2799" y="330"/>
                  </a:lnTo>
                  <a:lnTo>
                    <a:pt x="2786" y="327"/>
                  </a:lnTo>
                  <a:lnTo>
                    <a:pt x="2774" y="327"/>
                  </a:lnTo>
                  <a:lnTo>
                    <a:pt x="2763" y="327"/>
                  </a:lnTo>
                  <a:lnTo>
                    <a:pt x="2752" y="327"/>
                  </a:lnTo>
                  <a:lnTo>
                    <a:pt x="2744" y="330"/>
                  </a:lnTo>
                  <a:lnTo>
                    <a:pt x="2731" y="339"/>
                  </a:lnTo>
                  <a:lnTo>
                    <a:pt x="2720" y="348"/>
                  </a:lnTo>
                  <a:lnTo>
                    <a:pt x="2707" y="354"/>
                  </a:lnTo>
                  <a:lnTo>
                    <a:pt x="2686" y="356"/>
                  </a:lnTo>
                  <a:lnTo>
                    <a:pt x="2673" y="356"/>
                  </a:lnTo>
                  <a:lnTo>
                    <a:pt x="2661" y="354"/>
                  </a:lnTo>
                  <a:lnTo>
                    <a:pt x="2648" y="354"/>
                  </a:lnTo>
                  <a:lnTo>
                    <a:pt x="2635" y="350"/>
                  </a:lnTo>
                  <a:lnTo>
                    <a:pt x="2622" y="348"/>
                  </a:lnTo>
                  <a:lnTo>
                    <a:pt x="2611" y="345"/>
                  </a:lnTo>
                  <a:lnTo>
                    <a:pt x="2605" y="341"/>
                  </a:lnTo>
                  <a:lnTo>
                    <a:pt x="2601" y="336"/>
                  </a:lnTo>
                  <a:lnTo>
                    <a:pt x="2599" y="325"/>
                  </a:lnTo>
                  <a:lnTo>
                    <a:pt x="2599" y="316"/>
                  </a:lnTo>
                  <a:lnTo>
                    <a:pt x="2603" y="309"/>
                  </a:lnTo>
                  <a:lnTo>
                    <a:pt x="2611" y="303"/>
                  </a:lnTo>
                  <a:lnTo>
                    <a:pt x="2618" y="296"/>
                  </a:lnTo>
                  <a:lnTo>
                    <a:pt x="2620" y="289"/>
                  </a:lnTo>
                  <a:lnTo>
                    <a:pt x="2611" y="285"/>
                  </a:lnTo>
                  <a:lnTo>
                    <a:pt x="2597" y="291"/>
                  </a:lnTo>
                  <a:lnTo>
                    <a:pt x="2586" y="298"/>
                  </a:lnTo>
                  <a:lnTo>
                    <a:pt x="2575" y="305"/>
                  </a:lnTo>
                  <a:lnTo>
                    <a:pt x="2567" y="314"/>
                  </a:lnTo>
                  <a:lnTo>
                    <a:pt x="2556" y="325"/>
                  </a:lnTo>
                  <a:lnTo>
                    <a:pt x="2547" y="334"/>
                  </a:lnTo>
                  <a:lnTo>
                    <a:pt x="2537" y="343"/>
                  </a:lnTo>
                  <a:lnTo>
                    <a:pt x="2530" y="350"/>
                  </a:lnTo>
                  <a:lnTo>
                    <a:pt x="2522" y="356"/>
                  </a:lnTo>
                  <a:lnTo>
                    <a:pt x="2513" y="359"/>
                  </a:lnTo>
                  <a:lnTo>
                    <a:pt x="2505" y="365"/>
                  </a:lnTo>
                  <a:lnTo>
                    <a:pt x="2494" y="368"/>
                  </a:lnTo>
                  <a:lnTo>
                    <a:pt x="2486" y="372"/>
                  </a:lnTo>
                  <a:lnTo>
                    <a:pt x="2475" y="375"/>
                  </a:lnTo>
                  <a:lnTo>
                    <a:pt x="2464" y="377"/>
                  </a:lnTo>
                  <a:lnTo>
                    <a:pt x="2456" y="377"/>
                  </a:lnTo>
                  <a:lnTo>
                    <a:pt x="2447" y="375"/>
                  </a:lnTo>
                  <a:lnTo>
                    <a:pt x="2434" y="368"/>
                  </a:lnTo>
                  <a:lnTo>
                    <a:pt x="2426" y="359"/>
                  </a:lnTo>
                  <a:lnTo>
                    <a:pt x="2419" y="352"/>
                  </a:lnTo>
                  <a:lnTo>
                    <a:pt x="2417" y="350"/>
                  </a:lnTo>
                  <a:lnTo>
                    <a:pt x="2415" y="354"/>
                  </a:lnTo>
                  <a:lnTo>
                    <a:pt x="2411" y="359"/>
                  </a:lnTo>
                  <a:lnTo>
                    <a:pt x="2400" y="366"/>
                  </a:lnTo>
                  <a:lnTo>
                    <a:pt x="2381" y="370"/>
                  </a:lnTo>
                  <a:lnTo>
                    <a:pt x="2364" y="368"/>
                  </a:lnTo>
                  <a:lnTo>
                    <a:pt x="2362" y="363"/>
                  </a:lnTo>
                  <a:lnTo>
                    <a:pt x="2370" y="352"/>
                  </a:lnTo>
                  <a:lnTo>
                    <a:pt x="2381" y="339"/>
                  </a:lnTo>
                  <a:lnTo>
                    <a:pt x="2387" y="330"/>
                  </a:lnTo>
                  <a:lnTo>
                    <a:pt x="2394" y="321"/>
                  </a:lnTo>
                  <a:lnTo>
                    <a:pt x="2404" y="312"/>
                  </a:lnTo>
                  <a:lnTo>
                    <a:pt x="2415" y="301"/>
                  </a:lnTo>
                  <a:lnTo>
                    <a:pt x="2426" y="292"/>
                  </a:lnTo>
                  <a:lnTo>
                    <a:pt x="2439" y="283"/>
                  </a:lnTo>
                  <a:lnTo>
                    <a:pt x="2449" y="276"/>
                  </a:lnTo>
                  <a:lnTo>
                    <a:pt x="2460" y="271"/>
                  </a:lnTo>
                  <a:lnTo>
                    <a:pt x="2477" y="265"/>
                  </a:lnTo>
                  <a:lnTo>
                    <a:pt x="2486" y="262"/>
                  </a:lnTo>
                  <a:lnTo>
                    <a:pt x="2490" y="260"/>
                  </a:lnTo>
                  <a:lnTo>
                    <a:pt x="2490" y="260"/>
                  </a:lnTo>
                  <a:lnTo>
                    <a:pt x="2488" y="258"/>
                  </a:lnTo>
                  <a:lnTo>
                    <a:pt x="2481" y="256"/>
                  </a:lnTo>
                  <a:lnTo>
                    <a:pt x="2471" y="253"/>
                  </a:lnTo>
                  <a:lnTo>
                    <a:pt x="2458" y="249"/>
                  </a:lnTo>
                  <a:lnTo>
                    <a:pt x="2445" y="246"/>
                  </a:lnTo>
                  <a:lnTo>
                    <a:pt x="2430" y="244"/>
                  </a:lnTo>
                  <a:lnTo>
                    <a:pt x="2415" y="244"/>
                  </a:lnTo>
                  <a:lnTo>
                    <a:pt x="2400" y="247"/>
                  </a:lnTo>
                  <a:lnTo>
                    <a:pt x="2377" y="253"/>
                  </a:lnTo>
                  <a:lnTo>
                    <a:pt x="2364" y="253"/>
                  </a:lnTo>
                  <a:lnTo>
                    <a:pt x="2353" y="249"/>
                  </a:lnTo>
                  <a:lnTo>
                    <a:pt x="2338" y="247"/>
                  </a:lnTo>
                  <a:lnTo>
                    <a:pt x="2319" y="244"/>
                  </a:lnTo>
                  <a:lnTo>
                    <a:pt x="2298" y="236"/>
                  </a:lnTo>
                  <a:lnTo>
                    <a:pt x="2283" y="231"/>
                  </a:lnTo>
                  <a:lnTo>
                    <a:pt x="2276" y="227"/>
                  </a:lnTo>
                  <a:lnTo>
                    <a:pt x="2272" y="226"/>
                  </a:lnTo>
                  <a:lnTo>
                    <a:pt x="2257" y="224"/>
                  </a:lnTo>
                  <a:lnTo>
                    <a:pt x="2242" y="222"/>
                  </a:lnTo>
                  <a:lnTo>
                    <a:pt x="2225" y="224"/>
                  </a:lnTo>
                  <a:lnTo>
                    <a:pt x="2217" y="226"/>
                  </a:lnTo>
                  <a:lnTo>
                    <a:pt x="2208" y="226"/>
                  </a:lnTo>
                  <a:lnTo>
                    <a:pt x="2200" y="227"/>
                  </a:lnTo>
                  <a:lnTo>
                    <a:pt x="2191" y="227"/>
                  </a:lnTo>
                  <a:lnTo>
                    <a:pt x="2183" y="226"/>
                  </a:lnTo>
                  <a:lnTo>
                    <a:pt x="2174" y="224"/>
                  </a:lnTo>
                  <a:lnTo>
                    <a:pt x="2166" y="220"/>
                  </a:lnTo>
                  <a:lnTo>
                    <a:pt x="2159" y="215"/>
                  </a:lnTo>
                  <a:lnTo>
                    <a:pt x="2148" y="202"/>
                  </a:lnTo>
                  <a:lnTo>
                    <a:pt x="2138" y="190"/>
                  </a:lnTo>
                  <a:lnTo>
                    <a:pt x="2123" y="184"/>
                  </a:lnTo>
                  <a:lnTo>
                    <a:pt x="2104" y="191"/>
                  </a:lnTo>
                  <a:lnTo>
                    <a:pt x="2091" y="199"/>
                  </a:lnTo>
                  <a:lnTo>
                    <a:pt x="2076" y="202"/>
                  </a:lnTo>
                  <a:lnTo>
                    <a:pt x="2059" y="206"/>
                  </a:lnTo>
                  <a:lnTo>
                    <a:pt x="2040" y="209"/>
                  </a:lnTo>
                  <a:lnTo>
                    <a:pt x="2016" y="209"/>
                  </a:lnTo>
                  <a:lnTo>
                    <a:pt x="1991" y="211"/>
                  </a:lnTo>
                  <a:lnTo>
                    <a:pt x="1961" y="211"/>
                  </a:lnTo>
                  <a:lnTo>
                    <a:pt x="1929" y="211"/>
                  </a:lnTo>
                  <a:lnTo>
                    <a:pt x="1909" y="211"/>
                  </a:lnTo>
                  <a:lnTo>
                    <a:pt x="1884" y="211"/>
                  </a:lnTo>
                  <a:lnTo>
                    <a:pt x="1854" y="211"/>
                  </a:lnTo>
                  <a:lnTo>
                    <a:pt x="1820" y="211"/>
                  </a:lnTo>
                  <a:lnTo>
                    <a:pt x="1784" y="211"/>
                  </a:lnTo>
                  <a:lnTo>
                    <a:pt x="1743" y="211"/>
                  </a:lnTo>
                  <a:lnTo>
                    <a:pt x="1700" y="211"/>
                  </a:lnTo>
                  <a:lnTo>
                    <a:pt x="1658" y="211"/>
                  </a:lnTo>
                  <a:lnTo>
                    <a:pt x="1613" y="211"/>
                  </a:lnTo>
                  <a:lnTo>
                    <a:pt x="1570" y="209"/>
                  </a:lnTo>
                  <a:lnTo>
                    <a:pt x="1528" y="209"/>
                  </a:lnTo>
                  <a:lnTo>
                    <a:pt x="1485" y="208"/>
                  </a:lnTo>
                  <a:lnTo>
                    <a:pt x="1447" y="208"/>
                  </a:lnTo>
                  <a:lnTo>
                    <a:pt x="1410" y="206"/>
                  </a:lnTo>
                  <a:lnTo>
                    <a:pt x="1376" y="202"/>
                  </a:lnTo>
                  <a:lnTo>
                    <a:pt x="1348" y="200"/>
                  </a:lnTo>
                  <a:lnTo>
                    <a:pt x="1314" y="197"/>
                  </a:lnTo>
                  <a:lnTo>
                    <a:pt x="1269" y="193"/>
                  </a:lnTo>
                  <a:lnTo>
                    <a:pt x="1214" y="188"/>
                  </a:lnTo>
                  <a:lnTo>
                    <a:pt x="1150" y="182"/>
                  </a:lnTo>
                  <a:lnTo>
                    <a:pt x="1079" y="175"/>
                  </a:lnTo>
                  <a:lnTo>
                    <a:pt x="1003" y="170"/>
                  </a:lnTo>
                  <a:lnTo>
                    <a:pt x="922" y="161"/>
                  </a:lnTo>
                  <a:lnTo>
                    <a:pt x="841" y="153"/>
                  </a:lnTo>
                  <a:lnTo>
                    <a:pt x="759" y="144"/>
                  </a:lnTo>
                  <a:lnTo>
                    <a:pt x="678" y="134"/>
                  </a:lnTo>
                  <a:lnTo>
                    <a:pt x="602" y="125"/>
                  </a:lnTo>
                  <a:lnTo>
                    <a:pt x="529" y="114"/>
                  </a:lnTo>
                  <a:lnTo>
                    <a:pt x="465" y="103"/>
                  </a:lnTo>
                  <a:lnTo>
                    <a:pt x="407" y="90"/>
                  </a:lnTo>
                  <a:lnTo>
                    <a:pt x="360" y="78"/>
                  </a:lnTo>
                  <a:lnTo>
                    <a:pt x="326" y="65"/>
                  </a:lnTo>
                  <a:lnTo>
                    <a:pt x="279" y="119"/>
                  </a:lnTo>
                  <a:lnTo>
                    <a:pt x="185" y="72"/>
                  </a:lnTo>
                  <a:close/>
                </a:path>
              </a:pathLst>
            </a:custGeom>
            <a:blipFill>
              <a:blip r:embed="rId2" cstate="print"/>
              <a:stretch>
                <a:fillRect/>
              </a:stretch>
            </a:blipFill>
            <a:ln>
              <a:noFill/>
            </a:ln>
            <a:effectLst>
              <a:outerShdw blurRad="50800" dist="381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a:endParaRPr lang="en-US" sz="3600" b="1">
                <a:solidFill>
                  <a:srgbClr val="FF0000"/>
                </a:solidFill>
              </a:endParaRPr>
            </a:p>
          </p:txBody>
        </p:sp>
      </p:grpSp>
      <p:pic>
        <p:nvPicPr>
          <p:cNvPr id="6"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2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52400" y="2057400"/>
            <a:ext cx="3048000" cy="2743200"/>
          </a:xfrm>
        </p:spPr>
        <p:txBody>
          <a:bodyPr/>
          <a:lstStyle/>
          <a:p>
            <a:pPr marL="0" indent="0" algn="ctr">
              <a:buNone/>
            </a:pPr>
            <a:r>
              <a:rPr lang="en-US" sz="5400" dirty="0"/>
              <a:t>Larger portions add up!</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5926"/>
          <a:stretch/>
        </p:blipFill>
        <p:spPr>
          <a:xfrm>
            <a:off x="3378200" y="-10886"/>
            <a:ext cx="5765800" cy="6858000"/>
          </a:xfrm>
          <a:prstGeom prst="rect">
            <a:avLst/>
          </a:prstGeom>
          <a:ln>
            <a:noFill/>
          </a:ln>
        </p:spPr>
      </p:pic>
      <p:pic>
        <p:nvPicPr>
          <p:cNvPr id="6"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87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grpSp>
        <p:nvGrpSpPr>
          <p:cNvPr id="2" name="Group 1"/>
          <p:cNvGrpSpPr/>
          <p:nvPr/>
        </p:nvGrpSpPr>
        <p:grpSpPr>
          <a:xfrm>
            <a:off x="457200" y="1458913"/>
            <a:ext cx="8424863" cy="5399087"/>
            <a:chOff x="457200" y="1458913"/>
            <a:chExt cx="8424863" cy="5399087"/>
          </a:xfrm>
        </p:grpSpPr>
        <p:pic>
          <p:nvPicPr>
            <p:cNvPr id="14341"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6625" y="1458913"/>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WordArt 14"/>
            <p:cNvSpPr>
              <a:spLocks noChangeArrowheads="1" noChangeShapeType="1" noTextEdit="1"/>
            </p:cNvSpPr>
            <p:nvPr/>
          </p:nvSpPr>
          <p:spPr bwMode="auto">
            <a:xfrm>
              <a:off x="457200" y="3429000"/>
              <a:ext cx="3311525" cy="1619250"/>
            </a:xfrm>
            <a:prstGeom prst="rect">
              <a:avLst/>
            </a:prstGeom>
          </p:spPr>
          <p:txBody>
            <a:bodyPr wrap="none" fromWordArt="1">
              <a:prstTxWarp prst="textPlain">
                <a:avLst>
                  <a:gd name="adj" fmla="val 50000"/>
                </a:avLst>
              </a:prstTxWarp>
            </a:bodyPr>
            <a:lstStyle/>
            <a:p>
              <a:pPr algn="ctr"/>
              <a:r>
                <a:rPr lang="en-US" sz="3600" b="1" kern="10" dirty="0">
                  <a:ln w="12700">
                    <a:solidFill>
                      <a:srgbClr val="000000"/>
                    </a:solidFill>
                    <a:round/>
                    <a:headEnd/>
                    <a:tailEnd/>
                  </a:ln>
                  <a:solidFill>
                    <a:srgbClr val="DA0000"/>
                  </a:solidFill>
                  <a:latin typeface="Arial Black"/>
                </a:rPr>
                <a:t>100 extra calories</a:t>
              </a:r>
            </a:p>
            <a:p>
              <a:pPr algn="ctr"/>
              <a:r>
                <a:rPr lang="en-US" sz="3600" b="1" kern="10" dirty="0">
                  <a:ln w="12700">
                    <a:solidFill>
                      <a:srgbClr val="000000"/>
                    </a:solidFill>
                    <a:round/>
                    <a:headEnd/>
                    <a:tailEnd/>
                  </a:ln>
                  <a:solidFill>
                    <a:srgbClr val="DA0000"/>
                  </a:solidFill>
                  <a:latin typeface="Arial Black"/>
                </a:rPr>
                <a:t>per day</a:t>
              </a:r>
            </a:p>
          </p:txBody>
        </p:sp>
        <p:sp>
          <p:nvSpPr>
            <p:cNvPr id="14343" name="WordArt 15"/>
            <p:cNvSpPr>
              <a:spLocks noChangeArrowheads="1" noChangeShapeType="1" noTextEdit="1"/>
            </p:cNvSpPr>
            <p:nvPr/>
          </p:nvSpPr>
          <p:spPr bwMode="auto">
            <a:xfrm>
              <a:off x="5570538" y="3502025"/>
              <a:ext cx="3311525" cy="1619250"/>
            </a:xfrm>
            <a:prstGeom prst="rect">
              <a:avLst/>
            </a:prstGeom>
          </p:spPr>
          <p:txBody>
            <a:bodyPr wrap="none" fromWordArt="1">
              <a:prstTxWarp prst="textPlain">
                <a:avLst>
                  <a:gd name="adj" fmla="val 50000"/>
                </a:avLst>
              </a:prstTxWarp>
            </a:bodyPr>
            <a:lstStyle/>
            <a:p>
              <a:pPr algn="ctr"/>
              <a:r>
                <a:rPr lang="en-US" sz="3600" b="1" kern="10" dirty="0">
                  <a:ln w="12700">
                    <a:solidFill>
                      <a:srgbClr val="000000"/>
                    </a:solidFill>
                    <a:round/>
                    <a:headEnd/>
                    <a:tailEnd/>
                  </a:ln>
                  <a:solidFill>
                    <a:srgbClr val="DA0000"/>
                  </a:solidFill>
                  <a:latin typeface="Arial Black"/>
                </a:rPr>
                <a:t>10 extra pounds</a:t>
              </a:r>
            </a:p>
            <a:p>
              <a:pPr algn="ctr"/>
              <a:r>
                <a:rPr lang="en-US" sz="3600" b="1" kern="10" dirty="0">
                  <a:ln w="12700">
                    <a:solidFill>
                      <a:srgbClr val="000000"/>
                    </a:solidFill>
                    <a:round/>
                    <a:headEnd/>
                    <a:tailEnd/>
                  </a:ln>
                  <a:solidFill>
                    <a:srgbClr val="DA0000"/>
                  </a:solidFill>
                  <a:latin typeface="Arial Black"/>
                </a:rPr>
                <a:t>per year!</a:t>
              </a:r>
            </a:p>
          </p:txBody>
        </p:sp>
      </p:grpSp>
      <p:sp>
        <p:nvSpPr>
          <p:cNvPr id="14344" name="Rectangle 8"/>
          <p:cNvSpPr>
            <a:spLocks noGrp="1" noChangeArrowheads="1"/>
          </p:cNvSpPr>
          <p:nvPr>
            <p:ph type="title"/>
          </p:nvPr>
        </p:nvSpPr>
        <p:spPr>
          <a:xfrm>
            <a:off x="0" y="0"/>
            <a:ext cx="9144000" cy="1295400"/>
          </a:xfrm>
          <a:solidFill>
            <a:srgbClr val="DA0000"/>
          </a:solidFill>
        </p:spPr>
        <p:txBody>
          <a:bodyPr/>
          <a:lstStyle/>
          <a:p>
            <a:pPr eaLnBrk="1" hangingPunct="1"/>
            <a:r>
              <a:rPr lang="en-US" sz="4000" dirty="0"/>
              <a:t>Beware of the cost of extra calories</a:t>
            </a:r>
          </a:p>
        </p:txBody>
      </p:sp>
      <p:pic>
        <p:nvPicPr>
          <p:cNvPr id="9"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93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pic>
        <p:nvPicPr>
          <p:cNvPr id="14341"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6625" y="1458913"/>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8"/>
          <p:cNvSpPr>
            <a:spLocks noGrp="1" noChangeArrowheads="1"/>
          </p:cNvSpPr>
          <p:nvPr>
            <p:ph type="title"/>
          </p:nvPr>
        </p:nvSpPr>
        <p:spPr>
          <a:xfrm>
            <a:off x="0" y="-1"/>
            <a:ext cx="9144000" cy="1458913"/>
          </a:xfrm>
          <a:solidFill>
            <a:srgbClr val="DA0000"/>
          </a:solidFill>
        </p:spPr>
        <p:txBody>
          <a:bodyPr/>
          <a:lstStyle/>
          <a:p>
            <a:pPr eaLnBrk="1" hangingPunct="1"/>
            <a:r>
              <a:rPr lang="en-US" dirty="0"/>
              <a:t>Maintaining a healthy weight</a:t>
            </a:r>
            <a:br>
              <a:rPr lang="en-US" dirty="0"/>
            </a:br>
            <a:r>
              <a:rPr lang="en-US" dirty="0"/>
              <a:t> is a balancing act</a:t>
            </a:r>
          </a:p>
        </p:txBody>
      </p:sp>
      <p:grpSp>
        <p:nvGrpSpPr>
          <p:cNvPr id="4" name="Group 3"/>
          <p:cNvGrpSpPr/>
          <p:nvPr/>
        </p:nvGrpSpPr>
        <p:grpSpPr>
          <a:xfrm>
            <a:off x="419365" y="1553045"/>
            <a:ext cx="8653463" cy="3991965"/>
            <a:chOff x="304800" y="1676400"/>
            <a:chExt cx="8653463" cy="3991965"/>
          </a:xfrm>
        </p:grpSpPr>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1" t="169" r="24073" b="18892"/>
            <a:stretch/>
          </p:blipFill>
          <p:spPr bwMode="auto">
            <a:xfrm>
              <a:off x="900339" y="2869969"/>
              <a:ext cx="2662858" cy="27983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04800" y="1676400"/>
              <a:ext cx="2877711" cy="646331"/>
            </a:xfrm>
            <a:prstGeom prst="rect">
              <a:avLst/>
            </a:prstGeom>
            <a:noFill/>
          </p:spPr>
          <p:txBody>
            <a:bodyPr wrap="none" rtlCol="0">
              <a:spAutoFit/>
            </a:bodyPr>
            <a:lstStyle/>
            <a:p>
              <a:pPr algn="ctr"/>
              <a:r>
                <a:rPr lang="en-US" sz="3600" b="1" dirty="0">
                  <a:ln>
                    <a:solidFill>
                      <a:srgbClr val="000000"/>
                    </a:solidFill>
                  </a:ln>
                  <a:solidFill>
                    <a:srgbClr val="DA0000"/>
                  </a:solidFill>
                  <a:latin typeface="Arial Black" pitchFamily="34" charset="0"/>
                </a:rPr>
                <a:t>Calories in</a:t>
              </a:r>
            </a:p>
          </p:txBody>
        </p:sp>
        <p:sp>
          <p:nvSpPr>
            <p:cNvPr id="12" name="TextBox 11"/>
            <p:cNvSpPr txBox="1"/>
            <p:nvPr/>
          </p:nvSpPr>
          <p:spPr>
            <a:xfrm>
              <a:off x="5721479" y="1676400"/>
              <a:ext cx="3236784" cy="646331"/>
            </a:xfrm>
            <a:prstGeom prst="rect">
              <a:avLst/>
            </a:prstGeom>
            <a:noFill/>
          </p:spPr>
          <p:txBody>
            <a:bodyPr wrap="none" rtlCol="0">
              <a:spAutoFit/>
            </a:bodyPr>
            <a:lstStyle/>
            <a:p>
              <a:pPr algn="ctr"/>
              <a:r>
                <a:rPr lang="en-US" sz="3600" b="1" dirty="0">
                  <a:ln>
                    <a:solidFill>
                      <a:srgbClr val="000000"/>
                    </a:solidFill>
                  </a:ln>
                  <a:solidFill>
                    <a:srgbClr val="DA0000"/>
                  </a:solidFill>
                  <a:latin typeface="Arial Black" pitchFamily="34" charset="0"/>
                </a:rPr>
                <a:t>Calories out</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15349"/>
            <a:stretch/>
          </p:blipFill>
          <p:spPr>
            <a:xfrm>
              <a:off x="5486400" y="2590800"/>
              <a:ext cx="2615586" cy="30190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1"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3147" y="1042171"/>
            <a:ext cx="5339024" cy="5053829"/>
          </a:xfrm>
          <a:prstGeom prst="rect">
            <a:avLst/>
          </a:prstGeom>
        </p:spPr>
      </p:pic>
      <p:sp>
        <p:nvSpPr>
          <p:cNvPr id="14339" name="Rectangle 2"/>
          <p:cNvSpPr>
            <a:spLocks noGrp="1" noChangeArrowheads="1"/>
          </p:cNvSpPr>
          <p:nvPr>
            <p:ph type="title"/>
          </p:nvPr>
        </p:nvSpPr>
        <p:spPr>
          <a:xfrm>
            <a:off x="0" y="-1"/>
            <a:ext cx="9144000" cy="1042171"/>
          </a:xfrm>
          <a:solidFill>
            <a:srgbClr val="DA0000"/>
          </a:solidFill>
        </p:spPr>
        <p:txBody>
          <a:bodyPr/>
          <a:lstStyle/>
          <a:p>
            <a:pPr eaLnBrk="1" hangingPunct="1"/>
            <a:r>
              <a:rPr lang="en-US" sz="4000" dirty="0"/>
              <a:t>Portion distortion over the years</a:t>
            </a:r>
          </a:p>
        </p:txBody>
      </p:sp>
      <p:sp>
        <p:nvSpPr>
          <p:cNvPr id="14342" name="Text Box 7"/>
          <p:cNvSpPr txBox="1">
            <a:spLocks noChangeArrowheads="1"/>
          </p:cNvSpPr>
          <p:nvPr/>
        </p:nvSpPr>
        <p:spPr bwMode="auto">
          <a:xfrm>
            <a:off x="762000" y="6215289"/>
            <a:ext cx="75438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ctr" eaLnBrk="1" hangingPunct="1"/>
            <a:r>
              <a:rPr lang="en-US" sz="1600" dirty="0">
                <a:solidFill>
                  <a:srgbClr val="000000"/>
                </a:solidFill>
              </a:rPr>
              <a:t>Slides marked by this icon are adapted from “Portion Distortion” by the </a:t>
            </a:r>
            <a:br>
              <a:rPr lang="en-US" sz="1600" dirty="0">
                <a:solidFill>
                  <a:srgbClr val="000000"/>
                </a:solidFill>
              </a:rPr>
            </a:br>
            <a:r>
              <a:rPr lang="en-US" sz="1600" dirty="0">
                <a:solidFill>
                  <a:srgbClr val="000000"/>
                </a:solidFill>
              </a:rPr>
              <a:t>National Heart, Lung and Blood Institute at </a:t>
            </a:r>
            <a:r>
              <a:rPr lang="en-US" sz="1600" b="1" dirty="0">
                <a:solidFill>
                  <a:srgbClr val="000000"/>
                </a:solidFill>
                <a:hlinkClick r:id="rId3"/>
              </a:rPr>
              <a:t>http://hin.nhlbi.nih.gov/portion</a:t>
            </a:r>
            <a:r>
              <a:rPr lang="en-US" sz="2000" b="1" dirty="0">
                <a:solidFill>
                  <a:srgbClr val="000000"/>
                </a:solidFill>
              </a:rPr>
              <a:t> </a:t>
            </a:r>
          </a:p>
        </p:txBody>
      </p:sp>
      <p:sp>
        <p:nvSpPr>
          <p:cNvPr id="2" name="TextBox 1"/>
          <p:cNvSpPr txBox="1"/>
          <p:nvPr/>
        </p:nvSpPr>
        <p:spPr>
          <a:xfrm>
            <a:off x="1522814" y="2070080"/>
            <a:ext cx="6325785" cy="2585323"/>
          </a:xfrm>
          <a:prstGeom prst="rect">
            <a:avLst/>
          </a:prstGeom>
          <a:noFill/>
        </p:spPr>
        <p:txBody>
          <a:bodyPr wrap="square" rtlCol="0">
            <a:spAutoFit/>
          </a:bodyPr>
          <a:lstStyle/>
          <a:p>
            <a:pPr algn="ctr"/>
            <a:r>
              <a:rPr lang="en-US" sz="5400" b="1" dirty="0">
                <a:solidFill>
                  <a:srgbClr val="000000"/>
                </a:solidFill>
              </a:rPr>
              <a:t>Food portion sizes have changed</a:t>
            </a:r>
            <a:br>
              <a:rPr lang="en-US" sz="5400" b="1" dirty="0">
                <a:solidFill>
                  <a:srgbClr val="000000"/>
                </a:solidFill>
              </a:rPr>
            </a:br>
            <a:r>
              <a:rPr lang="en-US" sz="5400" b="1" dirty="0">
                <a:solidFill>
                  <a:srgbClr val="000000"/>
                </a:solidFill>
              </a:rPr>
              <a:t>in 25 years.</a:t>
            </a:r>
          </a:p>
        </p:txBody>
      </p:sp>
      <p:grpSp>
        <p:nvGrpSpPr>
          <p:cNvPr id="4" name="Group 3"/>
          <p:cNvGrpSpPr/>
          <p:nvPr/>
        </p:nvGrpSpPr>
        <p:grpSpPr>
          <a:xfrm>
            <a:off x="400365" y="6019800"/>
            <a:ext cx="590235" cy="763588"/>
            <a:chOff x="304800" y="5867400"/>
            <a:chExt cx="457200" cy="763588"/>
          </a:xfrm>
        </p:grpSpPr>
        <p:sp>
          <p:nvSpPr>
            <p:cNvPr id="14"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5" name="Oval 14"/>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pic>
        <p:nvPicPr>
          <p:cNvPr id="9"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96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3301"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9288" y="609600"/>
            <a:ext cx="4684712" cy="6248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83299" name="Rectangle 2"/>
          <p:cNvSpPr>
            <a:spLocks noGrp="1" noChangeArrowheads="1"/>
          </p:cNvSpPr>
          <p:nvPr>
            <p:ph type="title"/>
          </p:nvPr>
        </p:nvSpPr>
        <p:spPr>
          <a:xfrm>
            <a:off x="0" y="-1"/>
            <a:ext cx="9144000" cy="1143025"/>
          </a:xfrm>
          <a:solidFill>
            <a:srgbClr val="DA0000"/>
          </a:solidFill>
        </p:spPr>
        <p:txBody>
          <a:bodyPr/>
          <a:lstStyle/>
          <a:p>
            <a:r>
              <a:rPr lang="en-US" sz="4000" dirty="0"/>
              <a:t>Build your </a:t>
            </a:r>
            <a:r>
              <a:rPr lang="en-US" dirty="0"/>
              <a:t>foundation</a:t>
            </a:r>
            <a:r>
              <a:rPr lang="en-US" sz="4000" dirty="0"/>
              <a:t> first! </a:t>
            </a:r>
          </a:p>
        </p:txBody>
      </p:sp>
      <p:sp>
        <p:nvSpPr>
          <p:cNvPr id="183300" name="Rectangle 3"/>
          <p:cNvSpPr>
            <a:spLocks noGrp="1" noChangeArrowheads="1"/>
          </p:cNvSpPr>
          <p:nvPr>
            <p:ph type="body" sz="half" idx="1"/>
          </p:nvPr>
        </p:nvSpPr>
        <p:spPr>
          <a:xfrm>
            <a:off x="228600" y="1485900"/>
            <a:ext cx="4038600" cy="4495800"/>
          </a:xfrm>
        </p:spPr>
        <p:txBody>
          <a:bodyPr/>
          <a:lstStyle/>
          <a:p>
            <a:pPr marL="0" indent="0">
              <a:buFontTx/>
              <a:buNone/>
            </a:pPr>
            <a:r>
              <a:rPr lang="en-US"/>
              <a:t>After you have a “foundation” built around MyPlate, if you have calories to spare in your calorie budget, then you can spend some on extras</a:t>
            </a:r>
          </a:p>
        </p:txBody>
      </p:sp>
      <p:pic>
        <p:nvPicPr>
          <p:cNvPr id="7"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589" y="1029273"/>
            <a:ext cx="5628821" cy="5530715"/>
          </a:xfrm>
          <a:prstGeom prst="rect">
            <a:avLst/>
          </a:prstGeom>
        </p:spPr>
      </p:pic>
      <p:sp>
        <p:nvSpPr>
          <p:cNvPr id="14339" name="Rectangle 2"/>
          <p:cNvSpPr>
            <a:spLocks noGrp="1" noChangeArrowheads="1"/>
          </p:cNvSpPr>
          <p:nvPr>
            <p:ph type="title"/>
          </p:nvPr>
        </p:nvSpPr>
        <p:spPr>
          <a:xfrm>
            <a:off x="0" y="-1"/>
            <a:ext cx="9144000" cy="1029273"/>
          </a:xfrm>
          <a:solidFill>
            <a:srgbClr val="DA0000"/>
          </a:solidFill>
        </p:spPr>
        <p:txBody>
          <a:bodyPr/>
          <a:lstStyle/>
          <a:p>
            <a:pPr eaLnBrk="1" hangingPunct="1"/>
            <a:r>
              <a:rPr lang="en-US" sz="4000" dirty="0"/>
              <a:t>Portion distortion</a:t>
            </a:r>
          </a:p>
        </p:txBody>
      </p:sp>
      <p:sp>
        <p:nvSpPr>
          <p:cNvPr id="2" name="TextBox 1"/>
          <p:cNvSpPr txBox="1"/>
          <p:nvPr/>
        </p:nvSpPr>
        <p:spPr>
          <a:xfrm>
            <a:off x="822884" y="1286252"/>
            <a:ext cx="7838918" cy="5016758"/>
          </a:xfrm>
          <a:prstGeom prst="rect">
            <a:avLst/>
          </a:prstGeom>
          <a:noFill/>
        </p:spPr>
        <p:txBody>
          <a:bodyPr wrap="square" rtlCol="0">
            <a:spAutoFit/>
          </a:bodyPr>
          <a:lstStyle/>
          <a:p>
            <a:pPr algn="ctr"/>
            <a:r>
              <a:rPr lang="en-US" sz="3200" b="1" dirty="0">
                <a:solidFill>
                  <a:srgbClr val="000000"/>
                </a:solidFill>
              </a:rPr>
              <a:t>The following illustrations are representative of comparative sizes. </a:t>
            </a:r>
          </a:p>
          <a:p>
            <a:pPr algn="ctr"/>
            <a:endParaRPr lang="en-US" sz="3200" b="1" dirty="0">
              <a:solidFill>
                <a:srgbClr val="000000"/>
              </a:solidFill>
            </a:endParaRPr>
          </a:p>
          <a:p>
            <a:pPr algn="ctr"/>
            <a:r>
              <a:rPr lang="en-US" sz="3200" b="1" dirty="0">
                <a:solidFill>
                  <a:srgbClr val="000000"/>
                </a:solidFill>
              </a:rPr>
              <a:t>Calories expended by various physical activities are approximations and will vary with age, gender, height/weight, and intensity of the activity.</a:t>
            </a:r>
          </a:p>
          <a:p>
            <a:pPr algn="ctr"/>
            <a:endParaRPr lang="en-US" sz="2800" b="1" i="1" dirty="0">
              <a:solidFill>
                <a:srgbClr val="000000"/>
              </a:solidFill>
            </a:endParaRPr>
          </a:p>
          <a:p>
            <a:pPr algn="ctr"/>
            <a:r>
              <a:rPr lang="en-US" sz="2800" b="1" i="1" dirty="0">
                <a:solidFill>
                  <a:srgbClr val="000000"/>
                </a:solidFill>
              </a:rPr>
              <a:t>Several different weights are used as </a:t>
            </a:r>
            <a:br>
              <a:rPr lang="en-US" sz="2800" b="1" i="1" dirty="0">
                <a:solidFill>
                  <a:srgbClr val="000000"/>
                </a:solidFill>
              </a:rPr>
            </a:br>
            <a:r>
              <a:rPr lang="en-US" sz="2800" b="1" i="1" dirty="0">
                <a:solidFill>
                  <a:srgbClr val="000000"/>
                </a:solidFill>
              </a:rPr>
              <a:t>examples in the following slides.</a:t>
            </a:r>
          </a:p>
        </p:txBody>
      </p:sp>
      <p:pic>
        <p:nvPicPr>
          <p:cNvPr id="5" name="Picture 7" descr="IANR_186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53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17" name="Group 16"/>
          <p:cNvGrpSpPr/>
          <p:nvPr/>
        </p:nvGrpSpPr>
        <p:grpSpPr>
          <a:xfrm>
            <a:off x="400365" y="6019800"/>
            <a:ext cx="590235" cy="763588"/>
            <a:chOff x="304800" y="5867400"/>
            <a:chExt cx="457200" cy="763588"/>
          </a:xfrm>
        </p:grpSpPr>
        <p:sp>
          <p:nvSpPr>
            <p:cNvPr id="18"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9" name="Oval 18"/>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sp>
        <p:nvSpPr>
          <p:cNvPr id="2" name="TextBox 1"/>
          <p:cNvSpPr txBox="1"/>
          <p:nvPr/>
        </p:nvSpPr>
        <p:spPr>
          <a:xfrm>
            <a:off x="1143000" y="5935907"/>
            <a:ext cx="7095001" cy="830997"/>
          </a:xfrm>
          <a:prstGeom prst="rect">
            <a:avLst/>
          </a:prstGeom>
          <a:noFill/>
        </p:spPr>
        <p:txBody>
          <a:bodyPr wrap="square" rtlCol="0">
            <a:spAutoFit/>
          </a:bodyPr>
          <a:lstStyle/>
          <a:p>
            <a:pPr algn="ctr"/>
            <a:r>
              <a:rPr lang="en-US" i="1" dirty="0">
                <a:solidFill>
                  <a:srgbClr val="FFFFFF">
                    <a:lumMod val="50000"/>
                  </a:srgbClr>
                </a:solidFill>
              </a:rPr>
              <a:t>Blueberry bagel photo courtesy of </a:t>
            </a:r>
            <a:r>
              <a:rPr lang="en-US" i="1" dirty="0" err="1">
                <a:solidFill>
                  <a:srgbClr val="FFFFFF">
                    <a:lumMod val="50000"/>
                  </a:srgbClr>
                </a:solidFill>
              </a:rPr>
              <a:t>pengrim</a:t>
            </a:r>
            <a:r>
              <a:rPr lang="en-US" i="1" dirty="0">
                <a:solidFill>
                  <a:srgbClr val="FFFFFF">
                    <a:lumMod val="50000"/>
                  </a:srgbClr>
                </a:solidFill>
              </a:rPr>
              <a:t>™ at  </a:t>
            </a:r>
            <a:r>
              <a:rPr lang="en-US" i="1" dirty="0">
                <a:solidFill>
                  <a:srgbClr val="FFFFFF">
                    <a:lumMod val="50000"/>
                  </a:srgbClr>
                </a:solidFill>
                <a:hlinkClick r:id="rId3"/>
              </a:rPr>
              <a:t>http://flic.kr/p/41qvEZ</a:t>
            </a:r>
            <a:r>
              <a:rPr lang="en-US" i="1" dirty="0">
                <a:solidFill>
                  <a:srgbClr val="FFFFFF">
                    <a:lumMod val="50000"/>
                  </a:srgbClr>
                </a:solidFill>
              </a:rPr>
              <a:t> under a Creative Commons Attribution-</a:t>
            </a:r>
            <a:r>
              <a:rPr lang="en-US" i="1" dirty="0" err="1">
                <a:solidFill>
                  <a:srgbClr val="FFFFFF">
                    <a:lumMod val="50000"/>
                  </a:srgbClr>
                </a:solidFill>
              </a:rPr>
              <a:t>NonCommerical</a:t>
            </a:r>
            <a:r>
              <a:rPr lang="en-US" i="1" dirty="0">
                <a:solidFill>
                  <a:srgbClr val="FFFFFF">
                    <a:lumMod val="50000"/>
                  </a:srgbClr>
                </a:solidFill>
              </a:rPr>
              <a:t> license: </a:t>
            </a:r>
            <a:r>
              <a:rPr lang="en-US" i="1" dirty="0">
                <a:solidFill>
                  <a:srgbClr val="FFFFFF">
                    <a:lumMod val="50000"/>
                  </a:srgbClr>
                </a:solidFill>
                <a:hlinkClick r:id="rId4"/>
              </a:rPr>
              <a:t>http://creativecommons.org/licenses/by-nc/3.0/</a:t>
            </a:r>
            <a:r>
              <a:rPr lang="en-US" i="1" dirty="0">
                <a:solidFill>
                  <a:srgbClr val="FFFFFF">
                    <a:lumMod val="50000"/>
                  </a:srgbClr>
                </a:solidFill>
              </a:rPr>
              <a:t> </a:t>
            </a:r>
          </a:p>
        </p:txBody>
      </p:sp>
      <p:grpSp>
        <p:nvGrpSpPr>
          <p:cNvPr id="3" name="Group 2"/>
          <p:cNvGrpSpPr/>
          <p:nvPr/>
        </p:nvGrpSpPr>
        <p:grpSpPr>
          <a:xfrm>
            <a:off x="228600" y="1102406"/>
            <a:ext cx="8839200" cy="4587769"/>
            <a:chOff x="228600" y="1102406"/>
            <a:chExt cx="8839200" cy="4587769"/>
          </a:xfrm>
        </p:grpSpPr>
        <p:sp>
          <p:nvSpPr>
            <p:cNvPr id="34830" name="Rectangle 8"/>
            <p:cNvSpPr>
              <a:spLocks noChangeArrowheads="1"/>
            </p:cNvSpPr>
            <p:nvPr/>
          </p:nvSpPr>
          <p:spPr bwMode="auto">
            <a:xfrm>
              <a:off x="928688" y="1121003"/>
              <a:ext cx="3512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C00000"/>
                  </a:solidFill>
                  <a:latin typeface="Arial Black" pitchFamily="34" charset="0"/>
                </a:rPr>
                <a:t>25 Years Ago</a:t>
              </a:r>
            </a:p>
          </p:txBody>
        </p:sp>
        <p:sp>
          <p:nvSpPr>
            <p:cNvPr id="34831" name="Text Box 9"/>
            <p:cNvSpPr txBox="1">
              <a:spLocks noChangeArrowheads="1"/>
            </p:cNvSpPr>
            <p:nvPr/>
          </p:nvSpPr>
          <p:spPr bwMode="auto">
            <a:xfrm>
              <a:off x="228600" y="5064327"/>
              <a:ext cx="480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ctr" eaLnBrk="1" hangingPunct="1"/>
              <a:r>
                <a:rPr lang="en-US" sz="3200" b="1" dirty="0">
                  <a:solidFill>
                    <a:srgbClr val="000000"/>
                  </a:solidFill>
                </a:rPr>
                <a:t>3-inch diameter</a:t>
              </a:r>
            </a:p>
          </p:txBody>
        </p:sp>
        <p:sp>
          <p:nvSpPr>
            <p:cNvPr id="34828" name="Rectangle 11"/>
            <p:cNvSpPr>
              <a:spLocks noChangeArrowheads="1"/>
            </p:cNvSpPr>
            <p:nvPr/>
          </p:nvSpPr>
          <p:spPr bwMode="auto">
            <a:xfrm>
              <a:off x="6096229" y="1102406"/>
              <a:ext cx="16921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C00000"/>
                  </a:solidFill>
                  <a:latin typeface="Arial Black" pitchFamily="34" charset="0"/>
                </a:rPr>
                <a:t>Today</a:t>
              </a:r>
            </a:p>
          </p:txBody>
        </p:sp>
        <p:sp>
          <p:nvSpPr>
            <p:cNvPr id="34829" name="Rectangle 12"/>
            <p:cNvSpPr>
              <a:spLocks noChangeArrowheads="1"/>
            </p:cNvSpPr>
            <p:nvPr/>
          </p:nvSpPr>
          <p:spPr bwMode="auto">
            <a:xfrm>
              <a:off x="5029200" y="5105400"/>
              <a:ext cx="403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b="1" dirty="0">
                  <a:solidFill>
                    <a:srgbClr val="000000"/>
                  </a:solidFill>
                </a:rPr>
                <a:t>6-inch diameter</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0826" y="1905000"/>
              <a:ext cx="3683000" cy="296410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2261" y="2633733"/>
              <a:ext cx="1922471" cy="1712201"/>
            </a:xfrm>
            <a:prstGeom prst="rect">
              <a:avLst/>
            </a:prstGeom>
          </p:spPr>
        </p:pic>
      </p:grpSp>
      <p:pic>
        <p:nvPicPr>
          <p:cNvPr id="16" name="Picture 7" descr="IANR_186c.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39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2" name="Group 1"/>
          <p:cNvGrpSpPr/>
          <p:nvPr/>
        </p:nvGrpSpPr>
        <p:grpSpPr>
          <a:xfrm>
            <a:off x="0" y="1143000"/>
            <a:ext cx="8991600" cy="5208494"/>
            <a:chOff x="0" y="1143000"/>
            <a:chExt cx="8991600" cy="5208494"/>
          </a:xfrm>
        </p:grpSpPr>
        <p:sp>
          <p:nvSpPr>
            <p:cNvPr id="34831" name="Text Box 9"/>
            <p:cNvSpPr txBox="1">
              <a:spLocks noChangeArrowheads="1"/>
            </p:cNvSpPr>
            <p:nvPr/>
          </p:nvSpPr>
          <p:spPr bwMode="auto">
            <a:xfrm>
              <a:off x="0" y="1143000"/>
              <a:ext cx="480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ctr" eaLnBrk="1" hangingPunct="1"/>
              <a:r>
                <a:rPr lang="en-US" sz="4000" b="1" dirty="0">
                  <a:solidFill>
                    <a:srgbClr val="000000"/>
                  </a:solidFill>
                </a:rPr>
                <a:t>140 calories</a:t>
              </a:r>
            </a:p>
          </p:txBody>
        </p:sp>
        <p:sp>
          <p:nvSpPr>
            <p:cNvPr id="34829" name="Rectangle 12"/>
            <p:cNvSpPr>
              <a:spLocks noChangeArrowheads="1"/>
            </p:cNvSpPr>
            <p:nvPr/>
          </p:nvSpPr>
          <p:spPr bwMode="auto">
            <a:xfrm>
              <a:off x="4953000" y="1143000"/>
              <a:ext cx="4038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000" b="1" dirty="0">
                  <a:solidFill>
                    <a:srgbClr val="000000"/>
                  </a:solidFill>
                </a:rPr>
                <a:t>350 calories</a:t>
              </a:r>
            </a:p>
          </p:txBody>
        </p:sp>
        <p:sp>
          <p:nvSpPr>
            <p:cNvPr id="10" name="Explosion 1 9"/>
            <p:cNvSpPr/>
            <p:nvPr/>
          </p:nvSpPr>
          <p:spPr bwMode="auto">
            <a:xfrm>
              <a:off x="205046" y="4709146"/>
              <a:ext cx="8534400" cy="1642348"/>
            </a:xfrm>
            <a:prstGeom prst="irregularSeal1">
              <a:avLst/>
            </a:prstGeom>
            <a:solidFill>
              <a:srgbClr val="FFFF00"/>
            </a:solidFill>
            <a:ln w="381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r>
                <a:rPr lang="en-US" sz="3200" b="1" dirty="0">
                  <a:solidFill>
                    <a:srgbClr val="C00000"/>
                  </a:solidFill>
                  <a:latin typeface="Arial Black" pitchFamily="34" charset="0"/>
                </a:rPr>
                <a:t>210 more calories</a:t>
              </a:r>
            </a:p>
          </p:txBody>
        </p:sp>
        <p:pic>
          <p:nvPicPr>
            <p:cNvPr id="14" name="Picture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0826" y="1905000"/>
              <a:ext cx="3683000" cy="2964107"/>
            </a:xfrm>
            <a:prstGeom prst="rect">
              <a:avLst/>
            </a:prstGeom>
          </p:spPr>
        </p:pic>
      </p:grpSp>
      <p:grpSp>
        <p:nvGrpSpPr>
          <p:cNvPr id="11" name="Group 10"/>
          <p:cNvGrpSpPr/>
          <p:nvPr/>
        </p:nvGrpSpPr>
        <p:grpSpPr>
          <a:xfrm>
            <a:off x="400365" y="6019800"/>
            <a:ext cx="590235" cy="763588"/>
            <a:chOff x="304800" y="5867400"/>
            <a:chExt cx="457200" cy="763588"/>
          </a:xfrm>
        </p:grpSpPr>
        <p:sp>
          <p:nvSpPr>
            <p:cNvPr id="12"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3" name="Oval 12"/>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3661" y="2593011"/>
            <a:ext cx="1968193" cy="1752922"/>
          </a:xfrm>
          <a:prstGeom prst="rect">
            <a:avLst/>
          </a:prstGeom>
        </p:spPr>
      </p:pic>
      <p:pic>
        <p:nvPicPr>
          <p:cNvPr id="16"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46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0"/>
            <a:ext cx="9144000" cy="1508782"/>
          </a:xfrm>
          <a:solidFill>
            <a:srgbClr val="DA0000"/>
          </a:solidFill>
        </p:spPr>
        <p:txBody>
          <a:bodyPr/>
          <a:lstStyle/>
          <a:p>
            <a:pPr>
              <a:defRPr/>
            </a:pPr>
            <a:r>
              <a:rPr lang="en-US" sz="3600" dirty="0">
                <a:solidFill>
                  <a:schemeClr val="bg2"/>
                </a:solidFill>
                <a:latin typeface="Arial" charset="0"/>
              </a:rPr>
              <a:t>How long would you have to play basketball to burn 210 more calories?</a:t>
            </a:r>
          </a:p>
        </p:txBody>
      </p:sp>
      <p:pic>
        <p:nvPicPr>
          <p:cNvPr id="14341"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600220"/>
            <a:ext cx="7270750" cy="524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195" y="2775743"/>
            <a:ext cx="3408516" cy="2743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2" descr="C:\Users\apeterson3\AppData\Local\Microsoft\Windows\Temporary Internet Files\Content.IE5\D7V7P3IF\MP90042273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668" y="2849455"/>
            <a:ext cx="2278909" cy="2595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35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1"/>
            <a:ext cx="9144000" cy="1447801"/>
          </a:xfrm>
          <a:solidFill>
            <a:srgbClr val="DA0000"/>
          </a:solidFill>
        </p:spPr>
        <p:txBody>
          <a:bodyPr/>
          <a:lstStyle/>
          <a:p>
            <a:pPr>
              <a:defRPr/>
            </a:pPr>
            <a:r>
              <a:rPr lang="en-US" sz="3600" dirty="0">
                <a:solidFill>
                  <a:schemeClr val="bg2"/>
                </a:solidFill>
                <a:latin typeface="Arial" charset="0"/>
              </a:rPr>
              <a:t>How long would you have to play basketball  to burn 210 more calories?</a:t>
            </a:r>
          </a:p>
        </p:txBody>
      </p:sp>
      <p:pic>
        <p:nvPicPr>
          <p:cNvPr id="15"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447800"/>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bwMode="auto">
          <a:xfrm>
            <a:off x="5250543" y="2925529"/>
            <a:ext cx="3434534" cy="2581984"/>
          </a:xfrm>
          <a:prstGeom prst="ellipse">
            <a:avLst/>
          </a:prstGeom>
          <a:solidFill>
            <a:srgbClr val="FFFF00"/>
          </a:solidFill>
          <a:ln w="635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a:r>
              <a:rPr lang="en-US" sz="4000" b="1" dirty="0">
                <a:solidFill>
                  <a:srgbClr val="DA0000"/>
                </a:solidFill>
              </a:rPr>
              <a:t>30 minutes</a:t>
            </a:r>
          </a:p>
        </p:txBody>
      </p:sp>
      <p:sp>
        <p:nvSpPr>
          <p:cNvPr id="14" name="Rectangle 4"/>
          <p:cNvSpPr>
            <a:spLocks noChangeArrowheads="1"/>
          </p:cNvSpPr>
          <p:nvPr/>
        </p:nvSpPr>
        <p:spPr bwMode="auto">
          <a:xfrm>
            <a:off x="2781413" y="6455331"/>
            <a:ext cx="353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b="1" dirty="0">
                <a:solidFill>
                  <a:srgbClr val="000000"/>
                </a:solidFill>
                <a:cs typeface="Arial" charset="0"/>
              </a:rPr>
              <a:t>Based on 160-pound person</a:t>
            </a:r>
            <a:endParaRPr lang="en-US" sz="1800" b="1" dirty="0">
              <a:solidFill>
                <a:srgbClr val="000000"/>
              </a:solidFill>
            </a:endParaRPr>
          </a:p>
        </p:txBody>
      </p:sp>
      <p:pic>
        <p:nvPicPr>
          <p:cNvPr id="583682" name="Picture 2" descr="C:\Users\apeterson3\AppData\Local\Microsoft\Windows\Temporary Internet Files\Content.IE5\D7V7P3IF\MP90042273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192" y="2849455"/>
            <a:ext cx="2278909" cy="2595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62361" y="6070979"/>
            <a:ext cx="4619278" cy="276999"/>
          </a:xfrm>
          <a:prstGeom prst="rect">
            <a:avLst/>
          </a:prstGeom>
          <a:noFill/>
        </p:spPr>
        <p:txBody>
          <a:bodyPr wrap="none" rtlCol="0">
            <a:spAutoFit/>
          </a:bodyPr>
          <a:lstStyle/>
          <a:p>
            <a:r>
              <a:rPr lang="en-US" sz="1200" b="1" dirty="0"/>
              <a:t>Calorie Calculations: </a:t>
            </a:r>
            <a:r>
              <a:rPr lang="en-US" sz="1200" b="1" dirty="0">
                <a:hlinkClick r:id="rId5"/>
              </a:rPr>
              <a:t>http://www.nutribase.com/exercala.htm</a:t>
            </a:r>
            <a:endParaRPr lang="en-US" sz="1200" b="1" dirty="0"/>
          </a:p>
        </p:txBody>
      </p:sp>
      <p:pic>
        <p:nvPicPr>
          <p:cNvPr id="10"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60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10" name="Group 9"/>
          <p:cNvGrpSpPr/>
          <p:nvPr/>
        </p:nvGrpSpPr>
        <p:grpSpPr>
          <a:xfrm>
            <a:off x="400365" y="6019800"/>
            <a:ext cx="590235" cy="763588"/>
            <a:chOff x="304800" y="5867400"/>
            <a:chExt cx="457200" cy="763588"/>
          </a:xfrm>
        </p:grpSpPr>
        <p:sp>
          <p:nvSpPr>
            <p:cNvPr id="11"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2" name="Oval 11"/>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2" name="Group 1"/>
          <p:cNvGrpSpPr/>
          <p:nvPr/>
        </p:nvGrpSpPr>
        <p:grpSpPr>
          <a:xfrm>
            <a:off x="76200" y="1102406"/>
            <a:ext cx="8915400" cy="5222194"/>
            <a:chOff x="76200" y="1102406"/>
            <a:chExt cx="8915400" cy="5222194"/>
          </a:xfrm>
        </p:grpSpPr>
        <p:sp>
          <p:nvSpPr>
            <p:cNvPr id="34830" name="Rectangle 8"/>
            <p:cNvSpPr>
              <a:spLocks noChangeArrowheads="1"/>
            </p:cNvSpPr>
            <p:nvPr/>
          </p:nvSpPr>
          <p:spPr bwMode="auto">
            <a:xfrm>
              <a:off x="928688" y="1121003"/>
              <a:ext cx="3512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20 Years Ago</a:t>
              </a:r>
            </a:p>
          </p:txBody>
        </p:sp>
        <p:sp>
          <p:nvSpPr>
            <p:cNvPr id="34831" name="Text Box 9"/>
            <p:cNvSpPr txBox="1">
              <a:spLocks noChangeArrowheads="1"/>
            </p:cNvSpPr>
            <p:nvPr/>
          </p:nvSpPr>
          <p:spPr bwMode="auto">
            <a:xfrm>
              <a:off x="76200" y="4939605"/>
              <a:ext cx="4800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ctr" eaLnBrk="1" hangingPunct="1"/>
              <a:r>
                <a:rPr lang="en-US" b="1" dirty="0">
                  <a:solidFill>
                    <a:srgbClr val="000000"/>
                  </a:solidFill>
                </a:rPr>
                <a:t>1 cups spaghetti </a:t>
              </a:r>
              <a:br>
                <a:rPr lang="en-US" b="1" dirty="0">
                  <a:solidFill>
                    <a:srgbClr val="000000"/>
                  </a:solidFill>
                </a:rPr>
              </a:br>
              <a:r>
                <a:rPr lang="en-US" b="1" dirty="0">
                  <a:solidFill>
                    <a:srgbClr val="000000"/>
                  </a:solidFill>
                </a:rPr>
                <a:t>with sauce &amp;</a:t>
              </a:r>
              <a:br>
                <a:rPr lang="en-US" b="1" dirty="0">
                  <a:solidFill>
                    <a:srgbClr val="000000"/>
                  </a:solidFill>
                </a:rPr>
              </a:br>
              <a:r>
                <a:rPr lang="en-US" b="1" dirty="0">
                  <a:solidFill>
                    <a:srgbClr val="000000"/>
                  </a:solidFill>
                </a:rPr>
                <a:t>3 small meatballs</a:t>
              </a:r>
            </a:p>
          </p:txBody>
        </p:sp>
        <p:sp>
          <p:nvSpPr>
            <p:cNvPr id="34828" name="Rectangle 11"/>
            <p:cNvSpPr>
              <a:spLocks noChangeArrowheads="1"/>
            </p:cNvSpPr>
            <p:nvPr/>
          </p:nvSpPr>
          <p:spPr bwMode="auto">
            <a:xfrm>
              <a:off x="6096229" y="1102406"/>
              <a:ext cx="16921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Today</a:t>
              </a:r>
            </a:p>
          </p:txBody>
        </p:sp>
        <p:sp>
          <p:nvSpPr>
            <p:cNvPr id="34829" name="Rectangle 12"/>
            <p:cNvSpPr>
              <a:spLocks noChangeArrowheads="1"/>
            </p:cNvSpPr>
            <p:nvPr/>
          </p:nvSpPr>
          <p:spPr bwMode="auto">
            <a:xfrm>
              <a:off x="4953000" y="4939605"/>
              <a:ext cx="4038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b="1" dirty="0">
                  <a:solidFill>
                    <a:srgbClr val="000000"/>
                  </a:solidFill>
                </a:rPr>
                <a:t>2 cups spaghetti </a:t>
              </a:r>
              <a:br>
                <a:rPr lang="en-US" sz="2800" b="1" dirty="0">
                  <a:solidFill>
                    <a:srgbClr val="000000"/>
                  </a:solidFill>
                </a:rPr>
              </a:br>
              <a:r>
                <a:rPr lang="en-US" sz="2800" b="1" dirty="0">
                  <a:solidFill>
                    <a:srgbClr val="000000"/>
                  </a:solidFill>
                </a:rPr>
                <a:t>with sauce &amp;</a:t>
              </a:r>
              <a:br>
                <a:rPr lang="en-US" sz="2800" b="1" dirty="0">
                  <a:solidFill>
                    <a:srgbClr val="000000"/>
                  </a:solidFill>
                </a:rPr>
              </a:br>
              <a:r>
                <a:rPr lang="en-US" sz="2800" b="1" dirty="0">
                  <a:solidFill>
                    <a:srgbClr val="000000"/>
                  </a:solidFill>
                </a:rPr>
                <a:t>3 large meatballs</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73" y="1968235"/>
              <a:ext cx="3291840" cy="3123723"/>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1905000"/>
              <a:ext cx="3181366" cy="3127248"/>
            </a:xfrm>
            <a:prstGeom prst="rect">
              <a:avLst/>
            </a:prstGeom>
          </p:spPr>
        </p:pic>
      </p:grpSp>
      <p:pic>
        <p:nvPicPr>
          <p:cNvPr id="13"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63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11" name="Group 10"/>
          <p:cNvGrpSpPr/>
          <p:nvPr/>
        </p:nvGrpSpPr>
        <p:grpSpPr>
          <a:xfrm>
            <a:off x="400365" y="6019800"/>
            <a:ext cx="590235" cy="763588"/>
            <a:chOff x="304800" y="5867400"/>
            <a:chExt cx="457200" cy="763588"/>
          </a:xfrm>
        </p:grpSpPr>
        <p:sp>
          <p:nvSpPr>
            <p:cNvPr id="12"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3" name="Oval 12"/>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2" name="Group 1"/>
          <p:cNvGrpSpPr/>
          <p:nvPr/>
        </p:nvGrpSpPr>
        <p:grpSpPr>
          <a:xfrm>
            <a:off x="0" y="1219200"/>
            <a:ext cx="8928457" cy="5296694"/>
            <a:chOff x="0" y="1219200"/>
            <a:chExt cx="8928457" cy="5296694"/>
          </a:xfrm>
        </p:grpSpPr>
        <p:sp>
          <p:nvSpPr>
            <p:cNvPr id="34831" name="Text Box 9"/>
            <p:cNvSpPr txBox="1">
              <a:spLocks noChangeArrowheads="1"/>
            </p:cNvSpPr>
            <p:nvPr/>
          </p:nvSpPr>
          <p:spPr bwMode="auto">
            <a:xfrm>
              <a:off x="0" y="1219201"/>
              <a:ext cx="480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algn="ctr" eaLnBrk="1" hangingPunct="1"/>
              <a:r>
                <a:rPr lang="en-US" sz="4000" b="1" dirty="0">
                  <a:solidFill>
                    <a:srgbClr val="000000"/>
                  </a:solidFill>
                </a:rPr>
                <a:t>500 calories</a:t>
              </a:r>
            </a:p>
          </p:txBody>
        </p:sp>
        <p:sp>
          <p:nvSpPr>
            <p:cNvPr id="34829" name="Rectangle 12"/>
            <p:cNvSpPr>
              <a:spLocks noChangeArrowheads="1"/>
            </p:cNvSpPr>
            <p:nvPr/>
          </p:nvSpPr>
          <p:spPr bwMode="auto">
            <a:xfrm>
              <a:off x="4572000" y="1219200"/>
              <a:ext cx="4038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000" b="1" dirty="0">
                  <a:solidFill>
                    <a:srgbClr val="000000"/>
                  </a:solidFill>
                </a:rPr>
                <a:t>1,025 calories</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73" y="1968235"/>
              <a:ext cx="3291840" cy="3123723"/>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1905000"/>
              <a:ext cx="3181366" cy="3127248"/>
            </a:xfrm>
            <a:prstGeom prst="rect">
              <a:avLst/>
            </a:prstGeom>
          </p:spPr>
        </p:pic>
        <p:sp>
          <p:nvSpPr>
            <p:cNvPr id="10" name="Explosion 1 9"/>
            <p:cNvSpPr/>
            <p:nvPr/>
          </p:nvSpPr>
          <p:spPr bwMode="auto">
            <a:xfrm>
              <a:off x="394057" y="4873546"/>
              <a:ext cx="8534400" cy="1642348"/>
            </a:xfrm>
            <a:prstGeom prst="irregularSeal1">
              <a:avLst/>
            </a:prstGeom>
            <a:solidFill>
              <a:srgbClr val="FFFF00"/>
            </a:solidFill>
            <a:ln w="381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r>
                <a:rPr lang="en-US" sz="3200" b="1" dirty="0">
                  <a:solidFill>
                    <a:srgbClr val="DA0000"/>
                  </a:solidFill>
                  <a:latin typeface="Arial Black" pitchFamily="34" charset="0"/>
                </a:rPr>
                <a:t>525 more calories</a:t>
              </a:r>
            </a:p>
          </p:txBody>
        </p:sp>
      </p:grpSp>
      <p:pic>
        <p:nvPicPr>
          <p:cNvPr id="14"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36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0"/>
            <a:ext cx="9144000" cy="1295400"/>
          </a:xfrm>
          <a:solidFill>
            <a:srgbClr val="DA0000"/>
          </a:solidFill>
        </p:spPr>
        <p:txBody>
          <a:bodyPr/>
          <a:lstStyle/>
          <a:p>
            <a:pPr>
              <a:defRPr/>
            </a:pPr>
            <a:r>
              <a:rPr lang="en-US" sz="4000" dirty="0">
                <a:solidFill>
                  <a:schemeClr val="bg2"/>
                </a:solidFill>
                <a:latin typeface="Arial" charset="0"/>
              </a:rPr>
              <a:t>How long would you have to jog to burn 525 more calories?</a:t>
            </a:r>
          </a:p>
        </p:txBody>
      </p:sp>
      <p:pic>
        <p:nvPicPr>
          <p:cNvPr id="14341"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447800"/>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2511552"/>
            <a:ext cx="3181366" cy="31272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84706" name="Picture 2" descr="C:\Users\apeterson3\AppData\Local\Microsoft\Windows\Temporary Internet Files\Content.IE5\Z5CMNTOV\MP90040975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2792014"/>
            <a:ext cx="1802693" cy="27106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08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685800" y="1447800"/>
            <a:ext cx="8006534" cy="5399087"/>
            <a:chOff x="685800" y="1447800"/>
            <a:chExt cx="8006534" cy="5399087"/>
          </a:xfrm>
        </p:grpSpPr>
        <p:pic>
          <p:nvPicPr>
            <p:cNvPr id="15"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447800"/>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bwMode="auto">
            <a:xfrm>
              <a:off x="5257800" y="2925529"/>
              <a:ext cx="3434534" cy="2581984"/>
            </a:xfrm>
            <a:prstGeom prst="ellipse">
              <a:avLst/>
            </a:prstGeom>
            <a:solidFill>
              <a:srgbClr val="FFFF00"/>
            </a:solidFill>
            <a:ln w="635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a:r>
                <a:rPr lang="en-US" sz="3200" b="1" dirty="0">
                  <a:solidFill>
                    <a:srgbClr val="DA0000"/>
                  </a:solidFill>
                </a:rPr>
                <a:t>60 minutes*</a:t>
              </a:r>
            </a:p>
            <a:p>
              <a:pPr algn="ctr"/>
              <a:r>
                <a:rPr lang="en-US" sz="2400" b="1" dirty="0">
                  <a:solidFill>
                    <a:srgbClr val="DA0000"/>
                  </a:solidFill>
                </a:rPr>
                <a:t>based on 12 minutes/mile</a:t>
              </a:r>
            </a:p>
          </p:txBody>
        </p:sp>
      </p:grpSp>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0"/>
            <a:ext cx="9144000" cy="1295400"/>
          </a:xfrm>
          <a:solidFill>
            <a:srgbClr val="DA0000"/>
          </a:solidFill>
        </p:spPr>
        <p:txBody>
          <a:bodyPr/>
          <a:lstStyle/>
          <a:p>
            <a:pPr>
              <a:defRPr/>
            </a:pPr>
            <a:r>
              <a:rPr lang="en-US" sz="4000" dirty="0">
                <a:solidFill>
                  <a:schemeClr val="bg2"/>
                </a:solidFill>
                <a:latin typeface="Arial" charset="0"/>
              </a:rPr>
              <a:t>How long would you have to jog to burn 525 more calories?</a:t>
            </a:r>
          </a:p>
        </p:txBody>
      </p:sp>
      <p:sp>
        <p:nvSpPr>
          <p:cNvPr id="14" name="Rectangle 4"/>
          <p:cNvSpPr>
            <a:spLocks noChangeArrowheads="1"/>
          </p:cNvSpPr>
          <p:nvPr/>
        </p:nvSpPr>
        <p:spPr bwMode="auto">
          <a:xfrm>
            <a:off x="2552019" y="6455331"/>
            <a:ext cx="353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b="1" dirty="0">
                <a:solidFill>
                  <a:srgbClr val="000000"/>
                </a:solidFill>
                <a:cs typeface="Arial" charset="0"/>
              </a:rPr>
              <a:t>Based on 140-pound person</a:t>
            </a:r>
            <a:endParaRPr lang="en-US" sz="1800" b="1" dirty="0">
              <a:solidFill>
                <a:srgbClr val="000000"/>
              </a:solidFill>
            </a:endParaRPr>
          </a:p>
        </p:txBody>
      </p:sp>
      <p:pic>
        <p:nvPicPr>
          <p:cNvPr id="17" name="Picture 2" descr="C:\Users\apeterson3\AppData\Local\Microsoft\Windows\Temporary Internet Files\Content.IE5\Z5CMNTOV\MP90040975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792014"/>
            <a:ext cx="1802693" cy="27106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1965976" y="6019800"/>
            <a:ext cx="5212048" cy="276999"/>
          </a:xfrm>
          <a:prstGeom prst="rect">
            <a:avLst/>
          </a:prstGeom>
        </p:spPr>
        <p:txBody>
          <a:bodyPr wrap="square">
            <a:spAutoFit/>
          </a:bodyPr>
          <a:lstStyle/>
          <a:p>
            <a:r>
              <a:rPr lang="en-US" sz="1200" b="1" dirty="0"/>
              <a:t>Calorie Calculations: </a:t>
            </a:r>
            <a:r>
              <a:rPr lang="en-US" sz="1200" b="1" dirty="0">
                <a:hlinkClick r:id="rId5"/>
              </a:rPr>
              <a:t>http://www.nutribase.com/exercala.htm</a:t>
            </a:r>
            <a:endParaRPr lang="en-US" sz="1200" b="1" dirty="0"/>
          </a:p>
        </p:txBody>
      </p:sp>
      <p:pic>
        <p:nvPicPr>
          <p:cNvPr id="11"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27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14" name="Group 13"/>
          <p:cNvGrpSpPr/>
          <p:nvPr/>
        </p:nvGrpSpPr>
        <p:grpSpPr>
          <a:xfrm>
            <a:off x="400365" y="6019800"/>
            <a:ext cx="590235" cy="763588"/>
            <a:chOff x="304800" y="5867400"/>
            <a:chExt cx="457200" cy="763588"/>
          </a:xfrm>
        </p:grpSpPr>
        <p:sp>
          <p:nvSpPr>
            <p:cNvPr id="15"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6" name="Oval 15"/>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2" name="Group 1"/>
          <p:cNvGrpSpPr/>
          <p:nvPr/>
        </p:nvGrpSpPr>
        <p:grpSpPr>
          <a:xfrm>
            <a:off x="609600" y="1102406"/>
            <a:ext cx="8534400" cy="4511569"/>
            <a:chOff x="609600" y="1102406"/>
            <a:chExt cx="8534400" cy="4511569"/>
          </a:xfrm>
        </p:grpSpPr>
        <p:sp>
          <p:nvSpPr>
            <p:cNvPr id="34830" name="Rectangle 8"/>
            <p:cNvSpPr>
              <a:spLocks noChangeArrowheads="1"/>
            </p:cNvSpPr>
            <p:nvPr/>
          </p:nvSpPr>
          <p:spPr bwMode="auto">
            <a:xfrm>
              <a:off x="609600" y="1121003"/>
              <a:ext cx="3512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20 Years Ago</a:t>
              </a:r>
            </a:p>
          </p:txBody>
        </p:sp>
        <p:sp>
          <p:nvSpPr>
            <p:cNvPr id="34831" name="Text Box 9"/>
            <p:cNvSpPr txBox="1">
              <a:spLocks noChangeArrowheads="1"/>
            </p:cNvSpPr>
            <p:nvPr/>
          </p:nvSpPr>
          <p:spPr bwMode="auto">
            <a:xfrm>
              <a:off x="838200" y="5029200"/>
              <a:ext cx="3209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eaLnBrk="1" hangingPunct="1"/>
              <a:r>
                <a:rPr lang="en-US" sz="3200" b="1" dirty="0">
                  <a:solidFill>
                    <a:srgbClr val="000000"/>
                  </a:solidFill>
                  <a:cs typeface="Times New Roman" pitchFamily="18" charset="0"/>
                </a:rPr>
                <a:t>2.4 ounces</a:t>
              </a:r>
            </a:p>
          </p:txBody>
        </p:sp>
        <p:sp>
          <p:nvSpPr>
            <p:cNvPr id="34828" name="Rectangle 11"/>
            <p:cNvSpPr>
              <a:spLocks noChangeArrowheads="1"/>
            </p:cNvSpPr>
            <p:nvPr/>
          </p:nvSpPr>
          <p:spPr bwMode="auto">
            <a:xfrm>
              <a:off x="6096229" y="1102406"/>
              <a:ext cx="16921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Today</a:t>
              </a:r>
            </a:p>
          </p:txBody>
        </p:sp>
        <p:sp>
          <p:nvSpPr>
            <p:cNvPr id="34829" name="Rectangle 12"/>
            <p:cNvSpPr>
              <a:spLocks noChangeArrowheads="1"/>
            </p:cNvSpPr>
            <p:nvPr/>
          </p:nvSpPr>
          <p:spPr bwMode="auto">
            <a:xfrm>
              <a:off x="5999126" y="5029200"/>
              <a:ext cx="23066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b="1" dirty="0">
                  <a:solidFill>
                    <a:srgbClr val="000000"/>
                  </a:solidFill>
                </a:rPr>
                <a:t>6.9 ounces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895600"/>
              <a:ext cx="2529114" cy="1298966"/>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7319" y="1981200"/>
              <a:ext cx="4726681" cy="2926480"/>
            </a:xfrm>
            <a:prstGeom prst="rect">
              <a:avLst/>
            </a:prstGeom>
          </p:spPr>
        </p:pic>
      </p:grpSp>
      <p:pic>
        <p:nvPicPr>
          <p:cNvPr id="18"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92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1" name="AutoShape 5"/>
          <p:cNvSpPr>
            <a:spLocks noChangeArrowheads="1"/>
          </p:cNvSpPr>
          <p:nvPr/>
        </p:nvSpPr>
        <p:spPr bwMode="auto">
          <a:xfrm>
            <a:off x="3175" y="-76200"/>
            <a:ext cx="9140825" cy="1066800"/>
          </a:xfrm>
          <a:prstGeom prst="rect">
            <a:avLst/>
          </a:prstGeom>
          <a:solidFill>
            <a:srgbClr val="DA0000"/>
          </a:solidFill>
          <a:ln w="25400">
            <a:noFill/>
            <a:miter lim="800000"/>
            <a:headEnd/>
            <a:tailEnd/>
          </a:ln>
        </p:spPr>
        <p:txBody>
          <a:bodyPr anchor="ctr"/>
          <a:lstStyle/>
          <a:p>
            <a:pPr algn="ctr" eaLnBrk="0" hangingPunct="0">
              <a:buSzPct val="115000"/>
              <a:defRPr/>
            </a:pPr>
            <a:r>
              <a:rPr lang="en-US" sz="4400" b="1" dirty="0">
                <a:latin typeface="+mj-lt"/>
              </a:rPr>
              <a:t>Food is to be enjoyed!</a:t>
            </a:r>
          </a:p>
        </p:txBody>
      </p:sp>
      <p:sp>
        <p:nvSpPr>
          <p:cNvPr id="184326" name="Text Box 6"/>
          <p:cNvSpPr txBox="1">
            <a:spLocks noChangeArrowheads="1"/>
          </p:cNvSpPr>
          <p:nvPr/>
        </p:nvSpPr>
        <p:spPr bwMode="auto">
          <a:xfrm>
            <a:off x="152400" y="2241550"/>
            <a:ext cx="417671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7663" indent="-347663"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4000" b="1" dirty="0">
                <a:solidFill>
                  <a:srgbClr val="000000"/>
                </a:solidFill>
                <a:cs typeface="Arial" charset="0"/>
              </a:rPr>
              <a:t>   “Food is not nutritious until</a:t>
            </a:r>
            <a:br>
              <a:rPr lang="en-US" sz="4000" b="1" dirty="0">
                <a:solidFill>
                  <a:srgbClr val="000000"/>
                </a:solidFill>
                <a:cs typeface="Arial" charset="0"/>
              </a:rPr>
            </a:br>
            <a:r>
              <a:rPr lang="en-US" sz="4000" b="1" dirty="0">
                <a:solidFill>
                  <a:srgbClr val="000000"/>
                </a:solidFill>
                <a:cs typeface="Arial" charset="0"/>
              </a:rPr>
              <a:t>its eaten.”</a:t>
            </a:r>
            <a:r>
              <a:rPr lang="en-US" sz="500" b="1" dirty="0">
                <a:solidFill>
                  <a:srgbClr val="000000"/>
                </a:solidFill>
                <a:cs typeface="Arial" charset="0"/>
              </a:rPr>
              <a:t> </a:t>
            </a:r>
            <a:r>
              <a:rPr lang="en-US" dirty="0">
                <a:solidFill>
                  <a:srgbClr val="000000"/>
                </a:solidFill>
                <a:cs typeface="Arial" charset="0"/>
              </a:rPr>
              <a:t>  </a:t>
            </a:r>
            <a:br>
              <a:rPr lang="en-US" dirty="0">
                <a:solidFill>
                  <a:srgbClr val="000000"/>
                </a:solidFill>
                <a:cs typeface="Arial" charset="0"/>
              </a:rPr>
            </a:br>
            <a:r>
              <a:rPr lang="en-US" dirty="0">
                <a:solidFill>
                  <a:srgbClr val="000000"/>
                </a:solidFill>
                <a:cs typeface="Arial" charset="0"/>
              </a:rPr>
              <a:t>   	</a:t>
            </a:r>
            <a:r>
              <a:rPr lang="en-US" sz="2400" i="1" dirty="0">
                <a:solidFill>
                  <a:srgbClr val="000000"/>
                </a:solidFill>
                <a:cs typeface="Arial" charset="0"/>
              </a:rPr>
              <a:t>~ Smarter 	Lunchrooms 2011</a:t>
            </a:r>
            <a:endParaRPr lang="en-US" sz="3200" i="1" dirty="0">
              <a:solidFill>
                <a:srgbClr val="000000"/>
              </a:solidFill>
              <a:cs typeface="Arial" charset="0"/>
            </a:endParaRPr>
          </a:p>
        </p:txBody>
      </p:sp>
      <p:pic>
        <p:nvPicPr>
          <p:cNvPr id="9" name="Picture 7" descr="IANR_186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11" name="Group 10"/>
          <p:cNvGrpSpPr/>
          <p:nvPr/>
        </p:nvGrpSpPr>
        <p:grpSpPr>
          <a:xfrm>
            <a:off x="400365" y="6019800"/>
            <a:ext cx="590235" cy="763588"/>
            <a:chOff x="304800" y="5867400"/>
            <a:chExt cx="457200" cy="763588"/>
          </a:xfrm>
        </p:grpSpPr>
        <p:sp>
          <p:nvSpPr>
            <p:cNvPr id="12"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3" name="Oval 12"/>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2" name="Group 1"/>
          <p:cNvGrpSpPr/>
          <p:nvPr/>
        </p:nvGrpSpPr>
        <p:grpSpPr>
          <a:xfrm>
            <a:off x="428171" y="1277121"/>
            <a:ext cx="8715829" cy="5178668"/>
            <a:chOff x="428171" y="1277121"/>
            <a:chExt cx="8715829" cy="5178668"/>
          </a:xfrm>
        </p:grpSpPr>
        <p:sp>
          <p:nvSpPr>
            <p:cNvPr id="34831" name="Text Box 9"/>
            <p:cNvSpPr txBox="1">
              <a:spLocks noChangeArrowheads="1"/>
            </p:cNvSpPr>
            <p:nvPr/>
          </p:nvSpPr>
          <p:spPr bwMode="auto">
            <a:xfrm>
              <a:off x="685800" y="1295400"/>
              <a:ext cx="32091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eaLnBrk="1" hangingPunct="1"/>
              <a:r>
                <a:rPr lang="en-US" sz="4000" b="1" dirty="0">
                  <a:solidFill>
                    <a:srgbClr val="000000"/>
                  </a:solidFill>
                  <a:cs typeface="Times New Roman" pitchFamily="18" charset="0"/>
                </a:rPr>
                <a:t>210 calories</a:t>
              </a:r>
            </a:p>
          </p:txBody>
        </p:sp>
        <p:sp>
          <p:nvSpPr>
            <p:cNvPr id="34829" name="Rectangle 12"/>
            <p:cNvSpPr>
              <a:spLocks noChangeArrowheads="1"/>
            </p:cNvSpPr>
            <p:nvPr/>
          </p:nvSpPr>
          <p:spPr bwMode="auto">
            <a:xfrm>
              <a:off x="5029200" y="1277121"/>
              <a:ext cx="32040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000" b="1" dirty="0">
                  <a:solidFill>
                    <a:srgbClr val="000000"/>
                  </a:solidFill>
                </a:rPr>
                <a:t>610 calories</a:t>
              </a:r>
            </a:p>
          </p:txBody>
        </p:sp>
        <p:sp>
          <p:nvSpPr>
            <p:cNvPr id="9" name="Explosion 1 8"/>
            <p:cNvSpPr/>
            <p:nvPr/>
          </p:nvSpPr>
          <p:spPr bwMode="auto">
            <a:xfrm>
              <a:off x="428171" y="4813441"/>
              <a:ext cx="8534400" cy="1642348"/>
            </a:xfrm>
            <a:prstGeom prst="irregularSeal1">
              <a:avLst/>
            </a:prstGeom>
            <a:solidFill>
              <a:srgbClr val="FFFF00"/>
            </a:solidFill>
            <a:ln w="381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r>
                <a:rPr lang="en-US" sz="3200" b="1" dirty="0">
                  <a:solidFill>
                    <a:srgbClr val="DA0000"/>
                  </a:solidFill>
                  <a:latin typeface="Arial Black" pitchFamily="34" charset="0"/>
                </a:rPr>
                <a:t>400 more calories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895600"/>
              <a:ext cx="2529114" cy="1298966"/>
            </a:xfrm>
            <a:prstGeom prst="rect">
              <a:avLst/>
            </a:prstGeom>
          </p:spPr>
        </p:pic>
        <p:pic>
          <p:nvPicPr>
            <p:cNvPr id="15" name="Picture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7319" y="1981200"/>
              <a:ext cx="4726681" cy="2926480"/>
            </a:xfrm>
            <a:prstGeom prst="rect">
              <a:avLst/>
            </a:prstGeom>
          </p:spPr>
        </p:pic>
      </p:grpSp>
      <p:pic>
        <p:nvPicPr>
          <p:cNvPr id="16"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92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grpSp>
        <p:nvGrpSpPr>
          <p:cNvPr id="2" name="Group 1"/>
          <p:cNvGrpSpPr/>
          <p:nvPr/>
        </p:nvGrpSpPr>
        <p:grpSpPr>
          <a:xfrm>
            <a:off x="654050" y="1447800"/>
            <a:ext cx="8181835" cy="5399087"/>
            <a:chOff x="654050" y="1447800"/>
            <a:chExt cx="8181835" cy="5399087"/>
          </a:xfrm>
        </p:grpSpPr>
        <p:pic>
          <p:nvPicPr>
            <p:cNvPr id="14341"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050" y="1447800"/>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75" y="3098800"/>
              <a:ext cx="4184510"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4344" name="Rectangle 8"/>
          <p:cNvSpPr>
            <a:spLocks noGrp="1" noChangeArrowheads="1"/>
          </p:cNvSpPr>
          <p:nvPr>
            <p:ph type="title"/>
          </p:nvPr>
        </p:nvSpPr>
        <p:spPr>
          <a:xfrm>
            <a:off x="0" y="0"/>
            <a:ext cx="9144000" cy="1295400"/>
          </a:xfrm>
          <a:solidFill>
            <a:srgbClr val="DA0000"/>
          </a:solidFill>
        </p:spPr>
        <p:txBody>
          <a:bodyPr/>
          <a:lstStyle/>
          <a:p>
            <a:pPr>
              <a:defRPr/>
            </a:pPr>
            <a:r>
              <a:rPr lang="en-US" sz="4000" dirty="0">
                <a:solidFill>
                  <a:schemeClr val="bg2"/>
                </a:solidFill>
                <a:latin typeface="Arial" charset="0"/>
              </a:rPr>
              <a:t>How long would you have to walk leisurely to burn 400 more calories?</a:t>
            </a:r>
          </a:p>
        </p:txBody>
      </p:sp>
      <p:grpSp>
        <p:nvGrpSpPr>
          <p:cNvPr id="11" name="Group 10"/>
          <p:cNvGrpSpPr/>
          <p:nvPr/>
        </p:nvGrpSpPr>
        <p:grpSpPr>
          <a:xfrm>
            <a:off x="400365" y="6019800"/>
            <a:ext cx="590235" cy="763588"/>
            <a:chOff x="304800" y="5867400"/>
            <a:chExt cx="457200" cy="763588"/>
          </a:xfrm>
        </p:grpSpPr>
        <p:sp>
          <p:nvSpPr>
            <p:cNvPr id="12"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3" name="Oval 12"/>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pic>
        <p:nvPicPr>
          <p:cNvPr id="581634" name="Picture 2" descr="C:\Users\apeterson3\AppData\Local\Microsoft\Windows\Temporary Internet Files\Content.IE5\Z5CMNTOV\MP90040259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723" y="2902980"/>
            <a:ext cx="1990495" cy="24887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9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0"/>
            <a:ext cx="9144000" cy="1295400"/>
          </a:xfrm>
          <a:solidFill>
            <a:srgbClr val="DA0000"/>
          </a:solidFill>
        </p:spPr>
        <p:txBody>
          <a:bodyPr/>
          <a:lstStyle/>
          <a:p>
            <a:pPr>
              <a:defRPr/>
            </a:pPr>
            <a:r>
              <a:rPr lang="en-US" sz="4000" dirty="0">
                <a:solidFill>
                  <a:schemeClr val="bg2"/>
                </a:solidFill>
                <a:latin typeface="Arial" charset="0"/>
              </a:rPr>
              <a:t>How long would you have to walk leisurely to burn 400 more calories?</a:t>
            </a:r>
          </a:p>
        </p:txBody>
      </p:sp>
      <p:grpSp>
        <p:nvGrpSpPr>
          <p:cNvPr id="3" name="Group 2"/>
          <p:cNvGrpSpPr/>
          <p:nvPr/>
        </p:nvGrpSpPr>
        <p:grpSpPr>
          <a:xfrm>
            <a:off x="400365" y="1447800"/>
            <a:ext cx="7600635" cy="5399087"/>
            <a:chOff x="400365" y="1447800"/>
            <a:chExt cx="7600635" cy="5399087"/>
          </a:xfrm>
        </p:grpSpPr>
        <p:grpSp>
          <p:nvGrpSpPr>
            <p:cNvPr id="2" name="Group 1"/>
            <p:cNvGrpSpPr/>
            <p:nvPr/>
          </p:nvGrpSpPr>
          <p:grpSpPr>
            <a:xfrm>
              <a:off x="654050" y="1447800"/>
              <a:ext cx="7346950" cy="5399087"/>
              <a:chOff x="654050" y="1447800"/>
              <a:chExt cx="7346950" cy="5399087"/>
            </a:xfrm>
          </p:grpSpPr>
          <p:pic>
            <p:nvPicPr>
              <p:cNvPr id="16"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050" y="1447800"/>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bwMode="auto">
              <a:xfrm>
                <a:off x="5441710" y="2980616"/>
                <a:ext cx="2559290" cy="2581984"/>
              </a:xfrm>
              <a:prstGeom prst="ellipse">
                <a:avLst/>
              </a:prstGeom>
              <a:solidFill>
                <a:srgbClr val="FFFF00"/>
              </a:solidFill>
              <a:ln w="635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a:r>
                  <a:rPr lang="en-US" sz="3200" b="1" dirty="0">
                    <a:solidFill>
                      <a:srgbClr val="DA0000"/>
                    </a:solidFill>
                  </a:rPr>
                  <a:t>1 hour and 10 minutes</a:t>
                </a:r>
              </a:p>
            </p:txBody>
          </p:sp>
        </p:grpSp>
        <p:sp>
          <p:nvSpPr>
            <p:cNvPr id="15" name="Rectangle 7"/>
            <p:cNvSpPr>
              <a:spLocks noChangeArrowheads="1"/>
            </p:cNvSpPr>
            <p:nvPr/>
          </p:nvSpPr>
          <p:spPr bwMode="auto">
            <a:xfrm>
              <a:off x="2436864" y="6422344"/>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b="1" dirty="0">
                  <a:solidFill>
                    <a:srgbClr val="000000"/>
                  </a:solidFill>
                </a:rPr>
                <a:t> </a:t>
              </a:r>
              <a:r>
                <a:rPr lang="en-US" sz="1800" b="1" dirty="0">
                  <a:solidFill>
                    <a:srgbClr val="000000"/>
                  </a:solidFill>
                  <a:cs typeface="Arial" charset="0"/>
                </a:rPr>
                <a:t>Based on 160-pound person</a:t>
              </a:r>
              <a:endParaRPr lang="en-US" sz="1800" b="1" dirty="0">
                <a:solidFill>
                  <a:srgbClr val="000000"/>
                </a:solidFill>
              </a:endParaRPr>
            </a:p>
          </p:txBody>
        </p:sp>
        <p:grpSp>
          <p:nvGrpSpPr>
            <p:cNvPr id="12" name="Group 11"/>
            <p:cNvGrpSpPr/>
            <p:nvPr/>
          </p:nvGrpSpPr>
          <p:grpSpPr>
            <a:xfrm>
              <a:off x="400365" y="6019800"/>
              <a:ext cx="590235" cy="763588"/>
              <a:chOff x="304800" y="5867400"/>
              <a:chExt cx="457200" cy="763588"/>
            </a:xfrm>
          </p:grpSpPr>
          <p:sp>
            <p:nvSpPr>
              <p:cNvPr id="13"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4" name="Oval 13"/>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pic>
        <p:nvPicPr>
          <p:cNvPr id="19" name="Picture 2" descr="C:\Users\apeterson3\AppData\Local\Microsoft\Windows\Temporary Internet Files\Content.IE5\Z5CMNTOV\MP90040259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723" y="2902980"/>
            <a:ext cx="1990495" cy="24887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29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12" name="Group 11"/>
          <p:cNvGrpSpPr/>
          <p:nvPr/>
        </p:nvGrpSpPr>
        <p:grpSpPr>
          <a:xfrm>
            <a:off x="400365" y="6019800"/>
            <a:ext cx="590235" cy="763588"/>
            <a:chOff x="304800" y="5867400"/>
            <a:chExt cx="457200" cy="763588"/>
          </a:xfrm>
        </p:grpSpPr>
        <p:sp>
          <p:nvSpPr>
            <p:cNvPr id="13"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4" name="Oval 13"/>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2" name="Group 1"/>
          <p:cNvGrpSpPr/>
          <p:nvPr/>
        </p:nvGrpSpPr>
        <p:grpSpPr>
          <a:xfrm>
            <a:off x="928688" y="1102406"/>
            <a:ext cx="7626386" cy="5197369"/>
            <a:chOff x="928688" y="1102406"/>
            <a:chExt cx="7626386" cy="5197369"/>
          </a:xfrm>
        </p:grpSpPr>
        <p:sp>
          <p:nvSpPr>
            <p:cNvPr id="34830" name="Rectangle 8"/>
            <p:cNvSpPr>
              <a:spLocks noChangeArrowheads="1"/>
            </p:cNvSpPr>
            <p:nvPr/>
          </p:nvSpPr>
          <p:spPr bwMode="auto">
            <a:xfrm>
              <a:off x="928688" y="1121003"/>
              <a:ext cx="3512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20 Years Ago</a:t>
              </a:r>
            </a:p>
          </p:txBody>
        </p:sp>
        <p:sp>
          <p:nvSpPr>
            <p:cNvPr id="34831" name="Text Box 9"/>
            <p:cNvSpPr txBox="1">
              <a:spLocks noChangeArrowheads="1"/>
            </p:cNvSpPr>
            <p:nvPr/>
          </p:nvSpPr>
          <p:spPr bwMode="auto">
            <a:xfrm>
              <a:off x="1219200" y="5715000"/>
              <a:ext cx="3209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eaLnBrk="1" hangingPunct="1"/>
              <a:r>
                <a:rPr lang="en-US" sz="3200" b="1" dirty="0">
                  <a:solidFill>
                    <a:srgbClr val="000000"/>
                  </a:solidFill>
                  <a:cs typeface="Times New Roman" pitchFamily="18" charset="0"/>
                </a:rPr>
                <a:t>6.5-oz. soda</a:t>
              </a:r>
            </a:p>
          </p:txBody>
        </p:sp>
        <p:sp>
          <p:nvSpPr>
            <p:cNvPr id="34828" name="Rectangle 11"/>
            <p:cNvSpPr>
              <a:spLocks noChangeArrowheads="1"/>
            </p:cNvSpPr>
            <p:nvPr/>
          </p:nvSpPr>
          <p:spPr bwMode="auto">
            <a:xfrm>
              <a:off x="6096229" y="1102406"/>
              <a:ext cx="16921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Today</a:t>
              </a:r>
            </a:p>
          </p:txBody>
        </p:sp>
        <p:sp>
          <p:nvSpPr>
            <p:cNvPr id="34829" name="Rectangle 12"/>
            <p:cNvSpPr>
              <a:spLocks noChangeArrowheads="1"/>
            </p:cNvSpPr>
            <p:nvPr/>
          </p:nvSpPr>
          <p:spPr bwMode="auto">
            <a:xfrm>
              <a:off x="5562600" y="5715000"/>
              <a:ext cx="29924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b="1" dirty="0">
                  <a:solidFill>
                    <a:srgbClr val="000000"/>
                  </a:solidFill>
                </a:rPr>
                <a:t>20-oz. soda</a:t>
              </a: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tretch>
              <a:fillRect/>
            </a:stretch>
          </p:blipFill>
          <p:spPr>
            <a:xfrm>
              <a:off x="1676400" y="2539752"/>
              <a:ext cx="1388238" cy="2946648"/>
            </a:xfrm>
            <a:prstGeom prst="rect">
              <a:avLst/>
            </a:prstGeom>
          </p:spPr>
        </p:pic>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tretch>
              <a:fillRect/>
            </a:stretch>
          </p:blipFill>
          <p:spPr>
            <a:xfrm>
              <a:off x="6117573" y="1743755"/>
              <a:ext cx="1807227" cy="3971245"/>
            </a:xfrm>
            <a:prstGeom prst="rect">
              <a:avLst/>
            </a:prstGeom>
          </p:spPr>
        </p:pic>
      </p:grpSp>
      <p:pic>
        <p:nvPicPr>
          <p:cNvPr id="17" name="Picture 7" descr="IANR_186c.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96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11" name="Group 10"/>
          <p:cNvGrpSpPr/>
          <p:nvPr/>
        </p:nvGrpSpPr>
        <p:grpSpPr>
          <a:xfrm>
            <a:off x="400365" y="6019800"/>
            <a:ext cx="590235" cy="763588"/>
            <a:chOff x="304800" y="5867400"/>
            <a:chExt cx="457200" cy="763588"/>
          </a:xfrm>
        </p:grpSpPr>
        <p:sp>
          <p:nvSpPr>
            <p:cNvPr id="12"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3" name="Oval 12"/>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2" name="Group 1"/>
          <p:cNvGrpSpPr/>
          <p:nvPr/>
        </p:nvGrpSpPr>
        <p:grpSpPr>
          <a:xfrm>
            <a:off x="728235" y="1051586"/>
            <a:ext cx="7813576" cy="5666925"/>
            <a:chOff x="741498" y="1246591"/>
            <a:chExt cx="7813576" cy="5666925"/>
          </a:xfrm>
        </p:grpSpPr>
        <p:sp>
          <p:nvSpPr>
            <p:cNvPr id="34831" name="Text Box 9"/>
            <p:cNvSpPr txBox="1">
              <a:spLocks noChangeArrowheads="1"/>
            </p:cNvSpPr>
            <p:nvPr/>
          </p:nvSpPr>
          <p:spPr bwMode="auto">
            <a:xfrm>
              <a:off x="990600" y="1246591"/>
              <a:ext cx="32091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eaLnBrk="1" hangingPunct="1"/>
              <a:r>
                <a:rPr lang="en-US" sz="4000" b="1" dirty="0">
                  <a:solidFill>
                    <a:srgbClr val="000000"/>
                  </a:solidFill>
                  <a:cs typeface="Times New Roman" pitchFamily="18" charset="0"/>
                </a:rPr>
                <a:t>85 calories</a:t>
              </a:r>
            </a:p>
          </p:txBody>
        </p:sp>
        <p:sp>
          <p:nvSpPr>
            <p:cNvPr id="34829" name="Rectangle 12"/>
            <p:cNvSpPr>
              <a:spLocks noChangeArrowheads="1"/>
            </p:cNvSpPr>
            <p:nvPr/>
          </p:nvSpPr>
          <p:spPr bwMode="auto">
            <a:xfrm>
              <a:off x="5181600" y="1246591"/>
              <a:ext cx="3373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000" b="1" dirty="0">
                  <a:solidFill>
                    <a:srgbClr val="000000"/>
                  </a:solidFill>
                </a:rPr>
                <a:t>250 calories</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tretch>
              <a:fillRect/>
            </a:stretch>
          </p:blipFill>
          <p:spPr>
            <a:xfrm>
              <a:off x="1676400" y="2324520"/>
              <a:ext cx="1388238" cy="2946648"/>
            </a:xfrm>
            <a:prstGeom prst="rect">
              <a:avLst/>
            </a:prstGeom>
          </p:spPr>
        </p:pic>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tretch>
              <a:fillRect/>
            </a:stretch>
          </p:blipFill>
          <p:spPr>
            <a:xfrm>
              <a:off x="6117573" y="1954477"/>
              <a:ext cx="1807227" cy="3971245"/>
            </a:xfrm>
            <a:prstGeom prst="rect">
              <a:avLst/>
            </a:prstGeom>
          </p:spPr>
        </p:pic>
        <p:sp>
          <p:nvSpPr>
            <p:cNvPr id="10" name="Explosion 1 9"/>
            <p:cNvSpPr/>
            <p:nvPr/>
          </p:nvSpPr>
          <p:spPr bwMode="auto">
            <a:xfrm>
              <a:off x="741498" y="5271168"/>
              <a:ext cx="7625518" cy="1642348"/>
            </a:xfrm>
            <a:prstGeom prst="irregularSeal1">
              <a:avLst/>
            </a:prstGeom>
            <a:solidFill>
              <a:srgbClr val="FFFF00"/>
            </a:solidFill>
            <a:ln w="381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r>
                <a:rPr lang="en-US" sz="3200" b="1" dirty="0">
                  <a:solidFill>
                    <a:srgbClr val="DA0000"/>
                  </a:solidFill>
                  <a:latin typeface="Arial Black" pitchFamily="34" charset="0"/>
                </a:rPr>
                <a:t>165 more calories</a:t>
              </a:r>
            </a:p>
          </p:txBody>
        </p:sp>
      </p:grpSp>
      <p:pic>
        <p:nvPicPr>
          <p:cNvPr id="16" name="Picture 7" descr="IANR_186c.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pic>
        <p:nvPicPr>
          <p:cNvPr id="14341"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450" y="1447800"/>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artisticPlasticWrap/>
                    </a14:imgEffect>
                  </a14:imgLayer>
                </a14:imgProps>
              </a:ext>
              <a:ext uri="{28A0092B-C50C-407E-A947-70E740481C1C}">
                <a14:useLocalDpi xmlns:a14="http://schemas.microsoft.com/office/drawing/2010/main" val="0"/>
              </a:ext>
            </a:extLst>
          </a:blip>
          <a:stretch>
            <a:fillRect/>
          </a:stretch>
        </p:blipFill>
        <p:spPr>
          <a:xfrm>
            <a:off x="5683250" y="2306304"/>
            <a:ext cx="1981393" cy="34449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8"/>
          <p:cNvSpPr>
            <a:spLocks noGrp="1" noChangeArrowheads="1"/>
          </p:cNvSpPr>
          <p:nvPr>
            <p:ph type="title"/>
          </p:nvPr>
        </p:nvSpPr>
        <p:spPr>
          <a:xfrm>
            <a:off x="0" y="0"/>
            <a:ext cx="9144000" cy="1295400"/>
          </a:xfrm>
          <a:solidFill>
            <a:srgbClr val="DA0000"/>
          </a:solidFill>
        </p:spPr>
        <p:txBody>
          <a:bodyPr/>
          <a:lstStyle/>
          <a:p>
            <a:pPr>
              <a:defRPr/>
            </a:pPr>
            <a:r>
              <a:rPr lang="en-US" sz="4000" dirty="0">
                <a:solidFill>
                  <a:schemeClr val="bg2"/>
                </a:solidFill>
                <a:latin typeface="Arial" charset="0"/>
              </a:rPr>
              <a:t>How long would you have to</a:t>
            </a:r>
            <a:br>
              <a:rPr lang="en-US" sz="4000" dirty="0">
                <a:solidFill>
                  <a:schemeClr val="bg2"/>
                </a:solidFill>
                <a:latin typeface="Arial" charset="0"/>
              </a:rPr>
            </a:br>
            <a:r>
              <a:rPr lang="en-US" sz="4000" dirty="0">
                <a:solidFill>
                  <a:schemeClr val="bg2"/>
                </a:solidFill>
                <a:latin typeface="Arial" charset="0"/>
              </a:rPr>
              <a:t>dance to burn </a:t>
            </a:r>
            <a:r>
              <a:rPr lang="en-US" sz="3600" dirty="0">
                <a:solidFill>
                  <a:schemeClr val="bg2"/>
                </a:solidFill>
                <a:latin typeface="Arial" charset="0"/>
              </a:rPr>
              <a:t>165 more</a:t>
            </a:r>
            <a:r>
              <a:rPr lang="en-US" sz="4000" dirty="0">
                <a:solidFill>
                  <a:schemeClr val="bg2"/>
                </a:solidFill>
                <a:latin typeface="Arial" charset="0"/>
              </a:rPr>
              <a:t> calories?</a:t>
            </a:r>
          </a:p>
        </p:txBody>
      </p:sp>
      <p:pic>
        <p:nvPicPr>
          <p:cNvPr id="581634" name="Picture 2" descr="C:\Users\apeterson3\AppData\Local\Microsoft\Windows\Temporary Internet Files\Content.IE5\R2XAAZE7\MP90043116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365" y="2988218"/>
            <a:ext cx="3478733" cy="2318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7" descr="IANR_186c.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70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pic>
        <p:nvPicPr>
          <p:cNvPr id="16"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450" y="1447800"/>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bwMode="auto">
          <a:xfrm>
            <a:off x="5658166" y="2747325"/>
            <a:ext cx="2800034" cy="2778264"/>
          </a:xfrm>
          <a:prstGeom prst="ellipse">
            <a:avLst/>
          </a:prstGeom>
          <a:solidFill>
            <a:srgbClr val="FFFF00"/>
          </a:solidFill>
          <a:ln w="635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a:br>
              <a:rPr lang="en-US" sz="1800" b="1" dirty="0">
                <a:solidFill>
                  <a:srgbClr val="CC0000"/>
                </a:solidFill>
              </a:rPr>
            </a:br>
            <a:r>
              <a:rPr lang="en-US" sz="3600" b="1" dirty="0">
                <a:solidFill>
                  <a:srgbClr val="DA0000"/>
                </a:solidFill>
              </a:rPr>
              <a:t>30 minutes</a:t>
            </a:r>
          </a:p>
        </p:txBody>
      </p:sp>
      <p:sp>
        <p:nvSpPr>
          <p:cNvPr id="13" name="Rectangle 7"/>
          <p:cNvSpPr>
            <a:spLocks noChangeArrowheads="1"/>
          </p:cNvSpPr>
          <p:nvPr/>
        </p:nvSpPr>
        <p:spPr bwMode="auto">
          <a:xfrm>
            <a:off x="2689225" y="6421047"/>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b="1" dirty="0">
                <a:solidFill>
                  <a:srgbClr val="000000"/>
                </a:solidFill>
              </a:rPr>
              <a:t> </a:t>
            </a:r>
            <a:r>
              <a:rPr lang="en-US" sz="1800" b="1" dirty="0">
                <a:solidFill>
                  <a:srgbClr val="000000"/>
                </a:solidFill>
                <a:cs typeface="Arial" charset="0"/>
              </a:rPr>
              <a:t>Based on 140-pound person</a:t>
            </a:r>
            <a:endParaRPr lang="en-US" sz="1800" b="1" dirty="0">
              <a:solidFill>
                <a:srgbClr val="000000"/>
              </a:solidFill>
            </a:endParaRPr>
          </a:p>
        </p:txBody>
      </p:sp>
      <p:sp>
        <p:nvSpPr>
          <p:cNvPr id="15" name="Rectangle 8"/>
          <p:cNvSpPr>
            <a:spLocks noGrp="1" noChangeArrowheads="1"/>
          </p:cNvSpPr>
          <p:nvPr>
            <p:ph type="title"/>
          </p:nvPr>
        </p:nvSpPr>
        <p:spPr>
          <a:xfrm>
            <a:off x="0" y="0"/>
            <a:ext cx="9144000" cy="1295400"/>
          </a:xfrm>
          <a:solidFill>
            <a:srgbClr val="DA0000"/>
          </a:solidFill>
        </p:spPr>
        <p:txBody>
          <a:bodyPr/>
          <a:lstStyle/>
          <a:p>
            <a:pPr>
              <a:defRPr/>
            </a:pPr>
            <a:r>
              <a:rPr lang="en-US" sz="4000" dirty="0">
                <a:solidFill>
                  <a:schemeClr val="bg2"/>
                </a:solidFill>
                <a:latin typeface="Arial" charset="0"/>
              </a:rPr>
              <a:t>How long would you have to</a:t>
            </a:r>
            <a:br>
              <a:rPr lang="en-US" sz="4000" dirty="0">
                <a:solidFill>
                  <a:schemeClr val="bg2"/>
                </a:solidFill>
                <a:latin typeface="Arial" charset="0"/>
              </a:rPr>
            </a:br>
            <a:r>
              <a:rPr lang="en-US" sz="4000" dirty="0">
                <a:solidFill>
                  <a:schemeClr val="bg2"/>
                </a:solidFill>
                <a:latin typeface="Arial" charset="0"/>
              </a:rPr>
              <a:t>dance to burn </a:t>
            </a:r>
            <a:r>
              <a:rPr lang="en-US" sz="3600" dirty="0">
                <a:solidFill>
                  <a:schemeClr val="bg2"/>
                </a:solidFill>
                <a:latin typeface="Arial" charset="0"/>
              </a:rPr>
              <a:t>165 more</a:t>
            </a:r>
            <a:r>
              <a:rPr lang="en-US" sz="4000" dirty="0">
                <a:solidFill>
                  <a:schemeClr val="bg2"/>
                </a:solidFill>
                <a:latin typeface="Arial" charset="0"/>
              </a:rPr>
              <a:t> calories?</a:t>
            </a:r>
          </a:p>
        </p:txBody>
      </p:sp>
      <p:pic>
        <p:nvPicPr>
          <p:cNvPr id="17" name="Picture 2" descr="C:\Users\apeterson3\AppData\Local\Microsoft\Windows\Temporary Internet Files\Content.IE5\R2XAAZE7\MP90043116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365" y="2988218"/>
            <a:ext cx="3478733" cy="2318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262361" y="6057332"/>
            <a:ext cx="4619278" cy="276999"/>
          </a:xfrm>
          <a:prstGeom prst="rect">
            <a:avLst/>
          </a:prstGeom>
          <a:noFill/>
        </p:spPr>
        <p:txBody>
          <a:bodyPr wrap="none" rtlCol="0">
            <a:spAutoFit/>
          </a:bodyPr>
          <a:lstStyle/>
          <a:p>
            <a:r>
              <a:rPr lang="en-US" sz="1200" b="1" dirty="0"/>
              <a:t>Calorie Calculations: </a:t>
            </a:r>
            <a:r>
              <a:rPr lang="en-US" sz="1200" b="1" dirty="0">
                <a:hlinkClick r:id="rId5"/>
              </a:rPr>
              <a:t>http://www.nutribase.com/exercala.htm</a:t>
            </a:r>
            <a:endParaRPr lang="en-US" sz="1200" b="1" dirty="0"/>
          </a:p>
        </p:txBody>
      </p:sp>
      <p:pic>
        <p:nvPicPr>
          <p:cNvPr id="9"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70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grpSp>
        <p:nvGrpSpPr>
          <p:cNvPr id="15" name="Group 14"/>
          <p:cNvGrpSpPr/>
          <p:nvPr/>
        </p:nvGrpSpPr>
        <p:grpSpPr>
          <a:xfrm>
            <a:off x="400365" y="6019800"/>
            <a:ext cx="590235" cy="763588"/>
            <a:chOff x="304800" y="5867400"/>
            <a:chExt cx="457200" cy="763588"/>
          </a:xfrm>
        </p:grpSpPr>
        <p:sp>
          <p:nvSpPr>
            <p:cNvPr id="16"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7" name="Oval 16"/>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2" name="Group 1"/>
          <p:cNvGrpSpPr/>
          <p:nvPr/>
        </p:nvGrpSpPr>
        <p:grpSpPr>
          <a:xfrm>
            <a:off x="420732" y="1143000"/>
            <a:ext cx="8452594" cy="3585064"/>
            <a:chOff x="420732" y="1143000"/>
            <a:chExt cx="8452594" cy="3585064"/>
          </a:xfrm>
        </p:grpSpPr>
        <p:sp>
          <p:nvSpPr>
            <p:cNvPr id="34830" name="Rectangle 8"/>
            <p:cNvSpPr>
              <a:spLocks noChangeArrowheads="1"/>
            </p:cNvSpPr>
            <p:nvPr/>
          </p:nvSpPr>
          <p:spPr bwMode="auto">
            <a:xfrm>
              <a:off x="685800" y="1143000"/>
              <a:ext cx="3512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20 Years Ago</a:t>
              </a:r>
            </a:p>
          </p:txBody>
        </p:sp>
        <p:sp>
          <p:nvSpPr>
            <p:cNvPr id="34828" name="Rectangle 11"/>
            <p:cNvSpPr>
              <a:spLocks noChangeArrowheads="1"/>
            </p:cNvSpPr>
            <p:nvPr/>
          </p:nvSpPr>
          <p:spPr bwMode="auto">
            <a:xfrm>
              <a:off x="5486400" y="1143000"/>
              <a:ext cx="16921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DA0000"/>
                  </a:solidFill>
                  <a:latin typeface="Arial Black" pitchFamily="34" charset="0"/>
                </a:rPr>
                <a:t>Today</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732" y="2312488"/>
              <a:ext cx="3617868" cy="241191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5126" y="2032575"/>
              <a:ext cx="4648200" cy="2695489"/>
            </a:xfrm>
            <a:prstGeom prst="rect">
              <a:avLst/>
            </a:prstGeom>
          </p:spPr>
        </p:pic>
      </p:grpSp>
      <p:pic>
        <p:nvPicPr>
          <p:cNvPr id="11"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45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400365" y="6019800"/>
            <a:ext cx="590235" cy="763588"/>
            <a:chOff x="304800" y="5867400"/>
            <a:chExt cx="457200" cy="763588"/>
          </a:xfrm>
        </p:grpSpPr>
        <p:sp>
          <p:nvSpPr>
            <p:cNvPr id="13" name="Freeform 11"/>
            <p:cNvSpPr>
              <a:spLocks noEditPoints="1"/>
            </p:cNvSpPr>
            <p:nvPr/>
          </p:nvSpPr>
          <p:spPr bwMode="auto">
            <a:xfrm>
              <a:off x="304800" y="6096000"/>
              <a:ext cx="457200" cy="534988"/>
            </a:xfrm>
            <a:custGeom>
              <a:avLst/>
              <a:gdLst>
                <a:gd name="T0" fmla="*/ 2147483647 w 10704"/>
                <a:gd name="T1" fmla="*/ 2147483647 h 12542"/>
                <a:gd name="T2" fmla="*/ 2147483647 w 10704"/>
                <a:gd name="T3" fmla="*/ 2147483647 h 12542"/>
                <a:gd name="T4" fmla="*/ 2147483647 w 10704"/>
                <a:gd name="T5" fmla="*/ 2147483647 h 12542"/>
                <a:gd name="T6" fmla="*/ 2147483647 w 10704"/>
                <a:gd name="T7" fmla="*/ 2147483647 h 12542"/>
                <a:gd name="T8" fmla="*/ 2147483647 w 10704"/>
                <a:gd name="T9" fmla="*/ 2147483647 h 12542"/>
                <a:gd name="T10" fmla="*/ 2147483647 w 10704"/>
                <a:gd name="T11" fmla="*/ 2147483647 h 12542"/>
                <a:gd name="T12" fmla="*/ 2147483647 w 10704"/>
                <a:gd name="T13" fmla="*/ 2147483647 h 12542"/>
                <a:gd name="T14" fmla="*/ 2147483647 w 10704"/>
                <a:gd name="T15" fmla="*/ 2147483647 h 12542"/>
                <a:gd name="T16" fmla="*/ 2147483647 w 10704"/>
                <a:gd name="T17" fmla="*/ 2147483647 h 12542"/>
                <a:gd name="T18" fmla="*/ 2147483647 w 10704"/>
                <a:gd name="T19" fmla="*/ 2147483647 h 12542"/>
                <a:gd name="T20" fmla="*/ 2147483647 w 10704"/>
                <a:gd name="T21" fmla="*/ 2147483647 h 12542"/>
                <a:gd name="T22" fmla="*/ 2147483647 w 10704"/>
                <a:gd name="T23" fmla="*/ 2147483647 h 12542"/>
                <a:gd name="T24" fmla="*/ 2147483647 w 10704"/>
                <a:gd name="T25" fmla="*/ 2147483647 h 12542"/>
                <a:gd name="T26" fmla="*/ 2147483647 w 10704"/>
                <a:gd name="T27" fmla="*/ 2147483647 h 12542"/>
                <a:gd name="T28" fmla="*/ 2147483647 w 10704"/>
                <a:gd name="T29" fmla="*/ 2147483647 h 12542"/>
                <a:gd name="T30" fmla="*/ 2147483647 w 10704"/>
                <a:gd name="T31" fmla="*/ 2147483647 h 12542"/>
                <a:gd name="T32" fmla="*/ 2147483647 w 10704"/>
                <a:gd name="T33" fmla="*/ 2147483647 h 12542"/>
                <a:gd name="T34" fmla="*/ 2147483647 w 10704"/>
                <a:gd name="T35" fmla="*/ 2147483647 h 12542"/>
                <a:gd name="T36" fmla="*/ 2147483647 w 10704"/>
                <a:gd name="T37" fmla="*/ 2147483647 h 12542"/>
                <a:gd name="T38" fmla="*/ 2147483647 w 10704"/>
                <a:gd name="T39" fmla="*/ 2147483647 h 12542"/>
                <a:gd name="T40" fmla="*/ 2147483647 w 10704"/>
                <a:gd name="T41" fmla="*/ 2147483647 h 12542"/>
                <a:gd name="T42" fmla="*/ 2147483647 w 10704"/>
                <a:gd name="T43" fmla="*/ 2147483647 h 12542"/>
                <a:gd name="T44" fmla="*/ 2147483647 w 10704"/>
                <a:gd name="T45" fmla="*/ 2147483647 h 12542"/>
                <a:gd name="T46" fmla="*/ 2147483647 w 10704"/>
                <a:gd name="T47" fmla="*/ 2147483647 h 12542"/>
                <a:gd name="T48" fmla="*/ 2147483647 w 10704"/>
                <a:gd name="T49" fmla="*/ 2147483647 h 12542"/>
                <a:gd name="T50" fmla="*/ 2147483647 w 10704"/>
                <a:gd name="T51" fmla="*/ 2147483647 h 12542"/>
                <a:gd name="T52" fmla="*/ 2147483647 w 10704"/>
                <a:gd name="T53" fmla="*/ 2147483647 h 12542"/>
                <a:gd name="T54" fmla="*/ 2147483647 w 10704"/>
                <a:gd name="T55" fmla="*/ 2147483647 h 12542"/>
                <a:gd name="T56" fmla="*/ 2147483647 w 10704"/>
                <a:gd name="T57" fmla="*/ 2147483647 h 12542"/>
                <a:gd name="T58" fmla="*/ 2147483647 w 10704"/>
                <a:gd name="T59" fmla="*/ 2147483647 h 12542"/>
                <a:gd name="T60" fmla="*/ 2147483647 w 10704"/>
                <a:gd name="T61" fmla="*/ 2147483647 h 12542"/>
                <a:gd name="T62" fmla="*/ 2147483647 w 10704"/>
                <a:gd name="T63" fmla="*/ 2147483647 h 12542"/>
                <a:gd name="T64" fmla="*/ 2147483647 w 10704"/>
                <a:gd name="T65" fmla="*/ 2147483647 h 12542"/>
                <a:gd name="T66" fmla="*/ 2147483647 w 10704"/>
                <a:gd name="T67" fmla="*/ 2147483647 h 12542"/>
                <a:gd name="T68" fmla="*/ 2147483647 w 10704"/>
                <a:gd name="T69" fmla="*/ 2147483647 h 12542"/>
                <a:gd name="T70" fmla="*/ 2147483647 w 10704"/>
                <a:gd name="T71" fmla="*/ 2147483647 h 12542"/>
                <a:gd name="T72" fmla="*/ 2147483647 w 10704"/>
                <a:gd name="T73" fmla="*/ 2147483647 h 12542"/>
                <a:gd name="T74" fmla="*/ 2147483647 w 10704"/>
                <a:gd name="T75" fmla="*/ 2147483647 h 12542"/>
                <a:gd name="T76" fmla="*/ 2147483647 w 10704"/>
                <a:gd name="T77" fmla="*/ 2147483647 h 12542"/>
                <a:gd name="T78" fmla="*/ 2147483647 w 10704"/>
                <a:gd name="T79" fmla="*/ 2147483647 h 12542"/>
                <a:gd name="T80" fmla="*/ 2147483647 w 10704"/>
                <a:gd name="T81" fmla="*/ 2147483647 h 12542"/>
                <a:gd name="T82" fmla="*/ 2147483647 w 10704"/>
                <a:gd name="T83" fmla="*/ 2147483647 h 12542"/>
                <a:gd name="T84" fmla="*/ 2147483647 w 10704"/>
                <a:gd name="T85" fmla="*/ 2147483647 h 12542"/>
                <a:gd name="T86" fmla="*/ 2147483647 w 10704"/>
                <a:gd name="T87" fmla="*/ 2147483647 h 12542"/>
                <a:gd name="T88" fmla="*/ 2147483647 w 10704"/>
                <a:gd name="T89" fmla="*/ 2147483647 h 12542"/>
                <a:gd name="T90" fmla="*/ 2147483647 w 10704"/>
                <a:gd name="T91" fmla="*/ 2147483647 h 12542"/>
                <a:gd name="T92" fmla="*/ 2147483647 w 10704"/>
                <a:gd name="T93" fmla="*/ 2147483647 h 12542"/>
                <a:gd name="T94" fmla="*/ 2147483647 w 10704"/>
                <a:gd name="T95" fmla="*/ 2147483647 h 12542"/>
                <a:gd name="T96" fmla="*/ 2147483647 w 10704"/>
                <a:gd name="T97" fmla="*/ 2147483647 h 12542"/>
                <a:gd name="T98" fmla="*/ 2147483647 w 10704"/>
                <a:gd name="T99" fmla="*/ 2147483647 h 12542"/>
                <a:gd name="T100" fmla="*/ 2147483647 w 10704"/>
                <a:gd name="T101" fmla="*/ 2147483647 h 12542"/>
                <a:gd name="T102" fmla="*/ 2147483647 w 10704"/>
                <a:gd name="T103" fmla="*/ 2147483647 h 12542"/>
                <a:gd name="T104" fmla="*/ 2147483647 w 10704"/>
                <a:gd name="T105" fmla="*/ 2147483647 h 12542"/>
                <a:gd name="T106" fmla="*/ 2147483647 w 10704"/>
                <a:gd name="T107" fmla="*/ 2147483647 h 12542"/>
                <a:gd name="T108" fmla="*/ 2147483647 w 10704"/>
                <a:gd name="T109" fmla="*/ 2147483647 h 12542"/>
                <a:gd name="T110" fmla="*/ 2147483647 w 10704"/>
                <a:gd name="T111" fmla="*/ 2147483647 h 12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4"/>
                <a:gd name="T169" fmla="*/ 0 h 12542"/>
                <a:gd name="T170" fmla="*/ 10704 w 10704"/>
                <a:gd name="T171" fmla="*/ 12542 h 12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4" h="12542">
                  <a:moveTo>
                    <a:pt x="5418" y="2093"/>
                  </a:moveTo>
                  <a:lnTo>
                    <a:pt x="5426" y="2076"/>
                  </a:lnTo>
                  <a:lnTo>
                    <a:pt x="5436" y="2059"/>
                  </a:lnTo>
                  <a:lnTo>
                    <a:pt x="5446" y="2042"/>
                  </a:lnTo>
                  <a:lnTo>
                    <a:pt x="5455" y="2025"/>
                  </a:lnTo>
                  <a:lnTo>
                    <a:pt x="5465" y="2009"/>
                  </a:lnTo>
                  <a:lnTo>
                    <a:pt x="5475" y="1992"/>
                  </a:lnTo>
                  <a:lnTo>
                    <a:pt x="5485" y="1975"/>
                  </a:lnTo>
                  <a:lnTo>
                    <a:pt x="5495" y="1959"/>
                  </a:lnTo>
                  <a:lnTo>
                    <a:pt x="5505" y="1942"/>
                  </a:lnTo>
                  <a:lnTo>
                    <a:pt x="5516" y="1924"/>
                  </a:lnTo>
                  <a:lnTo>
                    <a:pt x="5527" y="1908"/>
                  </a:lnTo>
                  <a:lnTo>
                    <a:pt x="5537" y="1891"/>
                  </a:lnTo>
                  <a:lnTo>
                    <a:pt x="5549" y="1874"/>
                  </a:lnTo>
                  <a:lnTo>
                    <a:pt x="5560" y="1858"/>
                  </a:lnTo>
                  <a:lnTo>
                    <a:pt x="5571" y="1841"/>
                  </a:lnTo>
                  <a:lnTo>
                    <a:pt x="5583" y="1825"/>
                  </a:lnTo>
                  <a:lnTo>
                    <a:pt x="5612" y="1780"/>
                  </a:lnTo>
                  <a:lnTo>
                    <a:pt x="5644" y="1736"/>
                  </a:lnTo>
                  <a:lnTo>
                    <a:pt x="5674" y="1694"/>
                  </a:lnTo>
                  <a:lnTo>
                    <a:pt x="5706" y="1654"/>
                  </a:lnTo>
                  <a:lnTo>
                    <a:pt x="5739" y="1614"/>
                  </a:lnTo>
                  <a:lnTo>
                    <a:pt x="5772" y="1576"/>
                  </a:lnTo>
                  <a:lnTo>
                    <a:pt x="5807" y="1540"/>
                  </a:lnTo>
                  <a:lnTo>
                    <a:pt x="5843" y="1505"/>
                  </a:lnTo>
                  <a:lnTo>
                    <a:pt x="5879" y="1472"/>
                  </a:lnTo>
                  <a:lnTo>
                    <a:pt x="5918" y="1441"/>
                  </a:lnTo>
                  <a:lnTo>
                    <a:pt x="5957" y="1411"/>
                  </a:lnTo>
                  <a:lnTo>
                    <a:pt x="5997" y="1384"/>
                  </a:lnTo>
                  <a:lnTo>
                    <a:pt x="6040" y="1358"/>
                  </a:lnTo>
                  <a:lnTo>
                    <a:pt x="6083" y="1332"/>
                  </a:lnTo>
                  <a:lnTo>
                    <a:pt x="6129" y="1310"/>
                  </a:lnTo>
                  <a:lnTo>
                    <a:pt x="6177" y="1290"/>
                  </a:lnTo>
                  <a:lnTo>
                    <a:pt x="6225" y="1272"/>
                  </a:lnTo>
                  <a:lnTo>
                    <a:pt x="6272" y="1256"/>
                  </a:lnTo>
                  <a:lnTo>
                    <a:pt x="6322" y="1242"/>
                  </a:lnTo>
                  <a:lnTo>
                    <a:pt x="6370" y="1231"/>
                  </a:lnTo>
                  <a:lnTo>
                    <a:pt x="6421" y="1221"/>
                  </a:lnTo>
                  <a:lnTo>
                    <a:pt x="6471" y="1213"/>
                  </a:lnTo>
                  <a:lnTo>
                    <a:pt x="6521" y="1207"/>
                  </a:lnTo>
                  <a:lnTo>
                    <a:pt x="6573" y="1204"/>
                  </a:lnTo>
                  <a:lnTo>
                    <a:pt x="6623" y="1201"/>
                  </a:lnTo>
                  <a:lnTo>
                    <a:pt x="6675" y="1201"/>
                  </a:lnTo>
                  <a:lnTo>
                    <a:pt x="6726" y="1203"/>
                  </a:lnTo>
                  <a:lnTo>
                    <a:pt x="6778" y="1206"/>
                  </a:lnTo>
                  <a:lnTo>
                    <a:pt x="6829" y="1210"/>
                  </a:lnTo>
                  <a:lnTo>
                    <a:pt x="6882" y="1217"/>
                  </a:lnTo>
                  <a:lnTo>
                    <a:pt x="6933" y="1225"/>
                  </a:lnTo>
                  <a:lnTo>
                    <a:pt x="6986" y="1235"/>
                  </a:lnTo>
                  <a:lnTo>
                    <a:pt x="7070" y="1254"/>
                  </a:lnTo>
                  <a:lnTo>
                    <a:pt x="7152" y="1278"/>
                  </a:lnTo>
                  <a:lnTo>
                    <a:pt x="7231" y="1306"/>
                  </a:lnTo>
                  <a:lnTo>
                    <a:pt x="7306" y="1340"/>
                  </a:lnTo>
                  <a:lnTo>
                    <a:pt x="7379" y="1377"/>
                  </a:lnTo>
                  <a:lnTo>
                    <a:pt x="7450" y="1418"/>
                  </a:lnTo>
                  <a:lnTo>
                    <a:pt x="7517" y="1463"/>
                  </a:lnTo>
                  <a:lnTo>
                    <a:pt x="7580" y="1512"/>
                  </a:lnTo>
                  <a:lnTo>
                    <a:pt x="7641" y="1565"/>
                  </a:lnTo>
                  <a:lnTo>
                    <a:pt x="7698" y="1621"/>
                  </a:lnTo>
                  <a:lnTo>
                    <a:pt x="7751" y="1683"/>
                  </a:lnTo>
                  <a:lnTo>
                    <a:pt x="7801" y="1746"/>
                  </a:lnTo>
                  <a:lnTo>
                    <a:pt x="7847" y="1813"/>
                  </a:lnTo>
                  <a:lnTo>
                    <a:pt x="7890" y="1884"/>
                  </a:lnTo>
                  <a:lnTo>
                    <a:pt x="7929" y="1959"/>
                  </a:lnTo>
                  <a:lnTo>
                    <a:pt x="7965" y="2036"/>
                  </a:lnTo>
                  <a:lnTo>
                    <a:pt x="7999" y="2127"/>
                  </a:lnTo>
                  <a:lnTo>
                    <a:pt x="8029" y="2220"/>
                  </a:lnTo>
                  <a:lnTo>
                    <a:pt x="8054" y="2314"/>
                  </a:lnTo>
                  <a:lnTo>
                    <a:pt x="8073" y="2407"/>
                  </a:lnTo>
                  <a:lnTo>
                    <a:pt x="8088" y="2501"/>
                  </a:lnTo>
                  <a:lnTo>
                    <a:pt x="8099" y="2596"/>
                  </a:lnTo>
                  <a:lnTo>
                    <a:pt x="8106" y="2690"/>
                  </a:lnTo>
                  <a:lnTo>
                    <a:pt x="8109" y="2785"/>
                  </a:lnTo>
                  <a:lnTo>
                    <a:pt x="8110" y="2880"/>
                  </a:lnTo>
                  <a:lnTo>
                    <a:pt x="8107" y="2975"/>
                  </a:lnTo>
                  <a:lnTo>
                    <a:pt x="8102" y="3070"/>
                  </a:lnTo>
                  <a:lnTo>
                    <a:pt x="8095" y="3166"/>
                  </a:lnTo>
                  <a:lnTo>
                    <a:pt x="8086" y="3261"/>
                  </a:lnTo>
                  <a:lnTo>
                    <a:pt x="8075" y="3355"/>
                  </a:lnTo>
                  <a:lnTo>
                    <a:pt x="8063" y="3451"/>
                  </a:lnTo>
                  <a:lnTo>
                    <a:pt x="8050" y="3546"/>
                  </a:lnTo>
                  <a:lnTo>
                    <a:pt x="8039" y="3616"/>
                  </a:lnTo>
                  <a:lnTo>
                    <a:pt x="8026" y="3685"/>
                  </a:lnTo>
                  <a:lnTo>
                    <a:pt x="8012" y="3756"/>
                  </a:lnTo>
                  <a:lnTo>
                    <a:pt x="7996" y="3825"/>
                  </a:lnTo>
                  <a:lnTo>
                    <a:pt x="7978" y="3893"/>
                  </a:lnTo>
                  <a:lnTo>
                    <a:pt x="7958" y="3962"/>
                  </a:lnTo>
                  <a:lnTo>
                    <a:pt x="7937" y="4030"/>
                  </a:lnTo>
                  <a:lnTo>
                    <a:pt x="7914" y="4098"/>
                  </a:lnTo>
                  <a:lnTo>
                    <a:pt x="7890" y="4165"/>
                  </a:lnTo>
                  <a:lnTo>
                    <a:pt x="7864" y="4232"/>
                  </a:lnTo>
                  <a:lnTo>
                    <a:pt x="7837" y="4299"/>
                  </a:lnTo>
                  <a:lnTo>
                    <a:pt x="7810" y="4366"/>
                  </a:lnTo>
                  <a:lnTo>
                    <a:pt x="7781" y="4431"/>
                  </a:lnTo>
                  <a:lnTo>
                    <a:pt x="7750" y="4497"/>
                  </a:lnTo>
                  <a:lnTo>
                    <a:pt x="7718" y="4562"/>
                  </a:lnTo>
                  <a:lnTo>
                    <a:pt x="7687" y="4627"/>
                  </a:lnTo>
                  <a:lnTo>
                    <a:pt x="7677" y="4644"/>
                  </a:lnTo>
                  <a:lnTo>
                    <a:pt x="7668" y="4661"/>
                  </a:lnTo>
                  <a:lnTo>
                    <a:pt x="7659" y="4678"/>
                  </a:lnTo>
                  <a:lnTo>
                    <a:pt x="7649" y="4695"/>
                  </a:lnTo>
                  <a:lnTo>
                    <a:pt x="7640" y="4712"/>
                  </a:lnTo>
                  <a:lnTo>
                    <a:pt x="7630" y="4729"/>
                  </a:lnTo>
                  <a:lnTo>
                    <a:pt x="7620" y="4746"/>
                  </a:lnTo>
                  <a:lnTo>
                    <a:pt x="7610" y="4763"/>
                  </a:lnTo>
                  <a:lnTo>
                    <a:pt x="7600" y="4779"/>
                  </a:lnTo>
                  <a:lnTo>
                    <a:pt x="7589" y="4796"/>
                  </a:lnTo>
                  <a:lnTo>
                    <a:pt x="7577" y="4813"/>
                  </a:lnTo>
                  <a:lnTo>
                    <a:pt x="7566" y="4829"/>
                  </a:lnTo>
                  <a:lnTo>
                    <a:pt x="7555" y="4845"/>
                  </a:lnTo>
                  <a:lnTo>
                    <a:pt x="7544" y="4861"/>
                  </a:lnTo>
                  <a:lnTo>
                    <a:pt x="7532" y="4877"/>
                  </a:lnTo>
                  <a:lnTo>
                    <a:pt x="7521" y="4893"/>
                  </a:lnTo>
                  <a:lnTo>
                    <a:pt x="7405" y="5039"/>
                  </a:lnTo>
                  <a:lnTo>
                    <a:pt x="7286" y="5182"/>
                  </a:lnTo>
                  <a:lnTo>
                    <a:pt x="7166" y="5322"/>
                  </a:lnTo>
                  <a:lnTo>
                    <a:pt x="7044" y="5458"/>
                  </a:lnTo>
                  <a:lnTo>
                    <a:pt x="6919" y="5592"/>
                  </a:lnTo>
                  <a:lnTo>
                    <a:pt x="6792" y="5722"/>
                  </a:lnTo>
                  <a:lnTo>
                    <a:pt x="6662" y="5850"/>
                  </a:lnTo>
                  <a:lnTo>
                    <a:pt x="6528" y="5973"/>
                  </a:lnTo>
                  <a:lnTo>
                    <a:pt x="6393" y="6093"/>
                  </a:lnTo>
                  <a:lnTo>
                    <a:pt x="6253" y="6211"/>
                  </a:lnTo>
                  <a:lnTo>
                    <a:pt x="6111" y="6325"/>
                  </a:lnTo>
                  <a:lnTo>
                    <a:pt x="5965" y="6437"/>
                  </a:lnTo>
                  <a:lnTo>
                    <a:pt x="5815" y="6544"/>
                  </a:lnTo>
                  <a:lnTo>
                    <a:pt x="5662" y="6648"/>
                  </a:lnTo>
                  <a:lnTo>
                    <a:pt x="5505" y="6751"/>
                  </a:lnTo>
                  <a:lnTo>
                    <a:pt x="5344" y="6849"/>
                  </a:lnTo>
                  <a:lnTo>
                    <a:pt x="5184" y="6751"/>
                  </a:lnTo>
                  <a:lnTo>
                    <a:pt x="5027" y="6648"/>
                  </a:lnTo>
                  <a:lnTo>
                    <a:pt x="4873" y="6544"/>
                  </a:lnTo>
                  <a:lnTo>
                    <a:pt x="4725" y="6437"/>
                  </a:lnTo>
                  <a:lnTo>
                    <a:pt x="4578" y="6325"/>
                  </a:lnTo>
                  <a:lnTo>
                    <a:pt x="4436" y="6211"/>
                  </a:lnTo>
                  <a:lnTo>
                    <a:pt x="4297" y="6093"/>
                  </a:lnTo>
                  <a:lnTo>
                    <a:pt x="4161" y="5973"/>
                  </a:lnTo>
                  <a:lnTo>
                    <a:pt x="4027" y="5850"/>
                  </a:lnTo>
                  <a:lnTo>
                    <a:pt x="3897" y="5722"/>
                  </a:lnTo>
                  <a:lnTo>
                    <a:pt x="3770" y="5592"/>
                  </a:lnTo>
                  <a:lnTo>
                    <a:pt x="3645" y="5458"/>
                  </a:lnTo>
                  <a:lnTo>
                    <a:pt x="3523" y="5322"/>
                  </a:lnTo>
                  <a:lnTo>
                    <a:pt x="3403" y="5182"/>
                  </a:lnTo>
                  <a:lnTo>
                    <a:pt x="3284" y="5039"/>
                  </a:lnTo>
                  <a:lnTo>
                    <a:pt x="3169" y="4893"/>
                  </a:lnTo>
                  <a:lnTo>
                    <a:pt x="3157" y="4877"/>
                  </a:lnTo>
                  <a:lnTo>
                    <a:pt x="3145" y="4861"/>
                  </a:lnTo>
                  <a:lnTo>
                    <a:pt x="3134" y="4845"/>
                  </a:lnTo>
                  <a:lnTo>
                    <a:pt x="3123" y="4829"/>
                  </a:lnTo>
                  <a:lnTo>
                    <a:pt x="3111" y="4813"/>
                  </a:lnTo>
                  <a:lnTo>
                    <a:pt x="3100" y="4796"/>
                  </a:lnTo>
                  <a:lnTo>
                    <a:pt x="3090" y="4779"/>
                  </a:lnTo>
                  <a:lnTo>
                    <a:pt x="3079" y="4763"/>
                  </a:lnTo>
                  <a:lnTo>
                    <a:pt x="3069" y="4746"/>
                  </a:lnTo>
                  <a:lnTo>
                    <a:pt x="3059" y="4729"/>
                  </a:lnTo>
                  <a:lnTo>
                    <a:pt x="3050" y="4712"/>
                  </a:lnTo>
                  <a:lnTo>
                    <a:pt x="3040" y="4695"/>
                  </a:lnTo>
                  <a:lnTo>
                    <a:pt x="3031" y="4678"/>
                  </a:lnTo>
                  <a:lnTo>
                    <a:pt x="3021" y="4661"/>
                  </a:lnTo>
                  <a:lnTo>
                    <a:pt x="3012" y="4644"/>
                  </a:lnTo>
                  <a:lnTo>
                    <a:pt x="3004" y="4627"/>
                  </a:lnTo>
                  <a:lnTo>
                    <a:pt x="2971" y="4562"/>
                  </a:lnTo>
                  <a:lnTo>
                    <a:pt x="2940" y="4497"/>
                  </a:lnTo>
                  <a:lnTo>
                    <a:pt x="2909" y="4431"/>
                  </a:lnTo>
                  <a:lnTo>
                    <a:pt x="2880" y="4366"/>
                  </a:lnTo>
                  <a:lnTo>
                    <a:pt x="2852" y="4299"/>
                  </a:lnTo>
                  <a:lnTo>
                    <a:pt x="2824" y="4232"/>
                  </a:lnTo>
                  <a:lnTo>
                    <a:pt x="2799" y="4165"/>
                  </a:lnTo>
                  <a:lnTo>
                    <a:pt x="2775" y="4098"/>
                  </a:lnTo>
                  <a:lnTo>
                    <a:pt x="2752" y="4030"/>
                  </a:lnTo>
                  <a:lnTo>
                    <a:pt x="2730" y="3962"/>
                  </a:lnTo>
                  <a:lnTo>
                    <a:pt x="2711" y="3893"/>
                  </a:lnTo>
                  <a:lnTo>
                    <a:pt x="2693" y="3825"/>
                  </a:lnTo>
                  <a:lnTo>
                    <a:pt x="2677" y="3756"/>
                  </a:lnTo>
                  <a:lnTo>
                    <a:pt x="2663" y="3685"/>
                  </a:lnTo>
                  <a:lnTo>
                    <a:pt x="2649" y="3616"/>
                  </a:lnTo>
                  <a:lnTo>
                    <a:pt x="2639" y="3546"/>
                  </a:lnTo>
                  <a:lnTo>
                    <a:pt x="2626" y="3451"/>
                  </a:lnTo>
                  <a:lnTo>
                    <a:pt x="2614" y="3355"/>
                  </a:lnTo>
                  <a:lnTo>
                    <a:pt x="2603" y="3261"/>
                  </a:lnTo>
                  <a:lnTo>
                    <a:pt x="2594" y="3166"/>
                  </a:lnTo>
                  <a:lnTo>
                    <a:pt x="2587" y="3070"/>
                  </a:lnTo>
                  <a:lnTo>
                    <a:pt x="2582" y="2975"/>
                  </a:lnTo>
                  <a:lnTo>
                    <a:pt x="2579" y="2880"/>
                  </a:lnTo>
                  <a:lnTo>
                    <a:pt x="2580" y="2785"/>
                  </a:lnTo>
                  <a:lnTo>
                    <a:pt x="2583" y="2690"/>
                  </a:lnTo>
                  <a:lnTo>
                    <a:pt x="2590" y="2596"/>
                  </a:lnTo>
                  <a:lnTo>
                    <a:pt x="2601" y="2501"/>
                  </a:lnTo>
                  <a:lnTo>
                    <a:pt x="2616" y="2407"/>
                  </a:lnTo>
                  <a:lnTo>
                    <a:pt x="2635" y="2314"/>
                  </a:lnTo>
                  <a:lnTo>
                    <a:pt x="2660" y="2220"/>
                  </a:lnTo>
                  <a:lnTo>
                    <a:pt x="2690" y="2127"/>
                  </a:lnTo>
                  <a:lnTo>
                    <a:pt x="2725" y="2036"/>
                  </a:lnTo>
                  <a:lnTo>
                    <a:pt x="2760" y="1959"/>
                  </a:lnTo>
                  <a:lnTo>
                    <a:pt x="2799" y="1884"/>
                  </a:lnTo>
                  <a:lnTo>
                    <a:pt x="2842" y="1813"/>
                  </a:lnTo>
                  <a:lnTo>
                    <a:pt x="2888" y="1746"/>
                  </a:lnTo>
                  <a:lnTo>
                    <a:pt x="2939" y="1683"/>
                  </a:lnTo>
                  <a:lnTo>
                    <a:pt x="2992" y="1621"/>
                  </a:lnTo>
                  <a:lnTo>
                    <a:pt x="3049" y="1565"/>
                  </a:lnTo>
                  <a:lnTo>
                    <a:pt x="3109" y="1512"/>
                  </a:lnTo>
                  <a:lnTo>
                    <a:pt x="3173" y="1463"/>
                  </a:lnTo>
                  <a:lnTo>
                    <a:pt x="3240" y="1418"/>
                  </a:lnTo>
                  <a:lnTo>
                    <a:pt x="3310" y="1377"/>
                  </a:lnTo>
                  <a:lnTo>
                    <a:pt x="3382" y="1340"/>
                  </a:lnTo>
                  <a:lnTo>
                    <a:pt x="3458" y="1306"/>
                  </a:lnTo>
                  <a:lnTo>
                    <a:pt x="3537" y="1278"/>
                  </a:lnTo>
                  <a:lnTo>
                    <a:pt x="3619" y="1254"/>
                  </a:lnTo>
                  <a:lnTo>
                    <a:pt x="3704" y="1235"/>
                  </a:lnTo>
                  <a:lnTo>
                    <a:pt x="3755" y="1225"/>
                  </a:lnTo>
                  <a:lnTo>
                    <a:pt x="3808" y="1217"/>
                  </a:lnTo>
                  <a:lnTo>
                    <a:pt x="3859" y="1210"/>
                  </a:lnTo>
                  <a:lnTo>
                    <a:pt x="3911" y="1206"/>
                  </a:lnTo>
                  <a:lnTo>
                    <a:pt x="3964" y="1203"/>
                  </a:lnTo>
                  <a:lnTo>
                    <a:pt x="4015" y="1201"/>
                  </a:lnTo>
                  <a:lnTo>
                    <a:pt x="4066" y="1201"/>
                  </a:lnTo>
                  <a:lnTo>
                    <a:pt x="4117" y="1204"/>
                  </a:lnTo>
                  <a:lnTo>
                    <a:pt x="4168" y="1207"/>
                  </a:lnTo>
                  <a:lnTo>
                    <a:pt x="4218" y="1213"/>
                  </a:lnTo>
                  <a:lnTo>
                    <a:pt x="4269" y="1221"/>
                  </a:lnTo>
                  <a:lnTo>
                    <a:pt x="4318" y="1231"/>
                  </a:lnTo>
                  <a:lnTo>
                    <a:pt x="4368" y="1242"/>
                  </a:lnTo>
                  <a:lnTo>
                    <a:pt x="4416" y="1256"/>
                  </a:lnTo>
                  <a:lnTo>
                    <a:pt x="4465" y="1272"/>
                  </a:lnTo>
                  <a:lnTo>
                    <a:pt x="4513" y="1290"/>
                  </a:lnTo>
                  <a:lnTo>
                    <a:pt x="4560" y="1310"/>
                  </a:lnTo>
                  <a:lnTo>
                    <a:pt x="4605" y="1332"/>
                  </a:lnTo>
                  <a:lnTo>
                    <a:pt x="4650" y="1358"/>
                  </a:lnTo>
                  <a:lnTo>
                    <a:pt x="4692" y="1384"/>
                  </a:lnTo>
                  <a:lnTo>
                    <a:pt x="4733" y="1411"/>
                  </a:lnTo>
                  <a:lnTo>
                    <a:pt x="4772" y="1441"/>
                  </a:lnTo>
                  <a:lnTo>
                    <a:pt x="4810" y="1472"/>
                  </a:lnTo>
                  <a:lnTo>
                    <a:pt x="4847" y="1505"/>
                  </a:lnTo>
                  <a:lnTo>
                    <a:pt x="4882" y="1540"/>
                  </a:lnTo>
                  <a:lnTo>
                    <a:pt x="4917" y="1576"/>
                  </a:lnTo>
                  <a:lnTo>
                    <a:pt x="4950" y="1614"/>
                  </a:lnTo>
                  <a:lnTo>
                    <a:pt x="4983" y="1654"/>
                  </a:lnTo>
                  <a:lnTo>
                    <a:pt x="5015" y="1694"/>
                  </a:lnTo>
                  <a:lnTo>
                    <a:pt x="5046" y="1736"/>
                  </a:lnTo>
                  <a:lnTo>
                    <a:pt x="5077" y="1780"/>
                  </a:lnTo>
                  <a:lnTo>
                    <a:pt x="5108" y="1825"/>
                  </a:lnTo>
                  <a:lnTo>
                    <a:pt x="5119" y="1841"/>
                  </a:lnTo>
                  <a:lnTo>
                    <a:pt x="5129" y="1858"/>
                  </a:lnTo>
                  <a:lnTo>
                    <a:pt x="5140" y="1874"/>
                  </a:lnTo>
                  <a:lnTo>
                    <a:pt x="5151" y="1891"/>
                  </a:lnTo>
                  <a:lnTo>
                    <a:pt x="5162" y="1908"/>
                  </a:lnTo>
                  <a:lnTo>
                    <a:pt x="5173" y="1924"/>
                  </a:lnTo>
                  <a:lnTo>
                    <a:pt x="5184" y="1942"/>
                  </a:lnTo>
                  <a:lnTo>
                    <a:pt x="5194" y="1959"/>
                  </a:lnTo>
                  <a:lnTo>
                    <a:pt x="5204" y="1975"/>
                  </a:lnTo>
                  <a:lnTo>
                    <a:pt x="5214" y="1992"/>
                  </a:lnTo>
                  <a:lnTo>
                    <a:pt x="5224" y="2009"/>
                  </a:lnTo>
                  <a:lnTo>
                    <a:pt x="5234" y="2025"/>
                  </a:lnTo>
                  <a:lnTo>
                    <a:pt x="5243" y="2042"/>
                  </a:lnTo>
                  <a:lnTo>
                    <a:pt x="5252" y="2059"/>
                  </a:lnTo>
                  <a:lnTo>
                    <a:pt x="5263" y="2076"/>
                  </a:lnTo>
                  <a:lnTo>
                    <a:pt x="5272" y="2093"/>
                  </a:lnTo>
                  <a:lnTo>
                    <a:pt x="5276" y="2101"/>
                  </a:lnTo>
                  <a:lnTo>
                    <a:pt x="5281" y="2110"/>
                  </a:lnTo>
                  <a:lnTo>
                    <a:pt x="5285" y="2120"/>
                  </a:lnTo>
                  <a:lnTo>
                    <a:pt x="5290" y="2129"/>
                  </a:lnTo>
                  <a:lnTo>
                    <a:pt x="5294" y="2139"/>
                  </a:lnTo>
                  <a:lnTo>
                    <a:pt x="5299" y="2148"/>
                  </a:lnTo>
                  <a:lnTo>
                    <a:pt x="5304" y="2158"/>
                  </a:lnTo>
                  <a:lnTo>
                    <a:pt x="5308" y="2169"/>
                  </a:lnTo>
                  <a:lnTo>
                    <a:pt x="5313" y="2179"/>
                  </a:lnTo>
                  <a:lnTo>
                    <a:pt x="5317" y="2189"/>
                  </a:lnTo>
                  <a:lnTo>
                    <a:pt x="5322" y="2199"/>
                  </a:lnTo>
                  <a:lnTo>
                    <a:pt x="5326" y="2210"/>
                  </a:lnTo>
                  <a:lnTo>
                    <a:pt x="5331" y="2220"/>
                  </a:lnTo>
                  <a:lnTo>
                    <a:pt x="5335" y="2230"/>
                  </a:lnTo>
                  <a:lnTo>
                    <a:pt x="5339" y="2241"/>
                  </a:lnTo>
                  <a:lnTo>
                    <a:pt x="5344" y="2252"/>
                  </a:lnTo>
                  <a:lnTo>
                    <a:pt x="5348" y="2241"/>
                  </a:lnTo>
                  <a:lnTo>
                    <a:pt x="5353" y="2230"/>
                  </a:lnTo>
                  <a:lnTo>
                    <a:pt x="5358" y="2220"/>
                  </a:lnTo>
                  <a:lnTo>
                    <a:pt x="5362" y="2210"/>
                  </a:lnTo>
                  <a:lnTo>
                    <a:pt x="5367" y="2199"/>
                  </a:lnTo>
                  <a:lnTo>
                    <a:pt x="5371" y="2189"/>
                  </a:lnTo>
                  <a:lnTo>
                    <a:pt x="5376" y="2179"/>
                  </a:lnTo>
                  <a:lnTo>
                    <a:pt x="5381" y="2169"/>
                  </a:lnTo>
                  <a:lnTo>
                    <a:pt x="5385" y="2158"/>
                  </a:lnTo>
                  <a:lnTo>
                    <a:pt x="5390" y="2148"/>
                  </a:lnTo>
                  <a:lnTo>
                    <a:pt x="5395" y="2139"/>
                  </a:lnTo>
                  <a:lnTo>
                    <a:pt x="5399" y="2129"/>
                  </a:lnTo>
                  <a:lnTo>
                    <a:pt x="5404" y="2120"/>
                  </a:lnTo>
                  <a:lnTo>
                    <a:pt x="5408" y="2110"/>
                  </a:lnTo>
                  <a:lnTo>
                    <a:pt x="5413" y="2101"/>
                  </a:lnTo>
                  <a:lnTo>
                    <a:pt x="5418" y="2093"/>
                  </a:lnTo>
                  <a:close/>
                  <a:moveTo>
                    <a:pt x="2432" y="0"/>
                  </a:moveTo>
                  <a:lnTo>
                    <a:pt x="2183" y="12"/>
                  </a:lnTo>
                  <a:lnTo>
                    <a:pt x="1942" y="48"/>
                  </a:lnTo>
                  <a:lnTo>
                    <a:pt x="1708" y="108"/>
                  </a:lnTo>
                  <a:lnTo>
                    <a:pt x="1486" y="190"/>
                  </a:lnTo>
                  <a:lnTo>
                    <a:pt x="1273" y="291"/>
                  </a:lnTo>
                  <a:lnTo>
                    <a:pt x="1073" y="412"/>
                  </a:lnTo>
                  <a:lnTo>
                    <a:pt x="887" y="551"/>
                  </a:lnTo>
                  <a:lnTo>
                    <a:pt x="714" y="707"/>
                  </a:lnTo>
                  <a:lnTo>
                    <a:pt x="557" y="878"/>
                  </a:lnTo>
                  <a:lnTo>
                    <a:pt x="418" y="1065"/>
                  </a:lnTo>
                  <a:lnTo>
                    <a:pt x="296" y="1263"/>
                  </a:lnTo>
                  <a:lnTo>
                    <a:pt x="194" y="1474"/>
                  </a:lnTo>
                  <a:lnTo>
                    <a:pt x="112" y="1696"/>
                  </a:lnTo>
                  <a:lnTo>
                    <a:pt x="53" y="1927"/>
                  </a:lnTo>
                  <a:lnTo>
                    <a:pt x="16" y="2167"/>
                  </a:lnTo>
                  <a:lnTo>
                    <a:pt x="4" y="2414"/>
                  </a:lnTo>
                  <a:lnTo>
                    <a:pt x="0" y="7843"/>
                  </a:lnTo>
                  <a:lnTo>
                    <a:pt x="4" y="7928"/>
                  </a:lnTo>
                  <a:lnTo>
                    <a:pt x="17" y="8013"/>
                  </a:lnTo>
                  <a:lnTo>
                    <a:pt x="37" y="8093"/>
                  </a:lnTo>
                  <a:lnTo>
                    <a:pt x="67" y="8170"/>
                  </a:lnTo>
                  <a:lnTo>
                    <a:pt x="102" y="8245"/>
                  </a:lnTo>
                  <a:lnTo>
                    <a:pt x="145" y="8314"/>
                  </a:lnTo>
                  <a:lnTo>
                    <a:pt x="193" y="8378"/>
                  </a:lnTo>
                  <a:lnTo>
                    <a:pt x="249" y="8438"/>
                  </a:lnTo>
                  <a:lnTo>
                    <a:pt x="308" y="8492"/>
                  </a:lnTo>
                  <a:lnTo>
                    <a:pt x="374" y="8541"/>
                  </a:lnTo>
                  <a:lnTo>
                    <a:pt x="444" y="8583"/>
                  </a:lnTo>
                  <a:lnTo>
                    <a:pt x="519" y="8619"/>
                  </a:lnTo>
                  <a:lnTo>
                    <a:pt x="596" y="8647"/>
                  </a:lnTo>
                  <a:lnTo>
                    <a:pt x="677" y="8667"/>
                  </a:lnTo>
                  <a:lnTo>
                    <a:pt x="762" y="8680"/>
                  </a:lnTo>
                  <a:lnTo>
                    <a:pt x="849" y="8685"/>
                  </a:lnTo>
                  <a:lnTo>
                    <a:pt x="935" y="8680"/>
                  </a:lnTo>
                  <a:lnTo>
                    <a:pt x="1020" y="8667"/>
                  </a:lnTo>
                  <a:lnTo>
                    <a:pt x="1101" y="8647"/>
                  </a:lnTo>
                  <a:lnTo>
                    <a:pt x="1180" y="8619"/>
                  </a:lnTo>
                  <a:lnTo>
                    <a:pt x="1253" y="8583"/>
                  </a:lnTo>
                  <a:lnTo>
                    <a:pt x="1323" y="8541"/>
                  </a:lnTo>
                  <a:lnTo>
                    <a:pt x="1389" y="8492"/>
                  </a:lnTo>
                  <a:lnTo>
                    <a:pt x="1450" y="8438"/>
                  </a:lnTo>
                  <a:lnTo>
                    <a:pt x="1504" y="8378"/>
                  </a:lnTo>
                  <a:lnTo>
                    <a:pt x="1553" y="8314"/>
                  </a:lnTo>
                  <a:lnTo>
                    <a:pt x="1595" y="8245"/>
                  </a:lnTo>
                  <a:lnTo>
                    <a:pt x="1632" y="8170"/>
                  </a:lnTo>
                  <a:lnTo>
                    <a:pt x="1660" y="8093"/>
                  </a:lnTo>
                  <a:lnTo>
                    <a:pt x="1680" y="8013"/>
                  </a:lnTo>
                  <a:lnTo>
                    <a:pt x="1693" y="7928"/>
                  </a:lnTo>
                  <a:lnTo>
                    <a:pt x="1698" y="7843"/>
                  </a:lnTo>
                  <a:lnTo>
                    <a:pt x="2746" y="12542"/>
                  </a:lnTo>
                  <a:lnTo>
                    <a:pt x="5161" y="12542"/>
                  </a:lnTo>
                  <a:lnTo>
                    <a:pt x="4870" y="10071"/>
                  </a:lnTo>
                  <a:lnTo>
                    <a:pt x="4869" y="10069"/>
                  </a:lnTo>
                  <a:lnTo>
                    <a:pt x="4869" y="10068"/>
                  </a:lnTo>
                  <a:lnTo>
                    <a:pt x="4869" y="10067"/>
                  </a:lnTo>
                  <a:lnTo>
                    <a:pt x="4869" y="10068"/>
                  </a:lnTo>
                  <a:lnTo>
                    <a:pt x="4869" y="10069"/>
                  </a:lnTo>
                  <a:lnTo>
                    <a:pt x="4869" y="10070"/>
                  </a:lnTo>
                  <a:lnTo>
                    <a:pt x="4869" y="10071"/>
                  </a:lnTo>
                  <a:lnTo>
                    <a:pt x="4869" y="10072"/>
                  </a:lnTo>
                  <a:lnTo>
                    <a:pt x="4869" y="10073"/>
                  </a:lnTo>
                  <a:lnTo>
                    <a:pt x="4869" y="10074"/>
                  </a:lnTo>
                  <a:lnTo>
                    <a:pt x="4869" y="10073"/>
                  </a:lnTo>
                  <a:lnTo>
                    <a:pt x="4869" y="10072"/>
                  </a:lnTo>
                  <a:lnTo>
                    <a:pt x="4870" y="10071"/>
                  </a:lnTo>
                  <a:lnTo>
                    <a:pt x="4872" y="10020"/>
                  </a:lnTo>
                  <a:lnTo>
                    <a:pt x="4879" y="9972"/>
                  </a:lnTo>
                  <a:lnTo>
                    <a:pt x="4892" y="9926"/>
                  </a:lnTo>
                  <a:lnTo>
                    <a:pt x="4908" y="9880"/>
                  </a:lnTo>
                  <a:lnTo>
                    <a:pt x="4928" y="9837"/>
                  </a:lnTo>
                  <a:lnTo>
                    <a:pt x="4952" y="9796"/>
                  </a:lnTo>
                  <a:lnTo>
                    <a:pt x="4979" y="9758"/>
                  </a:lnTo>
                  <a:lnTo>
                    <a:pt x="5011" y="9721"/>
                  </a:lnTo>
                  <a:lnTo>
                    <a:pt x="5045" y="9688"/>
                  </a:lnTo>
                  <a:lnTo>
                    <a:pt x="5082" y="9659"/>
                  </a:lnTo>
                  <a:lnTo>
                    <a:pt x="5122" y="9634"/>
                  </a:lnTo>
                  <a:lnTo>
                    <a:pt x="5163" y="9612"/>
                  </a:lnTo>
                  <a:lnTo>
                    <a:pt x="5208" y="9595"/>
                  </a:lnTo>
                  <a:lnTo>
                    <a:pt x="5254" y="9582"/>
                  </a:lnTo>
                  <a:lnTo>
                    <a:pt x="5302" y="9574"/>
                  </a:lnTo>
                  <a:lnTo>
                    <a:pt x="5351" y="9572"/>
                  </a:lnTo>
                  <a:lnTo>
                    <a:pt x="5400" y="9574"/>
                  </a:lnTo>
                  <a:lnTo>
                    <a:pt x="5449" y="9582"/>
                  </a:lnTo>
                  <a:lnTo>
                    <a:pt x="5495" y="9595"/>
                  </a:lnTo>
                  <a:lnTo>
                    <a:pt x="5539" y="9612"/>
                  </a:lnTo>
                  <a:lnTo>
                    <a:pt x="5581" y="9634"/>
                  </a:lnTo>
                  <a:lnTo>
                    <a:pt x="5620" y="9659"/>
                  </a:lnTo>
                  <a:lnTo>
                    <a:pt x="5658" y="9688"/>
                  </a:lnTo>
                  <a:lnTo>
                    <a:pt x="5692" y="9721"/>
                  </a:lnTo>
                  <a:lnTo>
                    <a:pt x="5723" y="9758"/>
                  </a:lnTo>
                  <a:lnTo>
                    <a:pt x="5751" y="9796"/>
                  </a:lnTo>
                  <a:lnTo>
                    <a:pt x="5775" y="9837"/>
                  </a:lnTo>
                  <a:lnTo>
                    <a:pt x="5795" y="9880"/>
                  </a:lnTo>
                  <a:lnTo>
                    <a:pt x="5811" y="9926"/>
                  </a:lnTo>
                  <a:lnTo>
                    <a:pt x="5824" y="9972"/>
                  </a:lnTo>
                  <a:lnTo>
                    <a:pt x="5831" y="10020"/>
                  </a:lnTo>
                  <a:lnTo>
                    <a:pt x="5834" y="10071"/>
                  </a:lnTo>
                  <a:lnTo>
                    <a:pt x="5834" y="10072"/>
                  </a:lnTo>
                  <a:lnTo>
                    <a:pt x="5834" y="10073"/>
                  </a:lnTo>
                  <a:lnTo>
                    <a:pt x="5834" y="10074"/>
                  </a:lnTo>
                  <a:lnTo>
                    <a:pt x="5834" y="10073"/>
                  </a:lnTo>
                  <a:lnTo>
                    <a:pt x="5834" y="10072"/>
                  </a:lnTo>
                  <a:lnTo>
                    <a:pt x="5834" y="10071"/>
                  </a:lnTo>
                  <a:lnTo>
                    <a:pt x="5834" y="10070"/>
                  </a:lnTo>
                  <a:lnTo>
                    <a:pt x="5834" y="10069"/>
                  </a:lnTo>
                  <a:lnTo>
                    <a:pt x="5834" y="10068"/>
                  </a:lnTo>
                  <a:lnTo>
                    <a:pt x="5834" y="10067"/>
                  </a:lnTo>
                  <a:lnTo>
                    <a:pt x="5834" y="10068"/>
                  </a:lnTo>
                  <a:lnTo>
                    <a:pt x="5834" y="10069"/>
                  </a:lnTo>
                  <a:lnTo>
                    <a:pt x="5834" y="10071"/>
                  </a:lnTo>
                  <a:lnTo>
                    <a:pt x="5544" y="12542"/>
                  </a:lnTo>
                  <a:lnTo>
                    <a:pt x="7958" y="12542"/>
                  </a:lnTo>
                  <a:lnTo>
                    <a:pt x="9006" y="7843"/>
                  </a:lnTo>
                  <a:lnTo>
                    <a:pt x="9010" y="7928"/>
                  </a:lnTo>
                  <a:lnTo>
                    <a:pt x="9023" y="8013"/>
                  </a:lnTo>
                  <a:lnTo>
                    <a:pt x="9043" y="8093"/>
                  </a:lnTo>
                  <a:lnTo>
                    <a:pt x="9072" y="8170"/>
                  </a:lnTo>
                  <a:lnTo>
                    <a:pt x="9108" y="8245"/>
                  </a:lnTo>
                  <a:lnTo>
                    <a:pt x="9150" y="8314"/>
                  </a:lnTo>
                  <a:lnTo>
                    <a:pt x="9199" y="8378"/>
                  </a:lnTo>
                  <a:lnTo>
                    <a:pt x="9254" y="8438"/>
                  </a:lnTo>
                  <a:lnTo>
                    <a:pt x="9314" y="8492"/>
                  </a:lnTo>
                  <a:lnTo>
                    <a:pt x="9380" y="8541"/>
                  </a:lnTo>
                  <a:lnTo>
                    <a:pt x="9450" y="8583"/>
                  </a:lnTo>
                  <a:lnTo>
                    <a:pt x="9524" y="8619"/>
                  </a:lnTo>
                  <a:lnTo>
                    <a:pt x="9602" y="8647"/>
                  </a:lnTo>
                  <a:lnTo>
                    <a:pt x="9683" y="8667"/>
                  </a:lnTo>
                  <a:lnTo>
                    <a:pt x="9768" y="8680"/>
                  </a:lnTo>
                  <a:lnTo>
                    <a:pt x="9855" y="8685"/>
                  </a:lnTo>
                  <a:lnTo>
                    <a:pt x="9941" y="8680"/>
                  </a:lnTo>
                  <a:lnTo>
                    <a:pt x="10026" y="8667"/>
                  </a:lnTo>
                  <a:lnTo>
                    <a:pt x="10107" y="8647"/>
                  </a:lnTo>
                  <a:lnTo>
                    <a:pt x="10184" y="8619"/>
                  </a:lnTo>
                  <a:lnTo>
                    <a:pt x="10258" y="8583"/>
                  </a:lnTo>
                  <a:lnTo>
                    <a:pt x="10329" y="8541"/>
                  </a:lnTo>
                  <a:lnTo>
                    <a:pt x="10394" y="8492"/>
                  </a:lnTo>
                  <a:lnTo>
                    <a:pt x="10454" y="8438"/>
                  </a:lnTo>
                  <a:lnTo>
                    <a:pt x="10509" y="8378"/>
                  </a:lnTo>
                  <a:lnTo>
                    <a:pt x="10558" y="8314"/>
                  </a:lnTo>
                  <a:lnTo>
                    <a:pt x="10601" y="8245"/>
                  </a:lnTo>
                  <a:lnTo>
                    <a:pt x="10636" y="8170"/>
                  </a:lnTo>
                  <a:lnTo>
                    <a:pt x="10666" y="8093"/>
                  </a:lnTo>
                  <a:lnTo>
                    <a:pt x="10686" y="8013"/>
                  </a:lnTo>
                  <a:lnTo>
                    <a:pt x="10699" y="7928"/>
                  </a:lnTo>
                  <a:lnTo>
                    <a:pt x="10704" y="7843"/>
                  </a:lnTo>
                  <a:lnTo>
                    <a:pt x="10701" y="2409"/>
                  </a:lnTo>
                  <a:lnTo>
                    <a:pt x="10688" y="2162"/>
                  </a:lnTo>
                  <a:lnTo>
                    <a:pt x="10651" y="1922"/>
                  </a:lnTo>
                  <a:lnTo>
                    <a:pt x="10592" y="1692"/>
                  </a:lnTo>
                  <a:lnTo>
                    <a:pt x="10510" y="1470"/>
                  </a:lnTo>
                  <a:lnTo>
                    <a:pt x="10408" y="1259"/>
                  </a:lnTo>
                  <a:lnTo>
                    <a:pt x="10285" y="1061"/>
                  </a:lnTo>
                  <a:lnTo>
                    <a:pt x="10146" y="875"/>
                  </a:lnTo>
                  <a:lnTo>
                    <a:pt x="9989" y="704"/>
                  </a:lnTo>
                  <a:lnTo>
                    <a:pt x="9816" y="549"/>
                  </a:lnTo>
                  <a:lnTo>
                    <a:pt x="9629" y="410"/>
                  </a:lnTo>
                  <a:lnTo>
                    <a:pt x="9429" y="290"/>
                  </a:lnTo>
                  <a:lnTo>
                    <a:pt x="9217" y="189"/>
                  </a:lnTo>
                  <a:lnTo>
                    <a:pt x="8994" y="107"/>
                  </a:lnTo>
                  <a:lnTo>
                    <a:pt x="8761" y="48"/>
                  </a:lnTo>
                  <a:lnTo>
                    <a:pt x="8520" y="12"/>
                  </a:lnTo>
                  <a:lnTo>
                    <a:pt x="8272" y="0"/>
                  </a:lnTo>
                  <a:lnTo>
                    <a:pt x="24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3600" b="1">
                <a:solidFill>
                  <a:srgbClr val="FF0000"/>
                </a:solidFill>
              </a:endParaRPr>
            </a:p>
          </p:txBody>
        </p:sp>
        <p:sp>
          <p:nvSpPr>
            <p:cNvPr id="14" name="Oval 13"/>
            <p:cNvSpPr>
              <a:spLocks noChangeArrowheads="1"/>
            </p:cNvSpPr>
            <p:nvPr/>
          </p:nvSpPr>
          <p:spPr bwMode="auto">
            <a:xfrm>
              <a:off x="457200" y="5867400"/>
              <a:ext cx="152400" cy="152400"/>
            </a:xfrm>
            <a:prstGeom prst="ellipse">
              <a:avLst/>
            </a:prstGeom>
            <a:solidFill>
              <a:schemeClr val="tx1"/>
            </a:solidFill>
            <a:ln w="9525">
              <a:solidFill>
                <a:schemeClr val="tx1"/>
              </a:solidFill>
              <a:round/>
              <a:headEnd/>
              <a:tailEnd/>
            </a:ln>
          </p:spPr>
          <p:txBody>
            <a:bodyPr wrap="none" anchor="ctr"/>
            <a:lstStyle/>
            <a:p>
              <a:pPr algn="ctr"/>
              <a:endParaRPr lang="en-US" sz="1800" b="1">
                <a:solidFill>
                  <a:srgbClr val="000000"/>
                </a:solidFill>
              </a:endParaRPr>
            </a:p>
          </p:txBody>
        </p:sp>
      </p:grpSp>
      <p:grpSp>
        <p:nvGrpSpPr>
          <p:cNvPr id="2" name="Group 1"/>
          <p:cNvGrpSpPr/>
          <p:nvPr/>
        </p:nvGrpSpPr>
        <p:grpSpPr>
          <a:xfrm>
            <a:off x="420732" y="1219200"/>
            <a:ext cx="8559072" cy="5280772"/>
            <a:chOff x="420732" y="1219200"/>
            <a:chExt cx="8559072" cy="5280772"/>
          </a:xfrm>
        </p:grpSpPr>
        <p:sp>
          <p:nvSpPr>
            <p:cNvPr id="34831" name="Text Box 9"/>
            <p:cNvSpPr txBox="1">
              <a:spLocks noChangeArrowheads="1"/>
            </p:cNvSpPr>
            <p:nvPr/>
          </p:nvSpPr>
          <p:spPr bwMode="auto">
            <a:xfrm>
              <a:off x="838199" y="1219200"/>
              <a:ext cx="32091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eaLnBrk="1" hangingPunct="1"/>
              <a:r>
                <a:rPr lang="en-US" sz="4000" b="1" dirty="0">
                  <a:solidFill>
                    <a:srgbClr val="000000"/>
                  </a:solidFill>
                  <a:cs typeface="Times New Roman" pitchFamily="18" charset="0"/>
                </a:rPr>
                <a:t>333 calories</a:t>
              </a:r>
            </a:p>
          </p:txBody>
        </p:sp>
        <p:sp>
          <p:nvSpPr>
            <p:cNvPr id="34829" name="Rectangle 12"/>
            <p:cNvSpPr>
              <a:spLocks noChangeArrowheads="1"/>
            </p:cNvSpPr>
            <p:nvPr/>
          </p:nvSpPr>
          <p:spPr bwMode="auto">
            <a:xfrm>
              <a:off x="5029200" y="1219200"/>
              <a:ext cx="37102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000" b="1" dirty="0">
                  <a:solidFill>
                    <a:srgbClr val="000000"/>
                  </a:solidFill>
                </a:rPr>
                <a:t>590 calories </a:t>
              </a:r>
            </a:p>
          </p:txBody>
        </p:sp>
        <p:sp>
          <p:nvSpPr>
            <p:cNvPr id="5" name="Explosion 1 4"/>
            <p:cNvSpPr/>
            <p:nvPr/>
          </p:nvSpPr>
          <p:spPr bwMode="auto">
            <a:xfrm>
              <a:off x="445404" y="4857624"/>
              <a:ext cx="8534400" cy="1642348"/>
            </a:xfrm>
            <a:prstGeom prst="irregularSeal1">
              <a:avLst/>
            </a:prstGeom>
            <a:solidFill>
              <a:srgbClr val="FFFF00"/>
            </a:solidFill>
            <a:ln w="38100" cap="flat" cmpd="sng" algn="ctr">
              <a:solidFill>
                <a:srgbClr val="D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r>
                <a:rPr lang="en-US" sz="3200" b="1" dirty="0">
                  <a:solidFill>
                    <a:srgbClr val="DA0000"/>
                  </a:solidFill>
                  <a:latin typeface="Arial Black" pitchFamily="34" charset="0"/>
                </a:rPr>
                <a:t>257 more calories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732" y="2312488"/>
              <a:ext cx="3617868" cy="241191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5126" y="2032575"/>
              <a:ext cx="4648200" cy="2695489"/>
            </a:xfrm>
            <a:prstGeom prst="rect">
              <a:avLst/>
            </a:prstGeom>
          </p:spPr>
        </p:pic>
      </p:grpSp>
      <p:sp>
        <p:nvSpPr>
          <p:cNvPr id="15" name="Rectangle 2"/>
          <p:cNvSpPr>
            <a:spLocks noGrp="1" noChangeArrowheads="1"/>
          </p:cNvSpPr>
          <p:nvPr>
            <p:ph type="title"/>
          </p:nvPr>
        </p:nvSpPr>
        <p:spPr>
          <a:xfrm>
            <a:off x="0" y="0"/>
            <a:ext cx="9144000" cy="990600"/>
          </a:xfrm>
          <a:solidFill>
            <a:srgbClr val="DA0000"/>
          </a:solidFill>
        </p:spPr>
        <p:txBody>
          <a:bodyPr/>
          <a:lstStyle/>
          <a:p>
            <a:pPr eaLnBrk="1" hangingPunct="1"/>
            <a:r>
              <a:rPr lang="en-US" dirty="0">
                <a:solidFill>
                  <a:schemeClr val="bg2"/>
                </a:solidFill>
              </a:rPr>
              <a:t>Guess the calorie difference! </a:t>
            </a:r>
          </a:p>
        </p:txBody>
      </p:sp>
      <p:pic>
        <p:nvPicPr>
          <p:cNvPr id="16" name="Picture 7" descr="IANR_186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54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4"/>
          <p:cNvSpPr>
            <a:spLocks noChangeArrowheads="1"/>
          </p:cNvSpPr>
          <p:nvPr/>
        </p:nvSpPr>
        <p:spPr bwMode="auto">
          <a:xfrm>
            <a:off x="185738" y="1295400"/>
            <a:ext cx="8772525" cy="6457950"/>
          </a:xfrm>
          <a:prstGeom prst="roundRect">
            <a:avLst>
              <a:gd name="adj" fmla="val 16667"/>
            </a:avLst>
          </a:prstGeom>
          <a:noFill/>
          <a:ln w="28575" algn="ctr">
            <a:noFill/>
            <a:round/>
            <a:headEnd/>
            <a:tailEnd/>
          </a:ln>
          <a:effectLst>
            <a:outerShdw dist="38100" dir="2700000" algn="tl" rotWithShape="0">
              <a:srgbClr val="808080">
                <a:alpha val="39999"/>
              </a:srgbClr>
            </a:outerShdw>
          </a:effectLst>
        </p:spPr>
        <p:txBody>
          <a:bodyPr wrap="none" anchor="ctr"/>
          <a:lstStyle/>
          <a:p>
            <a:pPr eaLnBrk="0" hangingPunct="0">
              <a:defRPr/>
            </a:pPr>
            <a:endParaRPr lang="en-US" sz="6000" baseline="-25000">
              <a:solidFill>
                <a:srgbClr val="000000"/>
              </a:solidFill>
              <a:effectLst>
                <a:outerShdw blurRad="38100" dist="38100" dir="2700000" algn="tl">
                  <a:srgbClr val="C0C0C0"/>
                </a:outerShdw>
              </a:effectLst>
            </a:endParaRPr>
          </a:p>
        </p:txBody>
      </p:sp>
      <p:sp>
        <p:nvSpPr>
          <p:cNvPr id="1719300" name="Rectangle 4"/>
          <p:cNvSpPr>
            <a:spLocks noChangeArrowheads="1"/>
          </p:cNvSpPr>
          <p:nvPr/>
        </p:nvSpPr>
        <p:spPr bwMode="auto">
          <a:xfrm>
            <a:off x="14288" y="42863"/>
            <a:ext cx="9072562" cy="6781800"/>
          </a:xfrm>
          <a:prstGeom prst="rect">
            <a:avLst/>
          </a:prstGeom>
          <a:noFill/>
          <a:ln w="127000">
            <a:noFill/>
            <a:miter lim="800000"/>
            <a:headEnd/>
            <a:tailEnd/>
          </a:ln>
          <a:effectLst/>
        </p:spPr>
        <p:txBody>
          <a:bodyPr wrap="none" anchor="ctr"/>
          <a:lstStyle/>
          <a:p>
            <a:pPr eaLnBrk="0" hangingPunct="0">
              <a:defRPr/>
            </a:pPr>
            <a:endParaRPr lang="en-US" sz="400">
              <a:solidFill>
                <a:srgbClr val="000000"/>
              </a:solidFill>
              <a:effectLst>
                <a:outerShdw blurRad="38100" dist="38100" dir="2700000" algn="tl">
                  <a:srgbClr val="000000">
                    <a:alpha val="43137"/>
                  </a:srgbClr>
                </a:outerShdw>
              </a:effectLst>
            </a:endParaRPr>
          </a:p>
        </p:txBody>
      </p:sp>
      <p:sp>
        <p:nvSpPr>
          <p:cNvPr id="14344" name="Rectangle 8"/>
          <p:cNvSpPr>
            <a:spLocks noGrp="1" noChangeArrowheads="1"/>
          </p:cNvSpPr>
          <p:nvPr>
            <p:ph type="title"/>
          </p:nvPr>
        </p:nvSpPr>
        <p:spPr>
          <a:xfrm>
            <a:off x="0" y="0"/>
            <a:ext cx="9144000" cy="1295400"/>
          </a:xfrm>
          <a:solidFill>
            <a:srgbClr val="DA0000"/>
          </a:solidFill>
        </p:spPr>
        <p:txBody>
          <a:bodyPr/>
          <a:lstStyle/>
          <a:p>
            <a:pPr>
              <a:defRPr/>
            </a:pPr>
            <a:r>
              <a:rPr lang="en-US" sz="4000" dirty="0">
                <a:solidFill>
                  <a:schemeClr val="bg2"/>
                </a:solidFill>
                <a:latin typeface="Arial" charset="0"/>
              </a:rPr>
              <a:t>How long would you have to lift weights to burn </a:t>
            </a:r>
            <a:r>
              <a:rPr lang="en-US" sz="3600" dirty="0">
                <a:solidFill>
                  <a:schemeClr val="bg2"/>
                </a:solidFill>
                <a:latin typeface="Arial" charset="0"/>
              </a:rPr>
              <a:t>257</a:t>
            </a:r>
            <a:r>
              <a:rPr lang="en-US" sz="4000" dirty="0">
                <a:solidFill>
                  <a:schemeClr val="bg2"/>
                </a:solidFill>
                <a:latin typeface="Arial" charset="0"/>
              </a:rPr>
              <a:t> more calories?</a:t>
            </a:r>
          </a:p>
        </p:txBody>
      </p:sp>
      <p:grpSp>
        <p:nvGrpSpPr>
          <p:cNvPr id="3" name="Group 2"/>
          <p:cNvGrpSpPr/>
          <p:nvPr/>
        </p:nvGrpSpPr>
        <p:grpSpPr>
          <a:xfrm>
            <a:off x="609600" y="1458913"/>
            <a:ext cx="8112432" cy="5399087"/>
            <a:chOff x="609600" y="1458913"/>
            <a:chExt cx="8112432" cy="5399087"/>
          </a:xfrm>
        </p:grpSpPr>
        <p:pic>
          <p:nvPicPr>
            <p:cNvPr id="14341" name="Picture 12" descr="balance sca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1458913"/>
              <a:ext cx="727075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2828216"/>
              <a:ext cx="2559291" cy="25819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3218593"/>
              <a:ext cx="3692832" cy="21414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9" name="Picture 7" descr="IANR_186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238" y="6148388"/>
            <a:ext cx="3952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65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826&quot;/&gt;&lt;/object&gt;&lt;object type=&quot;3&quot; unique_id=&quot;10005&quot;&gt;&lt;property id=&quot;20148&quot; value=&quot;5&quot;/&gt;&lt;property id=&quot;20300&quot; value=&quot;Slide 2 - &amp;quot;Alice Henneman, MS RD&amp;#x0D;&amp;#x0A;University of Nebraska–Lincoln Extension&amp;#x0D;&amp;#x0A;ahenneman1@unl.edu &amp;quot;&quot;/&gt;&lt;property id=&quot;20307&quot; value=&quot;535&quot;/&gt;&lt;/object&gt;&lt;object type=&quot;3&quot; unique_id=&quot;10006&quot;&gt;&lt;property id=&quot;20148&quot; value=&quot;5&quot;/&gt;&lt;property id=&quot;20300&quot; value=&quot;Slide 3&quot;/&gt;&lt;property id=&quot;20307&quot; value=&quot;682&quot;/&gt;&lt;/object&gt;&lt;object type=&quot;3&quot; unique_id=&quot;10007&quot;&gt;&lt;property id=&quot;20148&quot; value=&quot;5&quot;/&gt;&lt;property id=&quot;20300&quot; value=&quot;Slide 4 - &amp;quot;Today’s Lesson Plan&amp;quot;&quot;/&gt;&lt;property id=&quot;20307&quot; value=&quot;845&quot;/&gt;&lt;/object&gt;&lt;object type=&quot;3&quot; unique_id=&quot;10008&quot;&gt;&lt;property id=&quot;20148&quot; value=&quot;5&quot;/&gt;&lt;property id=&quot;20300&quot; value=&quot;Slide 5 - &amp;quot;Today’s Lesson Plan&amp;quot;&quot;/&gt;&lt;property id=&quot;20307&quot; value=&quot;846&quot;/&gt;&lt;/object&gt;&lt;object type=&quot;3&quot; unique_id=&quot;10009&quot;&gt;&lt;property id=&quot;20148&quot; value=&quot;5&quot;/&gt;&lt;property id=&quot;20300&quot; value=&quot;Slide 6 - &amp;quot;Budgeting your “Calorie Salary”&amp;quot;&quot;/&gt;&lt;property id=&quot;20307&quot; value=&quot;830&quot;/&gt;&lt;/object&gt;&lt;object type=&quot;3&quot; unique_id=&quot;10010&quot;&gt;&lt;property id=&quot;20148&quot; value=&quot;5&quot;/&gt;&lt;property id=&quot;20300&quot; value=&quot;Slide 7 - &amp;quot;Or, you may have trouble ahead! &amp;quot;&quot;/&gt;&lt;property id=&quot;20307&quot; value=&quot;834&quot;/&gt;&lt;/object&gt;&lt;object type=&quot;3&quot; unique_id=&quot;10011&quot;&gt;&lt;property id=&quot;20148&quot; value=&quot;5&quot;/&gt;&lt;property id=&quot;20300&quot; value=&quot;Slide 8 - &amp;quot;Build your foundation first! &amp;quot;&quot;/&gt;&lt;property id=&quot;20307&quot; value=&quot;837&quot;/&gt;&lt;/object&gt;&lt;object type=&quot;3&quot; unique_id=&quot;10012&quot;&gt;&lt;property id=&quot;20148&quot; value=&quot;5&quot;/&gt;&lt;property id=&quot;20300&quot; value=&quot;Slide 9&quot;/&gt;&lt;property id=&quot;20307&quot; value=&quot;732&quot;/&gt;&lt;/object&gt;&lt;object type=&quot;3&quot; unique_id=&quot;10013&quot;&gt;&lt;property id=&quot;20148&quot; value=&quot;5&quot;/&gt;&lt;property id=&quot;20300&quot; value=&quot;Slide 10&quot;/&gt;&lt;property id=&quot;20307&quot; value=&quot;735&quot;/&gt;&lt;/object&gt;&lt;object type=&quot;3&quot; unique_id=&quot;10014&quot;&gt;&lt;property id=&quot;20148&quot; value=&quot;5&quot;/&gt;&lt;property id=&quot;20300&quot; value=&quot;Slide 11&quot;/&gt;&lt;property id=&quot;20307&quot; value=&quot;736&quot;/&gt;&lt;/object&gt;&lt;object type=&quot;3&quot; unique_id=&quot;10015&quot;&gt;&lt;property id=&quot;20148&quot; value=&quot;5&quot;/&gt;&lt;property id=&quot;20300&quot; value=&quot;Slide 12&quot;/&gt;&lt;property id=&quot;20307&quot; value=&quot;644&quot;/&gt;&lt;/object&gt;&lt;object type=&quot;3&quot; unique_id=&quot;10016&quot;&gt;&lt;property id=&quot;20148&quot; value=&quot;5&quot;/&gt;&lt;property id=&quot;20300&quot; value=&quot;Slide 13&quot;/&gt;&lt;property id=&quot;20307&quot; value=&quot;723&quot;/&gt;&lt;/object&gt;&lt;object type=&quot;3&quot; unique_id=&quot;10017&quot;&gt;&lt;property id=&quot;20148&quot; value=&quot;5&quot;/&gt;&lt;property id=&quot;20300&quot; value=&quot;Slide 14 - &amp;quot;Beware the cost of extra calories&amp;quot;&quot;/&gt;&lt;property id=&quot;20307&quot; value=&quot;838&quot;/&gt;&lt;/object&gt;&lt;object type=&quot;3&quot; unique_id=&quot;10018&quot;&gt;&lt;property id=&quot;20148&quot; value=&quot;5&quot;/&gt;&lt;property id=&quot;20300&quot; value=&quot;Slide 15 - &amp;quot;Example of 100 calories&amp;quot;&quot;/&gt;&lt;property id=&quot;20307&quot; value=&quot;700&quot;/&gt;&lt;/object&gt;&lt;object type=&quot;3&quot; unique_id=&quot;10019&quot;&gt;&lt;property id=&quot;20148&quot; value=&quot;5&quot;/&gt;&lt;property id=&quot;20300&quot; value=&quot;Slide 16 - &amp;quot;6 cups microwave popcorn&amp;quot;&quot;/&gt;&lt;property id=&quot;20307&quot; value=&quot;839&quot;/&gt;&lt;/object&gt;&lt;object type=&quot;3&quot; unique_id=&quot;10020&quot;&gt;&lt;property id=&quot;20148&quot; value=&quot;5&quot;/&gt;&lt;property id=&quot;20300&quot; value=&quot;Slide 17&quot;/&gt;&lt;property id=&quot;20307&quot; value=&quot;701&quot;/&gt;&lt;/object&gt;&lt;object type=&quot;3&quot; unique_id=&quot;10021&quot;&gt;&lt;property id=&quot;20148&quot; value=&quot;5&quot;/&gt;&lt;property id=&quot;20300&quot; value=&quot;Slide 18 - &amp;quot;Example of 100 calories&amp;quot;&quot;/&gt;&lt;property id=&quot;20307&quot; value=&quot;840&quot;/&gt;&lt;/object&gt;&lt;object type=&quot;3&quot; unique_id=&quot;10022&quot;&gt;&lt;property id=&quot;20148&quot; value=&quot;5&quot;/&gt;&lt;property id=&quot;20300&quot; value=&quot;Slide 19 - &amp;quot;Example of 100 calories&amp;quot;&quot;/&gt;&lt;property id=&quot;20307&quot; value=&quot;841&quot;/&gt;&lt;/object&gt;&lt;object type=&quot;3&quot; unique_id=&quot;10023&quot;&gt;&lt;property id=&quot;20148&quot; value=&quot;5&quot;/&gt;&lt;property id=&quot;20300&quot; value=&quot;Slide 20 - &amp;quot;Average calories …&amp;quot;&quot;/&gt;&lt;property id=&quot;20307&quot; value=&quot;702&quot;/&gt;&lt;/object&gt;&lt;object type=&quot;3&quot; unique_id=&quot;10024&quot;&gt;&lt;property id=&quot;20148&quot; value=&quot;5&quot;/&gt;&lt;property id=&quot;20300&quot; value=&quot;Slide 21 - &amp;quot;The Latte Factor®&amp;quot;&quot;/&gt;&lt;property id=&quot;20307&quot; value=&quot;842&quot;/&gt;&lt;/object&gt;&lt;object type=&quot;3&quot; unique_id=&quot;10025&quot;&gt;&lt;property id=&quot;20148&quot; value=&quot;5&quot;/&gt;&lt;property id=&quot;20300&quot; value=&quot;Slide 22 - &amp;quot;The Latte Factor®&amp;quot;&quot;/&gt;&lt;property id=&quot;20307&quot; value=&quot;843&quot;/&gt;&lt;/object&gt;&lt;object type=&quot;3&quot; unique_id=&quot;10026&quot;&gt;&lt;property id=&quot;20148&quot; value=&quot;5&quot;/&gt;&lt;property id=&quot;20300&quot; value=&quot;Slide 23 - &amp;quot;Today’s Lesson Plan&amp;quot;&quot;/&gt;&lt;property id=&quot;20307&quot; value=&quot;876&quot;/&gt;&lt;/object&gt;&lt;object type=&quot;3&quot; unique_id=&quot;10027&quot;&gt;&lt;property id=&quot;20148&quot; value=&quot;5&quot;/&gt;&lt;property id=&quot;20300&quot; value=&quot;Slide 24&quot;/&gt;&lt;property id=&quot;20307&quot; value=&quot;743&quot;/&gt;&lt;/object&gt;&lt;object type=&quot;3&quot; unique_id=&quot;10028&quot;&gt;&lt;property id=&quot;20148&quot; value=&quot;5&quot;/&gt;&lt;property id=&quot;20300&quot; value=&quot;Slide 25 - &amp;quot;“Essential” vs. “extra” calories&amp;quot;&quot;/&gt;&lt;property id=&quot;20307&quot; value=&quot;359&quot;/&gt;&lt;/object&gt;&lt;object type=&quot;3&quot; unique_id=&quot;10029&quot;&gt;&lt;property id=&quot;20148&quot; value=&quot;5&quot;/&gt;&lt;property id=&quot;20300&quot; value=&quot;Slide 26&quot;/&gt;&lt;property id=&quot;20307&quot; value=&quot;627&quot;/&gt;&lt;/object&gt;&lt;object type=&quot;3&quot; unique_id=&quot;10030&quot;&gt;&lt;property id=&quot;20148&quot; value=&quot;5&quot;/&gt;&lt;property id=&quot;20300&quot; value=&quot;Slide 27&quot;/&gt;&lt;property id=&quot;20307&quot; value=&quot;629&quot;/&gt;&lt;/object&gt;&lt;object type=&quot;3&quot; unique_id=&quot;10031&quot;&gt;&lt;property id=&quot;20148&quot; value=&quot;5&quot;/&gt;&lt;property id=&quot;20300&quot; value=&quot;Slide 28 - &amp;quot;The best food “buys” &amp;#x0D;&amp;#x0A;are foods with: &amp;#x0D;&amp;#x0A;&amp;quot;&quot;/&gt;&lt;property id=&quot;20307&quot; value=&quot;626&quot;/&gt;&lt;/object&gt;&lt;object type=&quot;3&quot; unique_id=&quot;10032&quot;&gt;&lt;property id=&quot;20148&quot; value=&quot;5&quot;/&gt;&lt;property id=&quot;20300&quot; value=&quot;Slide 29&quot;/&gt;&lt;property id=&quot;20307&quot; value=&quot;886&quot;/&gt;&lt;/object&gt;&lt;object type=&quot;3&quot; unique_id=&quot;10033&quot;&gt;&lt;property id=&quot;20148&quot; value=&quot;5&quot;/&gt;&lt;property id=&quot;20300&quot; value=&quot;Slide 30&quot;/&gt;&lt;property id=&quot;20307&quot; value=&quot;887&quot;/&gt;&lt;/object&gt;&lt;object type=&quot;3&quot; unique_id=&quot;10034&quot;&gt;&lt;property id=&quot;20148&quot; value=&quot;5&quot;/&gt;&lt;property id=&quot;20300&quot; value=&quot;Slide 31&quot;/&gt;&lt;property id=&quot;20307&quot; value=&quot;888&quot;/&gt;&lt;/object&gt;&lt;object type=&quot;3&quot; unique_id=&quot;10035&quot;&gt;&lt;property id=&quot;20148&quot; value=&quot;5&quot;/&gt;&lt;property id=&quot;20300&quot; value=&quot;Slide 32 - &amp;quot;&amp;#x0D;&amp;#x0A;All vegetables, fruits, whole grains, seafood, eggs, beans and peas, unsalted nuts and seeds, fat-free and low-fa&quot;/&gt;&lt;property id=&quot;20307&quot; value=&quot;889&quot;/&gt;&lt;/object&gt;&lt;object type=&quot;3&quot; unique_id=&quot;10036&quot;&gt;&lt;property id=&quot;20148&quot; value=&quot;5&quot;/&gt;&lt;property id=&quot;20300&quot; value=&quot;Slide 33&quot;/&gt;&lt;property id=&quot;20307&quot; value=&quot;890&quot;/&gt;&lt;/object&gt;&lt;object type=&quot;3&quot; unique_id=&quot;10037&quot;&gt;&lt;property id=&quot;20148&quot; value=&quot;5&quot;/&gt;&lt;property id=&quot;20300&quot; value=&quot;Slide 34&quot;/&gt;&lt;property id=&quot;20307&quot; value=&quot;891&quot;/&gt;&lt;/object&gt;&lt;object type=&quot;3&quot; unique_id=&quot;10038&quot;&gt;&lt;property id=&quot;20148&quot; value=&quot;5&quot;/&gt;&lt;property id=&quot;20300&quot; value=&quot;Slide 35&quot;/&gt;&lt;property id=&quot;20307&quot; value=&quot;892&quot;/&gt;&lt;/object&gt;&lt;object type=&quot;3&quot; unique_id=&quot;10039&quot;&gt;&lt;property id=&quot;20148&quot; value=&quot;5&quot;/&gt;&lt;property id=&quot;20300&quot; value=&quot;Slide 36 - &amp;quot;Choose MyPlate “Menu”&amp;quot;&quot;/&gt;&lt;property id=&quot;20307&quot; value=&quot;759&quot;/&gt;&lt;/object&gt;&lt;object type=&quot;3&quot; unique_id=&quot;10040&quot;&gt;&lt;property id=&quot;20148&quot; value=&quot;5&quot;/&gt;&lt;property id=&quot;20300&quot; value=&quot;Slide 37&quot;/&gt;&lt;property id=&quot;20307&quot; value=&quot;901&quot;/&gt;&lt;/object&gt;&lt;object type=&quot;3&quot; unique_id=&quot;10041&quot;&gt;&lt;property id=&quot;20148&quot; value=&quot;5&quot;/&gt;&lt;property id=&quot;20300&quot; value=&quot;Slide 38&quot;/&gt;&lt;property id=&quot;20307&quot; value=&quot;904&quot;/&gt;&lt;/object&gt;&lt;object type=&quot;3&quot; unique_id=&quot;10042&quot;&gt;&lt;property id=&quot;20148&quot; value=&quot;5&quot;/&gt;&lt;property id=&quot;20300&quot; value=&quot;Slide 39 - &amp;quot;Overall dietary pattern is important&amp;quot;&quot;/&gt;&lt;property id=&quot;20307&quot; value=&quot;898&quot;/&gt;&lt;/object&gt;&lt;object type=&quot;3&quot; unique_id=&quot;10043&quot;&gt;&lt;property id=&quot;20148&quot; value=&quot;5&quot;/&gt;&lt;property id=&quot;20300&quot; value=&quot;Slide 40&quot;/&gt;&lt;property id=&quot;20307&quot; value=&quot;900&quot;/&gt;&lt;/object&gt;&lt;object type=&quot;3&quot; unique_id=&quot;10044&quot;&gt;&lt;property id=&quot;20148&quot; value=&quot;5&quot;/&gt;&lt;property id=&quot;20300&quot; value=&quot;Slide 41&quot;/&gt;&lt;property id=&quot;20307&quot; value=&quot;905&quot;/&gt;&lt;/object&gt;&lt;object type=&quot;3&quot; unique_id=&quot;10045&quot;&gt;&lt;property id=&quot;20148&quot; value=&quot;5&quot;/&gt;&lt;property id=&quot;20300&quot; value=&quot;Slide 42&quot;/&gt;&lt;property id=&quot;20307&quot; value=&quot;906&quot;/&gt;&lt;/object&gt;&lt;object type=&quot;3&quot; unique_id=&quot;10046&quot;&gt;&lt;property id=&quot;20148&quot; value=&quot;5&quot;/&gt;&lt;property id=&quot;20300&quot; value=&quot;Slide 43&quot;/&gt;&lt;property id=&quot;20307&quot; value=&quot;907&quot;/&gt;&lt;/object&gt;&lt;object type=&quot;3&quot; unique_id=&quot;10047&quot;&gt;&lt;property id=&quot;20148&quot; value=&quot;5&quot;/&gt;&lt;property id=&quot;20300&quot; value=&quot;Slide 44&quot;/&gt;&lt;property id=&quot;20307&quot; value=&quot;908&quot;/&gt;&lt;/object&gt;&lt;object type=&quot;3&quot; unique_id=&quot;10048&quot;&gt;&lt;property id=&quot;20148&quot; value=&quot;5&quot;/&gt;&lt;property id=&quot;20300&quot; value=&quot;Slide 45&quot;/&gt;&lt;property id=&quot;20307&quot; value=&quot;912&quot;/&gt;&lt;/object&gt;&lt;object type=&quot;3&quot; unique_id=&quot;10049&quot;&gt;&lt;property id=&quot;20148&quot; value=&quot;5&quot;/&gt;&lt;property id=&quot;20300&quot; value=&quot;Slide 46&quot;/&gt;&lt;property id=&quot;20307&quot; value=&quot;913&quot;/&gt;&lt;/object&gt;&lt;object type=&quot;3&quot; unique_id=&quot;10050&quot;&gt;&lt;property id=&quot;20148&quot; value=&quot;5&quot;/&gt;&lt;property id=&quot;20300&quot; value=&quot;Slide 47&quot;/&gt;&lt;property id=&quot;20307&quot; value=&quot;914&quot;/&gt;&lt;/object&gt;&lt;object type=&quot;3&quot; unique_id=&quot;10051&quot;&gt;&lt;property id=&quot;20148&quot; value=&quot;5&quot;/&gt;&lt;property id=&quot;20300&quot; value=&quot;Slide 48 - &amp;quot;Switching to fat-free or low-fat (1%) milk makes a difference!&amp;quot;&quot;/&gt;&lt;property id=&quot;20307&quot; value=&quot;909&quot;/&gt;&lt;/object&gt;&lt;object type=&quot;3&quot; unique_id=&quot;10052&quot;&gt;&lt;property id=&quot;20148&quot; value=&quot;5&quot;/&gt;&lt;property id=&quot;20300&quot; value=&quot;Slide 49&quot;/&gt;&lt;property id=&quot;20307&quot; value=&quot;910&quot;/&gt;&lt;/object&gt;&lt;object type=&quot;3&quot; unique_id=&quot;10053&quot;&gt;&lt;property id=&quot;20148&quot; value=&quot;5&quot;/&gt;&lt;property id=&quot;20300&quot; value=&quot;Slide 50&quot;/&gt;&lt;property id=&quot;20307&quot; value=&quot;911&quot;/&gt;&lt;/object&gt;&lt;object type=&quot;3&quot; unique_id=&quot;10054&quot;&gt;&lt;property id=&quot;20148&quot; value=&quot;5&quot;/&gt;&lt;property id=&quot;20300&quot; value=&quot;Slide 51 - &amp;quot;Choose MyPlate “Menu”&amp;quot;&quot;/&gt;&lt;property id=&quot;20307&quot; value=&quot;775&quot;/&gt;&lt;/object&gt;&lt;object type=&quot;3&quot; unique_id=&quot;10055&quot;&gt;&lt;property id=&quot;20148&quot; value=&quot;5&quot;/&gt;&lt;property id=&quot;20300&quot; value=&quot;Slide 52&quot;/&gt;&lt;property id=&quot;20307&quot; value=&quot;882&quot;/&gt;&lt;/object&gt;&lt;object type=&quot;3&quot; unique_id=&quot;10056&quot;&gt;&lt;property id=&quot;20148&quot; value=&quot;5&quot;/&gt;&lt;property id=&quot;20300&quot; value=&quot;Slide 53&quot;/&gt;&lt;property id=&quot;20307&quot; value=&quot;883&quot;/&gt;&lt;/object&gt;&lt;object type=&quot;3&quot; unique_id=&quot;10057&quot;&gt;&lt;property id=&quot;20148&quot; value=&quot;5&quot;/&gt;&lt;property id=&quot;20300&quot; value=&quot;Slide 54&quot;/&gt;&lt;property id=&quot;20307&quot; value=&quot;884&quot;/&gt;&lt;/object&gt;&lt;object type=&quot;3&quot; unique_id=&quot;10058&quot;&gt;&lt;property id=&quot;20148&quot; value=&quot;5&quot;/&gt;&lt;property id=&quot;20300&quot; value=&quot;Slide 55&quot;/&gt;&lt;property id=&quot;20307&quot; value=&quot;885&quot;/&gt;&lt;/object&gt;&lt;object type=&quot;3&quot; unique_id=&quot;10059&quot;&gt;&lt;property id=&quot;20148&quot; value=&quot;5&quot;/&gt;&lt;property id=&quot;20300&quot; value=&quot;Slide 56 - &amp;quot;Quick Math Lesson&amp;quot;&quot;/&gt;&lt;property id=&quot;20307&quot; value=&quot;694&quot;/&gt;&lt;/object&gt;&lt;object type=&quot;3&quot; unique_id=&quot;10060&quot;&gt;&lt;property id=&quot;20148&quot; value=&quot;5&quot;/&gt;&lt;property id=&quot;20300&quot; value=&quot;Slide 57&quot;/&gt;&lt;property id=&quot;20307&quot; value=&quot;784&quot;/&gt;&lt;/object&gt;&lt;object type=&quot;3&quot; unique_id=&quot;10061&quot;&gt;&lt;property id=&quot;20148&quot; value=&quot;5&quot;/&gt;&lt;property id=&quot;20300&quot; value=&quot;Slide 58&quot;/&gt;&lt;property id=&quot;20307&quot; value=&quot;558&quot;/&gt;&lt;/object&gt;&lt;object type=&quot;3&quot; unique_id=&quot;10062&quot;&gt;&lt;property id=&quot;20148&quot; value=&quot;5&quot;/&gt;&lt;property id=&quot;20300&quot; value=&quot;Slide 59 - &amp;quot;“Essential” vs. “extra” calories&amp;quot;&quot;/&gt;&lt;property id=&quot;20307&quot; value=&quot;641&quot;/&gt;&lt;/object&gt;&lt;object type=&quot;3&quot; unique_id=&quot;10063&quot;&gt;&lt;property id=&quot;20148&quot; value=&quot;5&quot;/&gt;&lt;property id=&quot;20300&quot; value=&quot;Slide 60&quot;/&gt;&lt;property id=&quot;20307&quot; value=&quot;409&quot;/&gt;&lt;/object&gt;&lt;object type=&quot;3&quot; unique_id=&quot;10064&quot;&gt;&lt;property id=&quot;20148&quot; value=&quot;5&quot;/&gt;&lt;property id=&quot;20300&quot; value=&quot;Slide 61 - &amp;quot;Total “extra” calories range from              about 100 to 700 calories&amp;quot;&quot;/&gt;&lt;property id=&quot;20307&quot; value=&quot;656&quot;/&gt;&lt;/object&gt;&lt;object type=&quot;3&quot; unique_id=&quot;10065&quot;&gt;&lt;property id=&quot;20148&quot; value=&quot;5&quot;/&gt;&lt;property id=&quot;20300&quot; value=&quot;Slide 62 - &amp;quot;Find on the next slides …&amp;quot;&quot;/&gt;&lt;property id=&quot;20307&quot; value=&quot;663&quot;/&gt;&lt;/object&gt;&lt;object type=&quot;3&quot; unique_id=&quot;10066&quot;&gt;&lt;property id=&quot;20148&quot; value=&quot;5&quot;/&gt;&lt;property id=&quot;20300&quot; value=&quot;Slide 63 - &amp;quot;Calories for 9 - 13 years&amp;quot;&quot;/&gt;&lt;property id=&quot;20307&quot; value=&quot;657&quot;/&gt;&lt;/object&gt;&lt;object type=&quot;3&quot; unique_id=&quot;10067&quot;&gt;&lt;property id=&quot;20148&quot; value=&quot;5&quot;/&gt;&lt;property id=&quot;20300&quot; value=&quot;Slide 64 - &amp;quot;Calories for 14 - 18 years&amp;quot;&quot;/&gt;&lt;property id=&quot;20307&quot; value=&quot;662&quot;/&gt;&lt;/object&gt;&lt;object type=&quot;3&quot; unique_id=&quot;10068&quot;&gt;&lt;property id=&quot;20148&quot; value=&quot;5&quot;/&gt;&lt;property id=&quot;20300&quot; value=&quot;Slide 65 - &amp;quot;Food tastes boring &amp;#x0D;&amp;#x0A;without a little salt….&amp;quot;&quot;/&gt;&lt;property id=&quot;20307&quot; value=&quot;915&quot;/&gt;&lt;/object&gt;&lt;object type=&quot;3&quot; unique_id=&quot;10069&quot;&gt;&lt;property id=&quot;20148&quot; value=&quot;5&quot;/&gt;&lt;property id=&quot;20300&quot; value=&quot;Slide 66 - &amp;quot;Can you guess: People ages &amp;#x0D;&amp;#x0A;2 and older should reduce daily sodium intake to less than …&amp;quot;&quot;/&gt;&lt;property id=&quot;20307&quot; value=&quot;776&quot;/&gt;&lt;/object&gt;&lt;object type=&quot;3&quot; unique_id=&quot;10070&quot;&gt;&lt;property id=&quot;20148&quot; value=&quot;5&quot;/&gt;&lt;property id=&quot;20300&quot; value=&quot;Slide 67 - &amp;quot;Can you guess: People ages &amp;#x0D;&amp;#x0A;2 and older should reduce daily sodium intake to less than …&amp;quot;&quot;/&gt;&lt;property id=&quot;20307&quot; value=&quot;777&quot;/&gt;&lt;/object&gt;&lt;object type=&quot;3&quot; unique_id=&quot;10071&quot;&gt;&lt;property id=&quot;20148&quot; value=&quot;5&quot;/&gt;&lt;property id=&quot;20300&quot; value=&quot;Slide 68&quot;/&gt;&lt;property id=&quot;20307&quot; value=&quot;778&quot;/&gt;&lt;/object&gt;&lt;object type=&quot;3&quot; unique_id=&quot;10072&quot;&gt;&lt;property id=&quot;20148&quot; value=&quot;5&quot;/&gt;&lt;property id=&quot;20300&quot; value=&quot;Slide 69&quot;/&gt;&lt;property id=&quot;20307&quot; value=&quot;779&quot;/&gt;&lt;/object&gt;&lt;object type=&quot;3&quot; unique_id=&quot;10073&quot;&gt;&lt;property id=&quot;20148&quot; value=&quot;5&quot;/&gt;&lt;property id=&quot;20300&quot; value=&quot;Slide 70&quot;/&gt;&lt;property id=&quot;20307&quot; value=&quot;789&quot;/&gt;&lt;/object&gt;&lt;object type=&quot;3&quot; unique_id=&quot;10074&quot;&gt;&lt;property id=&quot;20148&quot; value=&quot;5&quot;/&gt;&lt;property id=&quot;20300&quot; value=&quot;Slide 71&quot;/&gt;&lt;property id=&quot;20307&quot; value=&quot;781&quot;/&gt;&lt;/object&gt;&lt;object type=&quot;3&quot; unique_id=&quot;10075&quot;&gt;&lt;property id=&quot;20148&quot; value=&quot;5&quot;/&gt;&lt;property id=&quot;20300&quot; value=&quot;Slide 72&quot;/&gt;&lt;property id=&quot;20307&quot; value=&quot;782&quot;/&gt;&lt;/object&gt;&lt;object type=&quot;3&quot; unique_id=&quot;10076&quot;&gt;&lt;property id=&quot;20148&quot; value=&quot;5&quot;/&gt;&lt;property id=&quot;20300&quot; value=&quot;Slide 73&quot;/&gt;&lt;property id=&quot;20307&quot; value=&quot;783&quot;/&gt;&lt;/object&gt;&lt;object type=&quot;3&quot; unique_id=&quot;10077&quot;&gt;&lt;property id=&quot;20148&quot; value=&quot;5&quot;/&gt;&lt;property id=&quot;20300&quot; value=&quot;Slide 74 - &amp;quot;Today’s Lesson Plan&amp;quot;&quot;/&gt;&lt;property id=&quot;20307&quot; value=&quot;875&quot;/&gt;&lt;/object&gt;&lt;object type=&quot;3&quot; unique_id=&quot;10078&quot;&gt;&lt;property id=&quot;20148&quot; value=&quot;5&quot;/&gt;&lt;property id=&quot;20300&quot; value=&quot;Slide 75 - &amp;quot;As portion sizes have gotten larger &amp;#x0D;&amp;#x0A;over the years, so have we!&amp;quot;&quot;/&gt;&lt;property id=&quot;20307&quot; value=&quot;921&quot;/&gt;&lt;/object&gt;&lt;object type=&quot;3&quot; unique_id=&quot;10079&quot;&gt;&lt;property id=&quot;20148&quot; value=&quot;5&quot;/&gt;&lt;property id=&quot;20300&quot; value=&quot;Slide 76&quot;/&gt;&lt;property id=&quot;20307&quot; value=&quot;922&quot;/&gt;&lt;/object&gt;&lt;object type=&quot;3&quot; unique_id=&quot;10080&quot;&gt;&lt;property id=&quot;20148&quot; value=&quot;5&quot;/&gt;&lt;property id=&quot;20300&quot; value=&quot;Slide 77 - &amp;quot;Beware of the cost of extra calories&amp;quot;&quot;/&gt;&lt;property id=&quot;20307&quot; value=&quot;923&quot;/&gt;&lt;/object&gt;&lt;object type=&quot;3&quot; unique_id=&quot;10081&quot;&gt;&lt;property id=&quot;20148&quot; value=&quot;5&quot;/&gt;&lt;property id=&quot;20300&quot; value=&quot;Slide 78 - &amp;quot;Maintaining a healthy weight&amp;#x0D;&amp;#x0A; is a balancing act&amp;quot;&quot;/&gt;&lt;property id=&quot;20307&quot; value=&quot;924&quot;/&gt;&lt;/object&gt;&lt;object type=&quot;3&quot; unique_id=&quot;10082&quot;&gt;&lt;property id=&quot;20148&quot; value=&quot;5&quot;/&gt;&lt;property id=&quot;20300&quot; value=&quot;Slide 79 - &amp;quot;Portion distortion over the years&amp;quot;&quot;/&gt;&lt;property id=&quot;20307&quot; value=&quot;927&quot;/&gt;&lt;/object&gt;&lt;object type=&quot;3&quot; unique_id=&quot;10083&quot;&gt;&lt;property id=&quot;20148&quot; value=&quot;5&quot;/&gt;&lt;property id=&quot;20300&quot; value=&quot;Slide 80 - &amp;quot;Portion distortion&amp;quot;&quot;/&gt;&lt;property id=&quot;20307&quot; value=&quot;928&quot;/&gt;&lt;/object&gt;&lt;object type=&quot;3&quot; unique_id=&quot;10084&quot;&gt;&lt;property id=&quot;20148&quot; value=&quot;5&quot;/&gt;&lt;property id=&quot;20300&quot; value=&quot;Slide 81 - &amp;quot;Guess the calorie difference! &amp;quot;&quot;/&gt;&lt;property id=&quot;20307&quot; value=&quot;929&quot;/&gt;&lt;/object&gt;&lt;object type=&quot;3&quot; unique_id=&quot;10085&quot;&gt;&lt;property id=&quot;20148&quot; value=&quot;5&quot;/&gt;&lt;property id=&quot;20300&quot; value=&quot;Slide 82 - &amp;quot;Guess the calorie difference! &amp;quot;&quot;/&gt;&lt;property id=&quot;20307&quot; value=&quot;930&quot;/&gt;&lt;/object&gt;&lt;object type=&quot;3&quot; unique_id=&quot;10086&quot;&gt;&lt;property id=&quot;20148&quot; value=&quot;5&quot;/&gt;&lt;property id=&quot;20300&quot; value=&quot;Slide 83 - &amp;quot;How long would you have to play basketball to burn 210 more calories?&amp;quot;&quot;/&gt;&lt;property id=&quot;20307&quot; value=&quot;931&quot;/&gt;&lt;/object&gt;&lt;object type=&quot;3&quot; unique_id=&quot;10087&quot;&gt;&lt;property id=&quot;20148&quot; value=&quot;5&quot;/&gt;&lt;property id=&quot;20300&quot; value=&quot;Slide 84 - &amp;quot;How long would you have to play basketball  to burn 210 more calories?&amp;quot;&quot;/&gt;&lt;property id=&quot;20307&quot; value=&quot;932&quot;/&gt;&lt;/object&gt;&lt;object type=&quot;3&quot; unique_id=&quot;10088&quot;&gt;&lt;property id=&quot;20148&quot; value=&quot;5&quot;/&gt;&lt;property id=&quot;20300&quot; value=&quot;Slide 85 - &amp;quot;Guess the calorie difference! &amp;quot;&quot;/&gt;&lt;property id=&quot;20307&quot; value=&quot;933&quot;/&gt;&lt;/object&gt;&lt;object type=&quot;3&quot; unique_id=&quot;10089&quot;&gt;&lt;property id=&quot;20148&quot; value=&quot;5&quot;/&gt;&lt;property id=&quot;20300&quot; value=&quot;Slide 86 - &amp;quot;Guess the calorie difference! &amp;quot;&quot;/&gt;&lt;property id=&quot;20307&quot; value=&quot;934&quot;/&gt;&lt;/object&gt;&lt;object type=&quot;3&quot; unique_id=&quot;10090&quot;&gt;&lt;property id=&quot;20148&quot; value=&quot;5&quot;/&gt;&lt;property id=&quot;20300&quot; value=&quot;Slide 87 - &amp;quot;How long would you have to jog to burn 525 more calories?&amp;quot;&quot;/&gt;&lt;property id=&quot;20307&quot; value=&quot;935&quot;/&gt;&lt;/object&gt;&lt;object type=&quot;3&quot; unique_id=&quot;10091&quot;&gt;&lt;property id=&quot;20148&quot; value=&quot;5&quot;/&gt;&lt;property id=&quot;20300&quot; value=&quot;Slide 88 - &amp;quot;How long would you have to jog to burn 525 more calories?&amp;quot;&quot;/&gt;&lt;property id=&quot;20307&quot; value=&quot;936&quot;/&gt;&lt;/object&gt;&lt;object type=&quot;3&quot; unique_id=&quot;10092&quot;&gt;&lt;property id=&quot;20148&quot; value=&quot;5&quot;/&gt;&lt;property id=&quot;20300&quot; value=&quot;Slide 89 - &amp;quot;Guess the calorie difference! &amp;quot;&quot;/&gt;&lt;property id=&quot;20307&quot; value=&quot;938&quot;/&gt;&lt;/object&gt;&lt;object type=&quot;3&quot; unique_id=&quot;10093&quot;&gt;&lt;property id=&quot;20148&quot; value=&quot;5&quot;/&gt;&lt;property id=&quot;20300&quot; value=&quot;Slide 90 - &amp;quot;Guess the calorie difference! &amp;quot;&quot;/&gt;&lt;property id=&quot;20307&quot; value=&quot;939&quot;/&gt;&lt;/object&gt;&lt;object type=&quot;3&quot; unique_id=&quot;10094&quot;&gt;&lt;property id=&quot;20148&quot; value=&quot;5&quot;/&gt;&lt;property id=&quot;20300&quot; value=&quot;Slide 91 - &amp;quot;How long would you have to walk leisurely to burn 400 more calories?&amp;quot;&quot;/&gt;&lt;property id=&quot;20307&quot; value=&quot;940&quot;/&gt;&lt;/object&gt;&lt;object type=&quot;3&quot; unique_id=&quot;10095&quot;&gt;&lt;property id=&quot;20148&quot; value=&quot;5&quot;/&gt;&lt;property id=&quot;20300&quot; value=&quot;Slide 92 - &amp;quot;How long would you have to walk leisurely to burn 400 more calories?&amp;quot;&quot;/&gt;&lt;property id=&quot;20307&quot; value=&quot;941&quot;/&gt;&lt;/object&gt;&lt;object type=&quot;3&quot; unique_id=&quot;10096&quot;&gt;&lt;property id=&quot;20148&quot; value=&quot;5&quot;/&gt;&lt;property id=&quot;20300&quot; value=&quot;Slide 93 - &amp;quot;Guess the calorie difference! &amp;quot;&quot;/&gt;&lt;property id=&quot;20307&quot; value=&quot;942&quot;/&gt;&lt;/object&gt;&lt;object type=&quot;3&quot; unique_id=&quot;10097&quot;&gt;&lt;property id=&quot;20148&quot; value=&quot;5&quot;/&gt;&lt;property id=&quot;20300&quot; value=&quot;Slide 94 - &amp;quot;Guess the calorie difference! &amp;quot;&quot;/&gt;&lt;property id=&quot;20307&quot; value=&quot;943&quot;/&gt;&lt;/object&gt;&lt;object type=&quot;3&quot; unique_id=&quot;10098&quot;&gt;&lt;property id=&quot;20148&quot; value=&quot;5&quot;/&gt;&lt;property id=&quot;20300&quot; value=&quot;Slide 95 - &amp;quot;How long would you have to&amp;#x0D;&amp;#x0A;dance to burn 165 more calories?&amp;quot;&quot;/&gt;&lt;property id=&quot;20307&quot; value=&quot;944&quot;/&gt;&lt;/object&gt;&lt;object type=&quot;3&quot; unique_id=&quot;10099&quot;&gt;&lt;property id=&quot;20148&quot; value=&quot;5&quot;/&gt;&lt;property id=&quot;20300&quot; value=&quot;Slide 96 - &amp;quot;How long would you have to&amp;#x0D;&amp;#x0A;dance to burn 165 more calories?&amp;quot;&quot;/&gt;&lt;property id=&quot;20307&quot; value=&quot;945&quot;/&gt;&lt;/object&gt;&lt;object type=&quot;3&quot; unique_id=&quot;10100&quot;&gt;&lt;property id=&quot;20148&quot; value=&quot;5&quot;/&gt;&lt;property id=&quot;20300&quot; value=&quot;Slide 97 - &amp;quot;Guess the calorie difference! &amp;quot;&quot;/&gt;&lt;property id=&quot;20307&quot; value=&quot;946&quot;/&gt;&lt;/object&gt;&lt;object type=&quot;3&quot; unique_id=&quot;10101&quot;&gt;&lt;property id=&quot;20148&quot; value=&quot;5&quot;/&gt;&lt;property id=&quot;20300&quot; value=&quot;Slide 98 - &amp;quot;Guess the calorie difference! &amp;quot;&quot;/&gt;&lt;property id=&quot;20307&quot; value=&quot;947&quot;/&gt;&lt;/object&gt;&lt;object type=&quot;3&quot; unique_id=&quot;10102&quot;&gt;&lt;property id=&quot;20148&quot; value=&quot;5&quot;/&gt;&lt;property id=&quot;20300&quot; value=&quot;Slide 99 - &amp;quot;How long would you have to lift weights to burn 257 more calories?&amp;quot;&quot;/&gt;&lt;property id=&quot;20307&quot; value=&quot;948&quot;/&gt;&lt;/object&gt;&lt;object type=&quot;3&quot; unique_id=&quot;10103&quot;&gt;&lt;property id=&quot;20148&quot; value=&quot;5&quot;/&gt;&lt;property id=&quot;20300&quot; value=&quot;Slide 100 - &amp;quot;How long would you have to lift weights to burn 257 more calories?&amp;quot;&quot;/&gt;&lt;property id=&quot;20307&quot; value=&quot;949&quot;/&gt;&lt;/object&gt;&lt;object type=&quot;3&quot; unique_id=&quot;10104&quot;&gt;&lt;property id=&quot;20148&quot; value=&quot;5&quot;/&gt;&lt;property id=&quot;20300&quot; value=&quot;Slide 101 - &amp;quot;Guess the calorie difference! &amp;quot;&quot;/&gt;&lt;property id=&quot;20307&quot; value=&quot;950&quot;/&gt;&lt;/object&gt;&lt;object type=&quot;3&quot; unique_id=&quot;10105&quot;&gt;&lt;property id=&quot;20148&quot; value=&quot;5&quot;/&gt;&lt;property id=&quot;20300&quot; value=&quot;Slide 102 - &amp;quot;Guess the calorie difference! &amp;quot;&quot;/&gt;&lt;property id=&quot;20307&quot; value=&quot;951&quot;/&gt;&lt;/object&gt;&lt;object type=&quot;3&quot; unique_id=&quot;10106&quot;&gt;&lt;property id=&quot;20148&quot; value=&quot;5&quot;/&gt;&lt;property id=&quot;20300&quot; value=&quot;Slide 103 - &amp;quot;How long would you have to backpack to burn 305 more calories? &amp;quot;&quot;/&gt;&lt;property id=&quot;20307&quot; value=&quot;952&quot;/&gt;&lt;/object&gt;&lt;object type=&quot;3&quot; unique_id=&quot;10107&quot;&gt;&lt;property id=&quot;20148&quot; value=&quot;5&quot;/&gt;&lt;property id=&quot;20300&quot; value=&quot;Slide 104 - &amp;quot;How long would you have to backpack to burn 305 more calories? &amp;quot;&quot;/&gt;&lt;property id=&quot;20307&quot; value=&quot;953&quot;/&gt;&lt;/object&gt;&lt;object type=&quot;3&quot; unique_id=&quot;10108&quot;&gt;&lt;property id=&quot;20148&quot; value=&quot;5&quot;/&gt;&lt;property id=&quot;20300&quot; value=&quot;Slide 105 - &amp;quot;Guess the calorie difference! &amp;quot;&quot;/&gt;&lt;property id=&quot;20307&quot; value=&quot;954&quot;/&gt;&lt;/object&gt;&lt;object type=&quot;3&quot; unique_id=&quot;10109&quot;&gt;&lt;property id=&quot;20148&quot; value=&quot;5&quot;/&gt;&lt;property id=&quot;20300&quot; value=&quot;Slide 106 - &amp;quot;Guess the calorie difference! &amp;quot;&quot;/&gt;&lt;property id=&quot;20307&quot; value=&quot;955&quot;/&gt;&lt;/object&gt;&lt;object type=&quot;3&quot; unique_id=&quot;10110&quot;&gt;&lt;property id=&quot;20148&quot; value=&quot;5&quot;/&gt;&lt;property id=&quot;20300&quot; value=&quot;Slide 107 - &amp;quot;How long would you have to play volleyball  to burn 290 more calories? &amp;quot;&quot;/&gt;&lt;property id=&quot;20307&quot; value=&quot;956&quot;/&gt;&lt;/object&gt;&lt;object type=&quot;3&quot; unique_id=&quot;10111&quot;&gt;&lt;property id=&quot;20148&quot; value=&quot;5&quot;/&gt;&lt;property id=&quot;20300&quot; value=&quot;Slide 108 - &amp;quot;How long would you have to play volleyball to burn 290 more calories? &amp;quot;&quot;/&gt;&lt;property id=&quot;20307&quot; value=&quot;957&quot;/&gt;&lt;/object&gt;&lt;object type=&quot;3&quot; unique_id=&quot;10112&quot;&gt;&lt;property id=&quot;20148&quot; value=&quot;5&quot;/&gt;&lt;property id=&quot;20300&quot; value=&quot;Slide 109 - &amp;quot;Guess the calorie difference! &amp;quot;&quot;/&gt;&lt;property id=&quot;20307&quot; value=&quot;958&quot;/&gt;&lt;/object&gt;&lt;object type=&quot;3&quot; unique_id=&quot;10113&quot;&gt;&lt;property id=&quot;20148&quot; value=&quot;5&quot;/&gt;&lt;property id=&quot;20300&quot; value=&quot;Slide 110 - &amp;quot;Guess the calorie difference! &amp;quot;&quot;/&gt;&lt;property id=&quot;20307&quot; value=&quot;959&quot;/&gt;&lt;/object&gt;&lt;object type=&quot;3&quot; unique_id=&quot;10114&quot;&gt;&lt;property id=&quot;20148&quot; value=&quot;5&quot;/&gt;&lt;property id=&quot;20300&quot; value=&quot;Slide 111 - &amp;quot;How long would you have to swim to burn 360 more calories? &amp;quot;&quot;/&gt;&lt;property id=&quot;20307&quot; value=&quot;960&quot;/&gt;&lt;/object&gt;&lt;object type=&quot;3&quot; unique_id=&quot;10115&quot;&gt;&lt;property id=&quot;20148&quot; value=&quot;5&quot;/&gt;&lt;property id=&quot;20300&quot; value=&quot;Slide 112 - &amp;quot;How long would you have to do swim &amp;#x0D;&amp;#x0A;to burn 360 more calories? &amp;quot;&quot;/&gt;&lt;property id=&quot;20307&quot; value=&quot;961&quot;/&gt;&lt;/object&gt;&lt;object type=&quot;3&quot; unique_id=&quot;10116&quot;&gt;&lt;property id=&quot;20148&quot; value=&quot;5&quot;/&gt;&lt;property id=&quot;20300&quot; value=&quot;Slide 113 - &amp;quot;Guess the calorie difference! &amp;quot;&quot;/&gt;&lt;property id=&quot;20307&quot; value=&quot;962&quot;/&gt;&lt;/object&gt;&lt;object type=&quot;3&quot; unique_id=&quot;10117&quot;&gt;&lt;property id=&quot;20148&quot; value=&quot;5&quot;/&gt;&lt;property id=&quot;20300&quot; value=&quot;Slide 114 - &amp;quot;Guess the calorie difference! &amp;quot;&quot;/&gt;&lt;property id=&quot;20307&quot; value=&quot;963&quot;/&gt;&lt;/object&gt;&lt;object type=&quot;3&quot; unique_id=&quot;10118&quot;&gt;&lt;property id=&quot;20148&quot; value=&quot;5&quot;/&gt;&lt;property id=&quot;20300&quot; value=&quot;Slide 115 - &amp;quot;How long would you have to golf (walking &amp;amp; carrying clubs) to burn &amp;#x0D;&amp;#x0A;350 more calories? &amp;quot;&quot;/&gt;&lt;property id=&quot;20307&quot; value=&quot;964&quot;/&gt;&lt;/object&gt;&lt;object type=&quot;3&quot; unique_id=&quot;10119&quot;&gt;&lt;property id=&quot;20148&quot; value=&quot;5&quot;/&gt;&lt;property id=&quot;20300&quot; value=&quot;Slide 116&quot;/&gt;&lt;property id=&quot;20307&quot; value=&quot;965&quot;/&gt;&lt;/object&gt;&lt;object type=&quot;3&quot; unique_id=&quot;10120&quot;&gt;&lt;property id=&quot;20148&quot; value=&quot;5&quot;/&gt;&lt;property id=&quot;20300&quot; value=&quot;Slide 117&quot;/&gt;&lt;property id=&quot;20307&quot; value=&quot;966&quot;/&gt;&lt;/object&gt;&lt;object type=&quot;3&quot; unique_id=&quot;10121&quot;&gt;&lt;property id=&quot;20148&quot; value=&quot;5&quot;/&gt;&lt;property id=&quot;20300&quot; value=&quot;Slide 118 - &amp;quot;Guess the calorie difference! &amp;quot;&quot;/&gt;&lt;property id=&quot;20307&quot; value=&quot;967&quot;/&gt;&lt;/object&gt;&lt;object type=&quot;3&quot; unique_id=&quot;10122&quot;&gt;&lt;property id=&quot;20148&quot; value=&quot;5&quot;/&gt;&lt;property id=&quot;20300&quot; value=&quot;Slide 119 - &amp;quot;Guess the calorie difference! &amp;quot;&quot;/&gt;&lt;property id=&quot;20307&quot; value=&quot;968&quot;/&gt;&lt;/object&gt;&lt;object type=&quot;3&quot; unique_id=&quot;10123&quot;&gt;&lt;property id=&quot;20148&quot; value=&quot;5&quot;/&gt;&lt;property id=&quot;20300&quot; value=&quot;Slide 120 - &amp;quot;How long would you have to wash the car to burn 220 more calories? &amp;quot;&quot;/&gt;&lt;property id=&quot;20307&quot; value=&quot;969&quot;/&gt;&lt;/object&gt;&lt;object type=&quot;3&quot; unique_id=&quot;10124&quot;&gt;&lt;property id=&quot;20148&quot; value=&quot;5&quot;/&gt;&lt;property id=&quot;20300&quot; value=&quot;Slide 121 - &amp;quot;How long would you have to wash the car to burn 220 more calories? &amp;quot;&quot;/&gt;&lt;property id=&quot;20307&quot; value=&quot;970&quot;/&gt;&lt;/object&gt;&lt;object type=&quot;3&quot; unique_id=&quot;10125&quot;&gt;&lt;property id=&quot;20148&quot; value=&quot;5&quot;/&gt;&lt;property id=&quot;20300&quot; value=&quot;Slide 122 - &amp;quot;“A balanced diet is a cookie in&amp;#x0D;&amp;#x0A;each hand”   ~Author unknown &amp;quot;&quot;/&gt;&lt;property id=&quot;20307&quot; value=&quot;971&quot;/&gt;&lt;/object&gt;&lt;object type=&quot;3&quot; unique_id=&quot;10126&quot;&gt;&lt;property id=&quot;20148&quot; value=&quot;5&quot;/&gt;&lt;property id=&quot;20300&quot; value=&quot;Slide 123 - &amp;quot;Keep an “eye” on your &amp;#x0D;&amp;#x0A;food portion sizes&amp;quot;&quot;/&gt;&lt;property id=&quot;20307&quot; value=&quot;993&quot;/&gt;&lt;/object&gt;&lt;object type=&quot;3&quot; unique_id=&quot;10127&quot;&gt;&lt;property id=&quot;20148&quot; value=&quot;5&quot;/&gt;&lt;property id=&quot;20300&quot; value=&quot;Slide 124 - &amp;quot;Portion sizes: Cheese&amp;quot;&quot;/&gt;&lt;property id=&quot;20307&quot; value=&quot;994&quot;/&gt;&lt;/object&gt;&lt;object type=&quot;3&quot; unique_id=&quot;10128&quot;&gt;&lt;property id=&quot;20148&quot; value=&quot;5&quot;/&gt;&lt;property id=&quot;20300&quot; value=&quot;Slide 125 - &amp;quot;Portion sizes: Meat or Poultry&amp;quot;&quot;/&gt;&lt;property id=&quot;20307&quot; value=&quot;995&quot;/&gt;&lt;/object&gt;&lt;object type=&quot;3&quot; unique_id=&quot;10129&quot;&gt;&lt;property id=&quot;20148&quot; value=&quot;5&quot;/&gt;&lt;property id=&quot;20300&quot; value=&quot;Slide 126 - &amp;quot;Portion sizes: Fish&amp;quot;&quot;/&gt;&lt;property id=&quot;20307&quot; value=&quot;996&quot;/&gt;&lt;/object&gt;&lt;object type=&quot;3&quot; unique_id=&quot;10130&quot;&gt;&lt;property id=&quot;20148&quot; value=&quot;5&quot;/&gt;&lt;property id=&quot;20300&quot; value=&quot;Slide 127 - &amp;quot;Portion sizes: ½ and 1 cup&amp;quot;&quot;/&gt;&lt;property id=&quot;20307&quot; value=&quot;997&quot;/&gt;&lt;/object&gt;&lt;object type=&quot;3&quot; unique_id=&quot;10131&quot;&gt;&lt;property id=&quot;20148&quot; value=&quot;5&quot;/&gt;&lt;property id=&quot;20300&quot; value=&quot;Slide 128 - &amp;quot;Portion sizes:&amp;#x0D;&amp;#x0A;1 teaspoon &amp;amp; 1 tablespoon &amp;quot;&quot;/&gt;&lt;property id=&quot;20307&quot; value=&quot;998&quot;/&gt;&lt;/object&gt;&lt;object type=&quot;3&quot; unique_id=&quot;10132&quot;&gt;&lt;property id=&quot;20148&quot; value=&quot;5&quot;/&gt;&lt;property id=&quot;20300&quot; value=&quot;Slide 129 - &amp;quot;Using a smaller plate, bowl, or glass can help you eat less&amp;quot;&quot;/&gt;&lt;property id=&quot;20307&quot; value=&quot;999&quot;/&gt;&lt;/object&gt;&lt;object type=&quot;3&quot; unique_id=&quot;10133&quot;&gt;&lt;property id=&quot;20148&quot; value=&quot;5&quot;/&gt;&lt;property id=&quot;20300&quot; value=&quot;Slide 130 - &amp;quot;When possible, know how much you’re eating by dishing up a portion of food &amp;#x0D;&amp;#x0A;vs. eating directly from the containe&quot;/&gt;&lt;property id=&quot;20307&quot; value=&quot;1000&quot;/&gt;&lt;/object&gt;&lt;object type=&quot;3&quot; unique_id=&quot;10134&quot;&gt;&lt;property id=&quot;20148&quot; value=&quot;5&quot;/&gt;&lt;property id=&quot;20300&quot; value=&quot;Slide 131 - &amp;quot;Start with a smaller portion — have more if you’re still hungry&amp;quot;&quot;/&gt;&lt;property id=&quot;20307&quot; value=&quot;1001&quot;/&gt;&lt;/object&gt;&lt;object type=&quot;3&quot; unique_id=&quot;10135&quot;&gt;&lt;property id=&quot;20148&quot; value=&quot;5&quot;/&gt;&lt;property id=&quot;20300&quot; value=&quot;Slide 132 - &amp;quot;Cut portions by sharing restaurant meals — especially desserts — with others&amp;quot;&quot;/&gt;&lt;property id=&quot;20307&quot; value=&quot;1002&quot;/&gt;&lt;/object&gt;&lt;object type=&quot;3&quot; unique_id=&quot;10136&quot;&gt;&lt;property id=&quot;20148&quot; value=&quot;5&quot;/&gt;&lt;property id=&quot;20300&quot; value=&quot;Slide 133 - &amp;quot;Ask for a “to-go” box and take part of your restaurant meal home (refrigerate within 2 hours)&amp;quot;&quot;/&gt;&lt;property id=&quot;20307&quot; value=&quot;1003&quot;/&gt;&lt;/object&gt;&lt;object type=&quot;3&quot; unique_id=&quot;10137&quot;&gt;&lt;property id=&quot;20148&quot; value=&quot;5&quot;/&gt;&lt;property id=&quot;20300&quot; value=&quot;Slide 134 - &amp;quot;Be an able label reader&amp;quot;&quot;/&gt;&lt;property id=&quot;20307&quot; value=&quot;1004&quot;/&gt;&lt;/object&gt;&lt;object type=&quot;3&quot; unique_id=&quot;10138&quot;&gt;&lt;property id=&quot;20148&quot; value=&quot;5&quot;/&gt;&lt;property id=&quot;20300&quot; value=&quot;Slide 135 - &amp;quot;Be an able label reader&amp;quot;&quot;/&gt;&lt;property id=&quot;20307&quot; value=&quot;1005&quot;/&gt;&lt;/object&gt;&lt;object type=&quot;3&quot; unique_id=&quot;10139&quot;&gt;&lt;property id=&quot;20148&quot; value=&quot;5&quot;/&gt;&lt;property id=&quot;20300&quot; value=&quot;Slide 136 - &amp;quot;Today’s Lesson Plan&amp;quot;&quot;/&gt;&lt;property id=&quot;20307&quot; value=&quot;872&quot;/&gt;&lt;/object&gt;&lt;object type=&quot;3&quot; unique_id=&quot;10140&quot;&gt;&lt;property id=&quot;20148&quot; value=&quot;5&quot;/&gt;&lt;property id=&quot;20300&quot; value=&quot;Slide 137 - &amp;quot;Balance food calories &amp;#x0D;&amp;#x0A;with physical activity level&amp;quot;&quot;/&gt;&lt;property id=&quot;20307&quot; value=&quot;847&quot;/&gt;&lt;/object&gt;&lt;object type=&quot;3&quot; unique_id=&quot;10141&quot;&gt;&lt;property id=&quot;20148&quot; value=&quot;5&quot;/&gt;&lt;property id=&quot;20300&quot; value=&quot;Slide 138 - &amp;quot;Recommended minimum levels &amp;#x0D;&amp;#x0A;of physical activity for kids, tweens, and teens: 6-17 years&amp;quot;&quot;/&gt;&lt;property id=&quot;20307&quot; value=&quot;849&quot;/&gt;&lt;/object&gt;&lt;object type=&quot;3&quot; unique_id=&quot;10142&quot;&gt;&lt;property id=&quot;20148&quot; value=&quot;5&quot;/&gt;&lt;property id=&quot;20300&quot; value=&quot;Slide 139&quot;/&gt;&lt;property id=&quot;20307&quot; value=&quot;851&quot;/&gt;&lt;/object&gt;&lt;object type=&quot;3&quot; unique_id=&quot;10143&quot;&gt;&lt;property id=&quot;20148&quot; value=&quot;5&quot;/&gt;&lt;property id=&quot;20300&quot; value=&quot;Slide 140&quot;/&gt;&lt;property id=&quot;20307&quot; value=&quot;852&quot;/&gt;&lt;/object&gt;&lt;object type=&quot;3&quot; unique_id=&quot;10144&quot;&gt;&lt;property id=&quot;20148&quot; value=&quot;5&quot;/&gt;&lt;property id=&quot;20300&quot; value=&quot;Slide 141&quot;/&gt;&lt;property id=&quot;20307&quot; value=&quot;853&quot;/&gt;&lt;/object&gt;&lt;object type=&quot;3&quot; unique_id=&quot;10145&quot;&gt;&lt;property id=&quot;20148&quot; value=&quot;5&quot;/&gt;&lt;property id=&quot;20300&quot; value=&quot;Slide 142&quot;/&gt;&lt;property id=&quot;20307&quot; value=&quot;854&quot;/&gt;&lt;/object&gt;&lt;object type=&quot;3&quot; unique_id=&quot;10146&quot;&gt;&lt;property id=&quot;20148&quot; value=&quot;5&quot;/&gt;&lt;property id=&quot;20300&quot; value=&quot;Slide 143&quot;/&gt;&lt;property id=&quot;20307&quot; value=&quot;855&quot;/&gt;&lt;/object&gt;&lt;object type=&quot;3&quot; unique_id=&quot;10147&quot;&gt;&lt;property id=&quot;20148&quot; value=&quot;5&quot;/&gt;&lt;property id=&quot;20300&quot; value=&quot;Slide 144 - &amp;quot;Ways to increase physical activity&amp;quot;&quot;/&gt;&lt;property id=&quot;20307&quot; value=&quot;856&quot;/&gt;&lt;/object&gt;&lt;object type=&quot;3&quot; unique_id=&quot;10148&quot;&gt;&lt;property id=&quot;20148&quot; value=&quot;5&quot;/&gt;&lt;property id=&quot;20300&quot; value=&quot;Slide 145 - &amp;quot;Ways to increase physical activity&amp;quot;&quot;/&gt;&lt;property id=&quot;20307&quot; value=&quot;857&quot;/&gt;&lt;/object&gt;&lt;object type=&quot;3&quot; unique_id=&quot;10149&quot;&gt;&lt;property id=&quot;20148&quot; value=&quot;5&quot;/&gt;&lt;property id=&quot;20300&quot; value=&quot;Slide 146 - &amp;quot;Ways to increase physical activity&amp;quot;&quot;/&gt;&lt;property id=&quot;20307&quot; value=&quot;860&quot;/&gt;&lt;/object&gt;&lt;object type=&quot;3&quot; unique_id=&quot;10150&quot;&gt;&lt;property id=&quot;20148&quot; value=&quot;5&quot;/&gt;&lt;property id=&quot;20300&quot; value=&quot;Slide 147 - &amp;quot;Ways to increase physical activity&amp;quot;&quot;/&gt;&lt;property id=&quot;20307&quot; value=&quot;861&quot;/&gt;&lt;/object&gt;&lt;object type=&quot;3&quot; unique_id=&quot;10151&quot;&gt;&lt;property id=&quot;20148&quot; value=&quot;5&quot;/&gt;&lt;property id=&quot;20300&quot; value=&quot;Slide 148 - &amp;quot;Ways to increase physical activity&amp;quot;&quot;/&gt;&lt;property id=&quot;20307&quot; value=&quot;863&quot;/&gt;&lt;/object&gt;&lt;object type=&quot;3&quot; unique_id=&quot;10152&quot;&gt;&lt;property id=&quot;20148&quot; value=&quot;5&quot;/&gt;&lt;property id=&quot;20300&quot; value=&quot;Slide 149 - &amp;quot;Ways to increase physical activity&amp;quot;&quot;/&gt;&lt;property id=&quot;20307&quot; value=&quot;864&quot;/&gt;&lt;/object&gt;&lt;object type=&quot;3&quot; unique_id=&quot;10153&quot;&gt;&lt;property id=&quot;20148&quot; value=&quot;5&quot;/&gt;&lt;property id=&quot;20300&quot; value=&quot;Slide 150 - &amp;quot;Ways to increase physical activity&amp;quot;&quot;/&gt;&lt;property id=&quot;20307&quot; value=&quot;865&quot;/&gt;&lt;/object&gt;&lt;object type=&quot;3&quot; unique_id=&quot;10154&quot;&gt;&lt;property id=&quot;20148&quot; value=&quot;5&quot;/&gt;&lt;property id=&quot;20300&quot; value=&quot;Slide 151 - &amp;quot;Ways to increase physical activity&amp;quot;&quot;/&gt;&lt;property id=&quot;20307&quot; value=&quot;866&quot;/&gt;&lt;/object&gt;&lt;object type=&quot;3&quot; unique_id=&quot;10155&quot;&gt;&lt;property id=&quot;20148&quot; value=&quot;5&quot;/&gt;&lt;property id=&quot;20300&quot; value=&quot;Slide 152 - &amp;quot;Ways to increase physical activity&amp;quot;&quot;/&gt;&lt;property id=&quot;20307&quot; value=&quot;867&quot;/&gt;&lt;/object&gt;&lt;object type=&quot;3&quot; unique_id=&quot;10156&quot;&gt;&lt;property id=&quot;20148&quot; value=&quot;5&quot;/&gt;&lt;property id=&quot;20300&quot; value=&quot;Slide 153&quot;/&gt;&lt;property id=&quot;20307&quot; value=&quot;868&quot;/&gt;&lt;/object&gt;&lt;object type=&quot;3&quot; unique_id=&quot;10157&quot;&gt;&lt;property id=&quot;20148&quot; value=&quot;5&quot;/&gt;&lt;property id=&quot;20300&quot; value=&quot;Slide 154&quot;/&gt;&lt;property id=&quot;20307&quot; value=&quot;869&quot;/&gt;&lt;/object&gt;&lt;object type=&quot;3&quot; unique_id=&quot;10158&quot;&gt;&lt;property id=&quot;20148&quot; value=&quot;5&quot;/&gt;&lt;property id=&quot;20300&quot; value=&quot;Slide 155 - &amp;quot;Most important — have fun &amp;#x0D;&amp;#x0A;while being active! &amp;quot;&quot;/&gt;&lt;property id=&quot;20307&quot; value=&quot;870&quot;/&gt;&lt;/object&gt;&lt;object type=&quot;3&quot; unique_id=&quot;10159&quot;&gt;&lt;property id=&quot;20148&quot; value=&quot;5&quot;/&gt;&lt;property id=&quot;20300&quot; value=&quot;Slide 156 - &amp;quot;And … don’t go to extremes unless you know what you’re doing!!!&amp;quot;&quot;/&gt;&lt;property id=&quot;20307&quot; value=&quot;871&quot;/&gt;&lt;/object&gt;&lt;object type=&quot;3&quot; unique_id=&quot;10160&quot;&gt;&lt;property id=&quot;20148&quot; value=&quot;5&quot;/&gt;&lt;property id=&quot;20300&quot; value=&quot;Slide 157 - &amp;quot;Quick Quiz&amp;quot;&quot;/&gt;&lt;property id=&quot;20307&quot; value=&quot;514&quot;/&gt;&lt;/object&gt;&lt;object type=&quot;3&quot; unique_id=&quot;10161&quot;&gt;&lt;property id=&quot;20148&quot; value=&quot;5&quot;/&gt;&lt;property id=&quot;20300&quot; value=&quot;Slide 158&quot;/&gt;&lt;property id=&quot;20307&quot; value=&quot;873&quot;/&gt;&lt;/object&gt;&lt;object type=&quot;3&quot; unique_id=&quot;10162&quot;&gt;&lt;property id=&quot;20148&quot; value=&quot;5&quot;/&gt;&lt;property id=&quot;20300&quot; value=&quot;Slide 159 - &amp;quot;Most important …&amp;quot;&quot;/&gt;&lt;property id=&quot;20307&quot; value=&quot;442&quot;/&gt;&lt;/object&gt;&lt;object type=&quot;3&quot; unique_id=&quot;10163&quot;&gt;&lt;property id=&quot;20148&quot; value=&quot;5&quot;/&gt;&lt;property id=&quot;20300&quot; value=&quot;Slide 160&quot;/&gt;&lt;property id=&quot;20307&quot; value=&quot;515&quot;/&gt;&lt;/object&gt;&lt;object type=&quot;3&quot; unique_id=&quot;10164&quot;&gt;&lt;property id=&quot;20148&quot; value=&quot;5&quot;/&gt;&lt;property id=&quot;20300&quot; value=&quot;Slide 161 - &amp;quot;A final thought … &amp;quot;&quot;/&gt;&lt;property id=&quot;20307&quot; value=&quot;1006&quot;/&gt;&lt;/object&gt;&lt;object type=&quot;3&quot; unique_id=&quot;10165&quot;&gt;&lt;property id=&quot;20148&quot; value=&quot;5&quot;/&gt;&lt;property id=&quot;20300&quot; value=&quot;Slide 162 - &amp;quot;THE END&amp;quot;&quot;/&gt;&lt;property id=&quot;20307&quot; value=&quot;819&quot;/&gt;&lt;/object&gt;&lt;object type=&quot;3&quot; unique_id=&quot;10166&quot;&gt;&lt;property id=&quot;20148&quot; value=&quot;5&quot;/&gt;&lt;property id=&quot;20300&quot; value=&quot;Slide 163 - &amp;quot;Thank You to the following Peer Reviewers (in alphabetical order). &amp;#x0D;&amp;#x0A;Your time and expertise was greatly appreciat&quot;/&gt;&lt;property id=&quot;20307&quot; value=&quot;1008&quot;/&gt;&lt;/object&gt;&lt;object type=&quot;3&quot; unique_id=&quot;10167&quot;&gt;&lt;property id=&quot;20148&quot; value=&quot;5&quot;/&gt;&lt;property id=&quot;20300&quot; value=&quot;Slide 164&quot;/&gt;&lt;property id=&quot;20307&quot; value=&quot;820&quot;/&gt;&lt;/object&gt;&lt;/object&gt;&lt;/object&gt;&lt;/database&gt;"/>
</p:tagLst>
</file>

<file path=ppt/theme/theme1.xml><?xml version="1.0" encoding="utf-8"?>
<a:theme xmlns:a="http://schemas.openxmlformats.org/drawingml/2006/main" name="Level">
  <a:themeElements>
    <a:clrScheme name="Level 9">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000000"/>
      </a:hlink>
      <a:folHlink>
        <a:srgbClr val="5F5F5F"/>
      </a:folHlink>
    </a:clrScheme>
    <a:fontScheme name="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635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smtClean="0">
            <a:ln>
              <a:noFill/>
            </a:ln>
            <a:solidFill>
              <a:srgbClr val="000000"/>
            </a:solidFill>
            <a:effectLst/>
            <a:latin typeface="Verdana" pitchFamily="34" charset="0"/>
          </a:defRPr>
        </a:defPPr>
      </a:lstStyle>
    </a:spDef>
    <a:lnDef>
      <a:spPr bwMode="auto">
        <a:xfrm>
          <a:off x="0" y="0"/>
          <a:ext cx="1" cy="1"/>
        </a:xfrm>
        <a:custGeom>
          <a:avLst/>
          <a:gdLst/>
          <a:ahLst/>
          <a:cxnLst/>
          <a:rect l="0" t="0" r="0" b="0"/>
          <a:pathLst/>
        </a:custGeom>
        <a:solidFill>
          <a:srgbClr val="FF0000"/>
        </a:solidFill>
        <a:ln w="635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smtClean="0">
            <a:ln>
              <a:noFill/>
            </a:ln>
            <a:solidFill>
              <a:srgbClr val="000000"/>
            </a:solidFill>
            <a:effectLst/>
            <a:latin typeface="Verdana"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9">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000000"/>
        </a:hlink>
        <a:folHlink>
          <a:srgbClr val="5F5F5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Custom 3">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7F7F7F"/>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Custom 3">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7F7F7F"/>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Custom 3">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7F7F7F"/>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Custom 3">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7F7F7F"/>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Default Design">
  <a:themeElements>
    <a:clrScheme name="Custom 3">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7F7F7F"/>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Level">
  <a:themeElements>
    <a:clrScheme name="Level 9">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000000"/>
      </a:hlink>
      <a:folHlink>
        <a:srgbClr val="5F5F5F"/>
      </a:folHlink>
    </a:clrScheme>
    <a:fontScheme name="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635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smtClean="0">
            <a:ln>
              <a:noFill/>
            </a:ln>
            <a:solidFill>
              <a:srgbClr val="000000"/>
            </a:solidFill>
            <a:effectLst/>
            <a:latin typeface="Verdana" pitchFamily="34" charset="0"/>
          </a:defRPr>
        </a:defPPr>
      </a:lstStyle>
    </a:spDef>
    <a:lnDef>
      <a:spPr bwMode="auto">
        <a:xfrm>
          <a:off x="0" y="0"/>
          <a:ext cx="1" cy="1"/>
        </a:xfrm>
        <a:custGeom>
          <a:avLst/>
          <a:gdLst/>
          <a:ahLst/>
          <a:cxnLst/>
          <a:rect l="0" t="0" r="0" b="0"/>
          <a:pathLst/>
        </a:custGeom>
        <a:solidFill>
          <a:srgbClr val="FF0000"/>
        </a:solidFill>
        <a:ln w="635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smtClean="0">
            <a:ln>
              <a:noFill/>
            </a:ln>
            <a:solidFill>
              <a:srgbClr val="000000"/>
            </a:solidFill>
            <a:effectLst/>
            <a:latin typeface="Verdana"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9">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000000"/>
        </a:hlink>
        <a:folHlink>
          <a:srgbClr val="5F5F5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Default Design">
  <a:themeElements>
    <a:clrScheme name="Custom 3">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7F7F7F"/>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vel">
  <a:themeElements>
    <a:clrScheme name="Level 9">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000000"/>
      </a:hlink>
      <a:folHlink>
        <a:srgbClr val="5F5F5F"/>
      </a:folHlink>
    </a:clrScheme>
    <a:fontScheme name="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635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smtClean="0">
            <a:ln>
              <a:noFill/>
            </a:ln>
            <a:solidFill>
              <a:srgbClr val="000000"/>
            </a:solidFill>
            <a:effectLst/>
            <a:latin typeface="Verdana" pitchFamily="34" charset="0"/>
          </a:defRPr>
        </a:defPPr>
      </a:lstStyle>
    </a:spDef>
    <a:lnDef>
      <a:spPr bwMode="auto">
        <a:xfrm>
          <a:off x="0" y="0"/>
          <a:ext cx="1" cy="1"/>
        </a:xfrm>
        <a:custGeom>
          <a:avLst/>
          <a:gdLst/>
          <a:ahLst/>
          <a:cxnLst/>
          <a:rect l="0" t="0" r="0" b="0"/>
          <a:pathLst/>
        </a:custGeom>
        <a:solidFill>
          <a:srgbClr val="FF0000"/>
        </a:solidFill>
        <a:ln w="635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smtClean="0">
            <a:ln>
              <a:noFill/>
            </a:ln>
            <a:solidFill>
              <a:srgbClr val="000000"/>
            </a:solidFill>
            <a:effectLst/>
            <a:latin typeface="Verdana"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9">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000000"/>
        </a:hlink>
        <a:folHlink>
          <a:srgbClr val="5F5F5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Custom 3">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7F7F7F"/>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Custom 3">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7F7F7F"/>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Custom 3">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7F7F7F"/>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Custom 3">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7F7F7F"/>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rgbClr val="000000"/>
        </a:solidFill>
        <a:ln w="381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Extension-white-background_PPTemplate_6_9_11</Template>
  <TotalTime>6292</TotalTime>
  <Words>4835</Words>
  <Application>Microsoft Office PowerPoint</Application>
  <PresentationFormat>On-screen Show (4:3)</PresentationFormat>
  <Paragraphs>634</Paragraphs>
  <Slides>164</Slides>
  <Notes>132</Notes>
  <HiddenSlides>0</HiddenSlides>
  <MMClips>0</MMClips>
  <ScaleCrop>false</ScaleCrop>
  <HeadingPairs>
    <vt:vector size="8" baseType="variant">
      <vt:variant>
        <vt:lpstr>Fonts Used</vt:lpstr>
      </vt:variant>
      <vt:variant>
        <vt:i4>7</vt:i4>
      </vt:variant>
      <vt:variant>
        <vt:lpstr>Theme</vt:lpstr>
      </vt:variant>
      <vt:variant>
        <vt:i4>16</vt:i4>
      </vt:variant>
      <vt:variant>
        <vt:lpstr>Embedded OLE Servers</vt:lpstr>
      </vt:variant>
      <vt:variant>
        <vt:i4>3</vt:i4>
      </vt:variant>
      <vt:variant>
        <vt:lpstr>Slide Titles</vt:lpstr>
      </vt:variant>
      <vt:variant>
        <vt:i4>164</vt:i4>
      </vt:variant>
    </vt:vector>
  </HeadingPairs>
  <TitlesOfParts>
    <vt:vector size="190" baseType="lpstr">
      <vt:lpstr>Arial</vt:lpstr>
      <vt:lpstr>Arial Black</vt:lpstr>
      <vt:lpstr>Boopee</vt:lpstr>
      <vt:lpstr>Comic Sans MS</vt:lpstr>
      <vt:lpstr>Franklin Gothic Heavy</vt:lpstr>
      <vt:lpstr>Times New Roman</vt:lpstr>
      <vt:lpstr>Wingdings</vt:lpstr>
      <vt:lpstr>Level</vt:lpstr>
      <vt:lpstr>Default Design</vt:lpstr>
      <vt:lpstr>2_Level</vt:lpstr>
      <vt:lpstr>1_Default Design</vt:lpstr>
      <vt:lpstr>2_Default Design</vt:lpstr>
      <vt:lpstr>5_Default Design</vt:lpstr>
      <vt:lpstr>6_Default Design</vt:lpstr>
      <vt:lpstr>7_Default Design</vt:lpstr>
      <vt:lpstr>3_Default Design</vt:lpstr>
      <vt:lpstr>8_Default Design</vt:lpstr>
      <vt:lpstr>9_Default Design</vt:lpstr>
      <vt:lpstr>4_Default Design</vt:lpstr>
      <vt:lpstr>10_Default Design</vt:lpstr>
      <vt:lpstr>11_Default Design</vt:lpstr>
      <vt:lpstr>1_Level</vt:lpstr>
      <vt:lpstr>12_Default Design</vt:lpstr>
      <vt:lpstr>Image</vt:lpstr>
      <vt:lpstr>Chart</vt:lpstr>
      <vt:lpstr>Worksheet</vt:lpstr>
      <vt:lpstr>PowerPoint Presentation</vt:lpstr>
      <vt:lpstr>Alice Henneman, MS RD University of Nebraska–Lincoln Extension ahenneman1@unl.edu </vt:lpstr>
      <vt:lpstr>PowerPoint Presentation</vt:lpstr>
      <vt:lpstr>Today’s Lesson Plan</vt:lpstr>
      <vt:lpstr>Today’s Lesson Plan</vt:lpstr>
      <vt:lpstr>Budgeting your “Calorie Salary”</vt:lpstr>
      <vt:lpstr>Or, you may have trouble ahead! </vt:lpstr>
      <vt:lpstr>Build your foundation first! </vt:lpstr>
      <vt:lpstr>PowerPoint Presentation</vt:lpstr>
      <vt:lpstr>PowerPoint Presentation</vt:lpstr>
      <vt:lpstr>PowerPoint Presentation</vt:lpstr>
      <vt:lpstr>PowerPoint Presentation</vt:lpstr>
      <vt:lpstr>PowerPoint Presentation</vt:lpstr>
      <vt:lpstr>Beware the cost of extra calories</vt:lpstr>
      <vt:lpstr>Example of 100 calories</vt:lpstr>
      <vt:lpstr>6 cups microwave popcorn</vt:lpstr>
      <vt:lpstr>PowerPoint Presentation</vt:lpstr>
      <vt:lpstr>Example of 100 calories</vt:lpstr>
      <vt:lpstr>Example of 100 calories</vt:lpstr>
      <vt:lpstr>Average calories …</vt:lpstr>
      <vt:lpstr>The Latte Factor®</vt:lpstr>
      <vt:lpstr>The Latte Factor®</vt:lpstr>
      <vt:lpstr>Today’s Lesson Plan</vt:lpstr>
      <vt:lpstr>PowerPoint Presentation</vt:lpstr>
      <vt:lpstr>“Essential” vs. “extra” calories</vt:lpstr>
      <vt:lpstr>PowerPoint Presentation</vt:lpstr>
      <vt:lpstr>PowerPoint Presentation</vt:lpstr>
      <vt:lpstr>The best food “buys”  are foods with:  </vt:lpstr>
      <vt:lpstr>PowerPoint Presentation</vt:lpstr>
      <vt:lpstr>PowerPoint Presentation</vt:lpstr>
      <vt:lpstr>PowerPoint Presentation</vt:lpstr>
      <vt:lpstr> All vegetables, fruits, whole grains, seafood, eggs, beans and peas, unsalted nuts and seeds, fat-free and low-fat dairy, and lean meats and poultry are nutrient-dense when prepared without solid fats or sugars </vt:lpstr>
      <vt:lpstr>PowerPoint Presentation</vt:lpstr>
      <vt:lpstr>PowerPoint Presentation</vt:lpstr>
      <vt:lpstr>PowerPoint Presentation</vt:lpstr>
      <vt:lpstr>Choose MyPlate “Menu”</vt:lpstr>
      <vt:lpstr>PowerPoint Presentation</vt:lpstr>
      <vt:lpstr>PowerPoint Presentation</vt:lpstr>
      <vt:lpstr>Overall dietary pattern is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Switching to fat-free or low-fat (1%) milk makes a difference!</vt:lpstr>
      <vt:lpstr>PowerPoint Presentation</vt:lpstr>
      <vt:lpstr>PowerPoint Presentation</vt:lpstr>
      <vt:lpstr>Choose MyPlate “Menu”</vt:lpstr>
      <vt:lpstr>PowerPoint Presentation</vt:lpstr>
      <vt:lpstr>PowerPoint Presentation</vt:lpstr>
      <vt:lpstr>PowerPoint Presentation</vt:lpstr>
      <vt:lpstr>PowerPoint Presentation</vt:lpstr>
      <vt:lpstr>Quick Math Lesson</vt:lpstr>
      <vt:lpstr>PowerPoint Presentation</vt:lpstr>
      <vt:lpstr>PowerPoint Presentation</vt:lpstr>
      <vt:lpstr>“Essential” vs. “extra” calories</vt:lpstr>
      <vt:lpstr>PowerPoint Presentation</vt:lpstr>
      <vt:lpstr>Total “extra” calories range from              about 100 to 700 calories</vt:lpstr>
      <vt:lpstr>Find on the next slides …</vt:lpstr>
      <vt:lpstr>Calories for 9 - 13 years</vt:lpstr>
      <vt:lpstr>Calories for 14 - 18 years</vt:lpstr>
      <vt:lpstr>Food tastes boring  without a little salt….</vt:lpstr>
      <vt:lpstr>Can you guess: People ages  2 and older should reduce daily sodium intake to less than …</vt:lpstr>
      <vt:lpstr>Can you guess: People ages  2 and older should reduce daily sodium intake to less than …</vt:lpstr>
      <vt:lpstr>PowerPoint Presentation</vt:lpstr>
      <vt:lpstr>PowerPoint Presentation</vt:lpstr>
      <vt:lpstr>PowerPoint Presentation</vt:lpstr>
      <vt:lpstr>PowerPoint Presentation</vt:lpstr>
      <vt:lpstr>PowerPoint Presentation</vt:lpstr>
      <vt:lpstr>PowerPoint Presentation</vt:lpstr>
      <vt:lpstr>Today’s Lesson Plan</vt:lpstr>
      <vt:lpstr>As portion sizes have gotten larger  over the years, so have we!</vt:lpstr>
      <vt:lpstr>PowerPoint Presentation</vt:lpstr>
      <vt:lpstr>Beware of the cost of extra calories</vt:lpstr>
      <vt:lpstr>Maintaining a healthy weight  is a balancing act</vt:lpstr>
      <vt:lpstr>Portion distortion over the years</vt:lpstr>
      <vt:lpstr>Portion distortion</vt:lpstr>
      <vt:lpstr>Guess the calorie difference! </vt:lpstr>
      <vt:lpstr>Guess the calorie difference! </vt:lpstr>
      <vt:lpstr>How long would you have to play basketball to burn 210 more calories?</vt:lpstr>
      <vt:lpstr>How long would you have to play basketball  to burn 210 more calories?</vt:lpstr>
      <vt:lpstr>Guess the calorie difference! </vt:lpstr>
      <vt:lpstr>Guess the calorie difference! </vt:lpstr>
      <vt:lpstr>How long would you have to jog to burn 525 more calories?</vt:lpstr>
      <vt:lpstr>How long would you have to jog to burn 525 more calories?</vt:lpstr>
      <vt:lpstr>Guess the calorie difference! </vt:lpstr>
      <vt:lpstr>Guess the calorie difference! </vt:lpstr>
      <vt:lpstr>How long would you have to walk leisurely to burn 400 more calories?</vt:lpstr>
      <vt:lpstr>How long would you have to walk leisurely to burn 400 more calories?</vt:lpstr>
      <vt:lpstr>Guess the calorie difference! </vt:lpstr>
      <vt:lpstr>Guess the calorie difference! </vt:lpstr>
      <vt:lpstr>How long would you have to dance to burn 165 more calories?</vt:lpstr>
      <vt:lpstr>How long would you have to dance to burn 165 more calories?</vt:lpstr>
      <vt:lpstr>Guess the calorie difference! </vt:lpstr>
      <vt:lpstr>Guess the calorie difference! </vt:lpstr>
      <vt:lpstr>How long would you have to lift weights to burn 257 more calories?</vt:lpstr>
      <vt:lpstr>How long would you have to lift weights to burn 257 more calories?</vt:lpstr>
      <vt:lpstr>Guess the calorie difference! </vt:lpstr>
      <vt:lpstr>Guess the calorie difference! </vt:lpstr>
      <vt:lpstr>How long would you have to backpack to burn 305 more calories? </vt:lpstr>
      <vt:lpstr>How long would you have to backpack to burn 305 more calories? </vt:lpstr>
      <vt:lpstr>Guess the calorie difference! </vt:lpstr>
      <vt:lpstr>Guess the calorie difference! </vt:lpstr>
      <vt:lpstr>How long would you have to play volleyball  to burn 290 more calories? </vt:lpstr>
      <vt:lpstr>How long would you have to play volleyball to burn 290 more calories? </vt:lpstr>
      <vt:lpstr>Guess the calorie difference! </vt:lpstr>
      <vt:lpstr>Guess the calorie difference! </vt:lpstr>
      <vt:lpstr>How long would you have to swim to burn 360 more calories? </vt:lpstr>
      <vt:lpstr>How long would you have to do swim  to burn 360 more calories? </vt:lpstr>
      <vt:lpstr>Guess the calorie difference! </vt:lpstr>
      <vt:lpstr>Guess the calorie difference! </vt:lpstr>
      <vt:lpstr>How long would you have to golf (walking &amp; carrying clubs) to burn  350 more calories? </vt:lpstr>
      <vt:lpstr>PowerPoint Presentation</vt:lpstr>
      <vt:lpstr>PowerPoint Presentation</vt:lpstr>
      <vt:lpstr>Guess the calorie difference! </vt:lpstr>
      <vt:lpstr>Guess the calorie difference! </vt:lpstr>
      <vt:lpstr>How long would you have to wash the car to burn 220 more calories? </vt:lpstr>
      <vt:lpstr>How long would you have to wash the car to burn 220 more calories? </vt:lpstr>
      <vt:lpstr>“A balanced diet is a cookie in each hand”   ~Author unknown </vt:lpstr>
      <vt:lpstr>Keep an “eye” on your  food portion sizes</vt:lpstr>
      <vt:lpstr>Portion sizes: Cheese</vt:lpstr>
      <vt:lpstr>Portion sizes: Meat or Poultry</vt:lpstr>
      <vt:lpstr>Portion sizes: Fish</vt:lpstr>
      <vt:lpstr>Portion sizes: ½ and 1 cup</vt:lpstr>
      <vt:lpstr>Portion sizes: 1 teaspoon &amp; 1 tablespoon </vt:lpstr>
      <vt:lpstr>Using a smaller plate, bowl, or glass can help you eat less</vt:lpstr>
      <vt:lpstr>When possible, know how much you’re eating by dishing up a portion of food  vs. eating directly from the container</vt:lpstr>
      <vt:lpstr>Start with a smaller portion — have more if you’re still hungry</vt:lpstr>
      <vt:lpstr>Cut portions by sharing restaurant meals — especially desserts — with others</vt:lpstr>
      <vt:lpstr>Ask for a “to-go” box and take part of your restaurant meal home (refrigerate within 2 hours)</vt:lpstr>
      <vt:lpstr>Be an able label reader</vt:lpstr>
      <vt:lpstr>Be an able label reader</vt:lpstr>
      <vt:lpstr>Today’s Lesson Plan</vt:lpstr>
      <vt:lpstr>Balance food calories  with physical activity level</vt:lpstr>
      <vt:lpstr>Recommended minimum levels  of physical activity for kids, tweens, and teens: 6-17 years</vt:lpstr>
      <vt:lpstr>PowerPoint Presentation</vt:lpstr>
      <vt:lpstr>PowerPoint Presentation</vt:lpstr>
      <vt:lpstr>PowerPoint Presentation</vt:lpstr>
      <vt:lpstr>PowerPoint Presentation</vt:lpstr>
      <vt:lpstr>PowerPoint Presentation</vt:lpstr>
      <vt:lpstr>Ways to increase physical activity</vt:lpstr>
      <vt:lpstr>Ways to increase physical activity</vt:lpstr>
      <vt:lpstr>Ways to increase physical activity</vt:lpstr>
      <vt:lpstr>Ways to increase physical activity</vt:lpstr>
      <vt:lpstr>Ways to increase physical activity</vt:lpstr>
      <vt:lpstr>Ways to increase physical activity</vt:lpstr>
      <vt:lpstr>Ways to increase physical activity</vt:lpstr>
      <vt:lpstr>Ways to increase physical activity</vt:lpstr>
      <vt:lpstr>Ways to increase physical activity</vt:lpstr>
      <vt:lpstr>PowerPoint Presentation</vt:lpstr>
      <vt:lpstr>PowerPoint Presentation</vt:lpstr>
      <vt:lpstr>Most important — have fun  while being active! </vt:lpstr>
      <vt:lpstr>And … don’t go to extremes unless you know what you’re doing!!!</vt:lpstr>
      <vt:lpstr>Quick Quiz</vt:lpstr>
      <vt:lpstr>PowerPoint Presentation</vt:lpstr>
      <vt:lpstr>Most important …</vt:lpstr>
      <vt:lpstr>PowerPoint Presentation</vt:lpstr>
      <vt:lpstr>A final thought … </vt:lpstr>
      <vt:lpstr>THE END</vt:lpstr>
      <vt:lpstr>Thank You to the following Peer Reviewers (in alphabetical order).  Your time and expertise was greatly appreciated!</vt:lpstr>
      <vt:lpstr>PowerPoint Presentation</vt:lpstr>
    </vt:vector>
  </TitlesOfParts>
  <Company>UN Cooperative Extension in Lancaster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the Grain Group</dc:title>
  <dc:creator>ahennema</dc:creator>
  <cp:lastModifiedBy>Alice Henneman</cp:lastModifiedBy>
  <cp:revision>1293</cp:revision>
  <dcterms:created xsi:type="dcterms:W3CDTF">2006-05-08T17:03:51Z</dcterms:created>
  <dcterms:modified xsi:type="dcterms:W3CDTF">2016-04-18T15:32:14Z</dcterms:modified>
</cp:coreProperties>
</file>