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9" r:id="rId2"/>
    <p:sldId id="296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92" r:id="rId23"/>
    <p:sldId id="293" r:id="rId24"/>
    <p:sldId id="282" r:id="rId25"/>
    <p:sldId id="283" r:id="rId26"/>
    <p:sldId id="284" r:id="rId27"/>
    <p:sldId id="295" r:id="rId28"/>
    <p:sldId id="285" r:id="rId29"/>
    <p:sldId id="286" r:id="rId30"/>
    <p:sldId id="287" r:id="rId31"/>
    <p:sldId id="288" r:id="rId32"/>
    <p:sldId id="290" r:id="rId33"/>
    <p:sldId id="275" r:id="rId34"/>
    <p:sldId id="258" r:id="rId35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4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4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4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4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">
          <p15:clr>
            <a:srgbClr val="A4A3A4"/>
          </p15:clr>
        </p15:guide>
        <p15:guide id="2" orient="horz" pos="355">
          <p15:clr>
            <a:srgbClr val="A4A3A4"/>
          </p15:clr>
        </p15:guide>
        <p15:guide id="3" orient="horz" pos="3923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pos="2016">
          <p15:clr>
            <a:srgbClr val="A4A3A4"/>
          </p15:clr>
        </p15:guide>
        <p15:guide id="6" pos="54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EAEAEA"/>
    <a:srgbClr val="DDDDDD"/>
    <a:srgbClr val="969696"/>
    <a:srgbClr val="FF0000"/>
    <a:srgbClr val="080808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14" y="114"/>
      </p:cViewPr>
      <p:guideLst>
        <p:guide orient="horz" pos="1"/>
        <p:guide orient="horz" pos="355"/>
        <p:guide orient="horz" pos="3923"/>
        <p:guide orient="horz" pos="463"/>
        <p:guide pos="2016"/>
        <p:guide pos="54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7">
            <a:extLst>
              <a:ext uri="{FF2B5EF4-FFF2-40B4-BE49-F238E27FC236}">
                <a16:creationId xmlns:a16="http://schemas.microsoft.com/office/drawing/2014/main" id="{2DB54F59-8665-4008-9166-FC07219E26D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-317500"/>
            <a:ext cx="9144000" cy="1049338"/>
            <a:chOff x="0" y="-200"/>
            <a:chExt cx="5760" cy="661"/>
          </a:xfrm>
        </p:grpSpPr>
        <p:sp>
          <p:nvSpPr>
            <p:cNvPr id="5" name="Rectangle 33">
              <a:extLst>
                <a:ext uri="{FF2B5EF4-FFF2-40B4-BE49-F238E27FC236}">
                  <a16:creationId xmlns:a16="http://schemas.microsoft.com/office/drawing/2014/main" id="{706876D4-E3E7-4241-971E-9D1A602983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48" y="1"/>
              <a:ext cx="4212" cy="458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96969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" name="Rectangle 32">
              <a:extLst>
                <a:ext uri="{FF2B5EF4-FFF2-40B4-BE49-F238E27FC236}">
                  <a16:creationId xmlns:a16="http://schemas.microsoft.com/office/drawing/2014/main" id="{B1686C49-4A33-43F7-8812-EB3A67562C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1"/>
              <a:ext cx="2309" cy="4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7" name="Picture 43" descr="ExtBanner">
              <a:extLst>
                <a:ext uri="{FF2B5EF4-FFF2-40B4-BE49-F238E27FC236}">
                  <a16:creationId xmlns:a16="http://schemas.microsoft.com/office/drawing/2014/main" id="{B53DED8E-603D-4491-A02A-7380A9EDB83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-200"/>
              <a:ext cx="2014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38">
              <a:extLst>
                <a:ext uri="{FF2B5EF4-FFF2-40B4-BE49-F238E27FC236}">
                  <a16:creationId xmlns:a16="http://schemas.microsoft.com/office/drawing/2014/main" id="{4F45FEBB-6AEE-406B-BFB4-7A63CB4684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3689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9" name="Text Box 39">
              <a:extLst>
                <a:ext uri="{FF2B5EF4-FFF2-40B4-BE49-F238E27FC236}">
                  <a16:creationId xmlns:a16="http://schemas.microsoft.com/office/drawing/2014/main" id="{2A47E5E9-95AE-4E00-92DA-9DA5F7BB5ED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876" y="16"/>
              <a:ext cx="273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>
                  <a:latin typeface="Arial" charset="0"/>
                </a:rPr>
                <a:t>Know how. Know</a:t>
              </a:r>
              <a:r>
                <a:rPr lang="en-US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now.</a:t>
              </a:r>
              <a:endPara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Rectangle 40">
              <a:extLst>
                <a:ext uri="{FF2B5EF4-FFF2-40B4-BE49-F238E27FC236}">
                  <a16:creationId xmlns:a16="http://schemas.microsoft.com/office/drawing/2014/main" id="{63500098-B8FB-41B3-ABAB-35E72DF8AC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6" y="394"/>
              <a:ext cx="4824" cy="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pic>
        <p:nvPicPr>
          <p:cNvPr id="11" name="Picture 48" descr="IANR_4C">
            <a:extLst>
              <a:ext uri="{FF2B5EF4-FFF2-40B4-BE49-F238E27FC236}">
                <a16:creationId xmlns:a16="http://schemas.microsoft.com/office/drawing/2014/main" id="{FEE9D110-D688-4F11-90DA-45D11ECEDD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967413"/>
            <a:ext cx="433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95580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BF1AE5A-0737-48CB-B7B2-87E129267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080AD57-A6BB-4C46-85A7-D936A666B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7E9793A-3FB0-4A5C-85E1-4B3F15784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AB19E-4BEE-46C4-BF49-70299EAD9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2997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2A4BCD-D76A-472E-AA07-2176D27ADF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244DC9-AA79-41FA-8ED7-781235B56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8405E2-477E-4210-A694-71797F9AA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EE66C-07E6-433E-B76D-3674E3841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837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5638"/>
            <a:ext cx="2057400" cy="5751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5638"/>
            <a:ext cx="6019800" cy="5751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55E2C6-9191-4D52-AECE-27B2179FF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927A5C-BBAF-40CB-A6DE-E93296D0E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6A150A-7954-4328-95D0-650C6C3DB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28583-724C-465F-B129-97C9ACADA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780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76425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6425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15A2DC-EF1F-4C87-8EE5-627AD48A6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4878A7-C190-40BB-9357-7174E925F3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427AE6-A5D8-4ACC-A207-45A61EC6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10706-8DAE-4D32-8789-85AD7756D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0992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236316-444D-4538-8DCB-DF66938F6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27D93-A007-4B16-9957-68F58245C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5315AC-C9A4-4E69-B964-B4F8C1D48D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76B41-552A-4800-838F-B3E79F45C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7388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77BE20-7B32-49FF-950F-A0BF45591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FADD79-BDC0-4724-BDD5-C3969CA98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58E6AC-FDCA-43D0-A596-6F35E49702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32BAA-924E-461A-A966-F0CB0AC6B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5919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642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642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9DB75E-3760-4182-8BC6-58EBD3760C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07F17-0A55-44D8-8742-4148EADFF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6F06E-A453-4CE8-9E8F-F7BC82AA8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1F031-0094-4EE2-A6DC-5EFD22564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0499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C938A4-567E-489E-B759-66D502280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8EDCBC-9CD1-4E1C-84FD-5737ACC98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B4369E-E52F-4C87-8D06-1DD5B2A90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0DAB2-FC60-45B2-A2F6-F196EC92C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9976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CBB4E2-BDFB-4AE9-A1EC-ECC41A911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481814-71B9-485A-B268-B74FAA0FF5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96EB01-1260-4BA7-84E6-54EC23787F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1BC11-7338-46F9-94E3-68A6E08EE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7177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88E38E-E921-4C09-AF54-CEF391364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F3BCC1-3E54-45DF-B6F3-5CE748E04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103C35-EB7E-4EA6-B9EA-DC05605AA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D5E59-2383-4746-8565-2707A32299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3835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DB2CBD-933A-4E03-A63A-1558E3E6A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5B9A89-9954-4BEC-B270-1EB680956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9F6BA-DD91-45B7-A489-0DB4E65DF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49BA9-6B8D-423C-A734-F2F20B02D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2672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42AC5-9D51-492C-A9B5-BACECB0BC7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FF3285-5CC9-4794-B0BB-A2644C22E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20175-8208-49EF-B0D3-FF81FED5D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14403-2145-4BAF-967C-1C705803F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9692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CB61B338-2CA0-40AD-AF07-8F9272E91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37ADFDC-C67B-47B4-BABE-C6E9B0A30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76425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481233BA-6039-4D8D-9A6B-3AAC3DD192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AE0D13F1-4A9E-4A3D-A8FF-8DD7E97B74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3582C32B-A668-4F57-BB9D-934756A9D8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1"/>
                </a:solidFill>
              </a:defRPr>
            </a:lvl1pPr>
          </a:lstStyle>
          <a:p>
            <a:fld id="{3403B49D-1F03-4B1E-BBFC-FE8B06E0C7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32">
            <a:extLst>
              <a:ext uri="{FF2B5EF4-FFF2-40B4-BE49-F238E27FC236}">
                <a16:creationId xmlns:a16="http://schemas.microsoft.com/office/drawing/2014/main" id="{D43C607F-910D-456B-A5F5-635598ED1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55638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2" name="Picture 111" descr="IANR_4C">
            <a:extLst>
              <a:ext uri="{FF2B5EF4-FFF2-40B4-BE49-F238E27FC236}">
                <a16:creationId xmlns:a16="http://schemas.microsoft.com/office/drawing/2014/main" id="{7F6BA1FC-1E9C-465F-9706-E4DEF2CB3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967413"/>
            <a:ext cx="433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anose="05000000000000000000" pitchFamily="2" charset="2"/>
        <a:buChar char="§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anose="05000000000000000000" pitchFamily="2" charset="2"/>
        <a:buChar char="§"/>
        <a:defRPr sz="24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anose="05000000000000000000" pitchFamily="2" charset="2"/>
        <a:buChar char="§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anose="05000000000000000000" pitchFamily="2" charset="2"/>
        <a:buChar char="§"/>
        <a:defRPr sz="24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anose="05000000000000000000" pitchFamily="2" charset="2"/>
        <a:buChar char="§"/>
        <a:defRPr sz="2400" b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itchFamily="2" charset="2"/>
        <a:buChar char="§"/>
        <a:defRPr sz="2400" b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itchFamily="2" charset="2"/>
        <a:buChar char="§"/>
        <a:defRPr sz="2400" b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itchFamily="2" charset="2"/>
        <a:buChar char="§"/>
        <a:defRPr sz="2400" b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itchFamily="2" charset="2"/>
        <a:buChar char="§"/>
        <a:defRPr sz="2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extLst>
              <a:ext uri="{FF2B5EF4-FFF2-40B4-BE49-F238E27FC236}">
                <a16:creationId xmlns:a16="http://schemas.microsoft.com/office/drawing/2014/main" id="{3B97C3E2-A130-45C6-B105-5AB7C8860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942975"/>
            <a:ext cx="8343900" cy="4956175"/>
          </a:xfrm>
          <a:prstGeom prst="wedgeRectCallout">
            <a:avLst>
              <a:gd name="adj1" fmla="val -35741"/>
              <a:gd name="adj2" fmla="val 60389"/>
            </a:avLst>
          </a:prstGeom>
          <a:solidFill>
            <a:srgbClr val="808080"/>
          </a:solidFill>
          <a:ln w="635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AutoShape 4">
            <a:extLst>
              <a:ext uri="{FF2B5EF4-FFF2-40B4-BE49-F238E27FC236}">
                <a16:creationId xmlns:a16="http://schemas.microsoft.com/office/drawing/2014/main" id="{64DFA27E-DDC3-4BFC-BA58-1E552EC24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1122363"/>
            <a:ext cx="3582988" cy="1895475"/>
          </a:xfrm>
          <a:prstGeom prst="wedgeRoundRectCallout">
            <a:avLst>
              <a:gd name="adj1" fmla="val -968"/>
              <a:gd name="adj2" fmla="val 100000"/>
              <a:gd name="adj3" fmla="val 16667"/>
            </a:avLst>
          </a:prstGeom>
          <a:solidFill>
            <a:srgbClr val="EAEAEA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+mn-lt"/>
              </a:rPr>
              <a:t>Food for </a:t>
            </a:r>
            <a:br>
              <a:rPr lang="en-US" sz="4800" b="1" dirty="0">
                <a:solidFill>
                  <a:srgbClr val="FF0000"/>
                </a:solidFill>
                <a:latin typeface="+mn-lt"/>
              </a:rPr>
            </a:br>
            <a:r>
              <a:rPr lang="en-US" sz="4800" b="1" dirty="0">
                <a:solidFill>
                  <a:srgbClr val="FF0000"/>
                </a:solidFill>
                <a:latin typeface="+mn-lt"/>
              </a:rPr>
              <a:t>Thought</a:t>
            </a:r>
          </a:p>
        </p:txBody>
      </p:sp>
      <p:sp>
        <p:nvSpPr>
          <p:cNvPr id="3076" name="AutoShape 5">
            <a:extLst>
              <a:ext uri="{FF2B5EF4-FFF2-40B4-BE49-F238E27FC236}">
                <a16:creationId xmlns:a16="http://schemas.microsoft.com/office/drawing/2014/main" id="{32047B08-6FE5-442E-948F-620E97FF1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3148013"/>
            <a:ext cx="3919537" cy="1736725"/>
          </a:xfrm>
          <a:prstGeom prst="wedgeRoundRectCallout">
            <a:avLst>
              <a:gd name="adj1" fmla="val -33435"/>
              <a:gd name="adj2" fmla="val 82218"/>
              <a:gd name="adj3" fmla="val 16667"/>
            </a:avLst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+mn-lt"/>
              </a:rPr>
              <a:t>FOOD QUOTES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824624A-8A2A-447B-8377-31EEEA0716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038600" cy="31543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0"/>
              <a:t>	</a:t>
            </a:r>
            <a:r>
              <a:rPr lang="en-US" altLang="en-US" sz="3200"/>
              <a:t>“A food is not necessarily essential just because your child hates it.”</a:t>
            </a:r>
            <a:br>
              <a:rPr lang="en-US" altLang="en-US" sz="3200" b="0" i="1"/>
            </a:br>
            <a:r>
              <a:rPr lang="en-US" altLang="en-US" sz="3200" b="0" i="1"/>
              <a:t>   </a:t>
            </a:r>
            <a:r>
              <a:rPr lang="en-US" altLang="en-US" b="0" i="1"/>
              <a:t>~ Katharine Whitehorn</a:t>
            </a:r>
          </a:p>
          <a:p>
            <a:pPr eaLnBrk="1" hangingPunct="1"/>
            <a:endParaRPr lang="en-US" altLang="en-US" sz="2800" b="0"/>
          </a:p>
        </p:txBody>
      </p:sp>
      <p:pic>
        <p:nvPicPr>
          <p:cNvPr id="12291" name="Picture 3" descr="j0262886">
            <a:extLst>
              <a:ext uri="{FF2B5EF4-FFF2-40B4-BE49-F238E27FC236}">
                <a16:creationId xmlns:a16="http://schemas.microsoft.com/office/drawing/2014/main" id="{37084C96-9229-468A-BE8C-BAD18D41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798638"/>
            <a:ext cx="4267200" cy="3611562"/>
          </a:xfrm>
          <a:prstGeom prst="rect">
            <a:avLst/>
          </a:prstGeom>
          <a:noFill/>
          <a:ln w="101600">
            <a:solidFill>
              <a:srgbClr val="9933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EB31E88-2FA6-4570-B948-B1A51EE0B2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2268538"/>
            <a:ext cx="3657600" cy="2620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/>
              <a:t>	“Your stomach shouldn't be</a:t>
            </a:r>
            <a:br>
              <a:rPr lang="en-US" altLang="en-US" sz="3200"/>
            </a:br>
            <a:r>
              <a:rPr lang="en-US" altLang="en-US" sz="3200"/>
              <a:t>a waist basket.” 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0"/>
              <a:t> 		</a:t>
            </a:r>
            <a:r>
              <a:rPr lang="en-US" altLang="en-US" b="0" i="1"/>
              <a:t>~ Author Unknown</a:t>
            </a:r>
          </a:p>
        </p:txBody>
      </p:sp>
      <p:grpSp>
        <p:nvGrpSpPr>
          <p:cNvPr id="13315" name="Group 3">
            <a:extLst>
              <a:ext uri="{FF2B5EF4-FFF2-40B4-BE49-F238E27FC236}">
                <a16:creationId xmlns:a16="http://schemas.microsoft.com/office/drawing/2014/main" id="{5DE12169-F053-4AA4-BCFD-78660D891CB7}"/>
              </a:ext>
            </a:extLst>
          </p:cNvPr>
          <p:cNvGrpSpPr>
            <a:grpSpLocks/>
          </p:cNvGrpSpPr>
          <p:nvPr/>
        </p:nvGrpSpPr>
        <p:grpSpPr bwMode="auto">
          <a:xfrm>
            <a:off x="4387850" y="609600"/>
            <a:ext cx="4451350" cy="5562600"/>
            <a:chOff x="2352" y="384"/>
            <a:chExt cx="2804" cy="3504"/>
          </a:xfrm>
        </p:grpSpPr>
        <p:grpSp>
          <p:nvGrpSpPr>
            <p:cNvPr id="13316" name="Group 4">
              <a:extLst>
                <a:ext uri="{FF2B5EF4-FFF2-40B4-BE49-F238E27FC236}">
                  <a16:creationId xmlns:a16="http://schemas.microsoft.com/office/drawing/2014/main" id="{FBB7CDE9-F5BE-4ED2-9332-1D165B7AAA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384"/>
              <a:ext cx="2804" cy="3504"/>
              <a:chOff x="2764" y="1104"/>
              <a:chExt cx="1958" cy="2541"/>
            </a:xfrm>
          </p:grpSpPr>
          <p:sp>
            <p:nvSpPr>
              <p:cNvPr id="13318" name="Freeform 5">
                <a:extLst>
                  <a:ext uri="{FF2B5EF4-FFF2-40B4-BE49-F238E27FC236}">
                    <a16:creationId xmlns:a16="http://schemas.microsoft.com/office/drawing/2014/main" id="{6C87F401-919B-4FE4-90F8-585A33870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1104"/>
                <a:ext cx="1958" cy="2541"/>
              </a:xfrm>
              <a:custGeom>
                <a:avLst/>
                <a:gdLst>
                  <a:gd name="T0" fmla="*/ 1736 w 1958"/>
                  <a:gd name="T1" fmla="*/ 756 h 2541"/>
                  <a:gd name="T2" fmla="*/ 1421 w 1958"/>
                  <a:gd name="T3" fmla="*/ 506 h 2541"/>
                  <a:gd name="T4" fmla="*/ 1233 w 1958"/>
                  <a:gd name="T5" fmla="*/ 74 h 2541"/>
                  <a:gd name="T6" fmla="*/ 773 w 1958"/>
                  <a:gd name="T7" fmla="*/ 3 h 2541"/>
                  <a:gd name="T8" fmla="*/ 697 w 1958"/>
                  <a:gd name="T9" fmla="*/ 97 h 2541"/>
                  <a:gd name="T10" fmla="*/ 638 w 1958"/>
                  <a:gd name="T11" fmla="*/ 252 h 2541"/>
                  <a:gd name="T12" fmla="*/ 687 w 1958"/>
                  <a:gd name="T13" fmla="*/ 445 h 2541"/>
                  <a:gd name="T14" fmla="*/ 605 w 1958"/>
                  <a:gd name="T15" fmla="*/ 473 h 2541"/>
                  <a:gd name="T16" fmla="*/ 910 w 1958"/>
                  <a:gd name="T17" fmla="*/ 679 h 2541"/>
                  <a:gd name="T18" fmla="*/ 1030 w 1958"/>
                  <a:gd name="T19" fmla="*/ 730 h 2541"/>
                  <a:gd name="T20" fmla="*/ 1093 w 1958"/>
                  <a:gd name="T21" fmla="*/ 768 h 2541"/>
                  <a:gd name="T22" fmla="*/ 1147 w 1958"/>
                  <a:gd name="T23" fmla="*/ 761 h 2541"/>
                  <a:gd name="T24" fmla="*/ 1414 w 1958"/>
                  <a:gd name="T25" fmla="*/ 929 h 2541"/>
                  <a:gd name="T26" fmla="*/ 1431 w 1958"/>
                  <a:gd name="T27" fmla="*/ 1076 h 2541"/>
                  <a:gd name="T28" fmla="*/ 1444 w 1958"/>
                  <a:gd name="T29" fmla="*/ 1104 h 2541"/>
                  <a:gd name="T30" fmla="*/ 1508 w 1958"/>
                  <a:gd name="T31" fmla="*/ 1297 h 2541"/>
                  <a:gd name="T32" fmla="*/ 1381 w 1958"/>
                  <a:gd name="T33" fmla="*/ 1430 h 2541"/>
                  <a:gd name="T34" fmla="*/ 1287 w 1958"/>
                  <a:gd name="T35" fmla="*/ 1476 h 2541"/>
                  <a:gd name="T36" fmla="*/ 1266 w 1958"/>
                  <a:gd name="T37" fmla="*/ 1549 h 2541"/>
                  <a:gd name="T38" fmla="*/ 969 w 1958"/>
                  <a:gd name="T39" fmla="*/ 1702 h 2541"/>
                  <a:gd name="T40" fmla="*/ 773 w 1958"/>
                  <a:gd name="T41" fmla="*/ 1524 h 2541"/>
                  <a:gd name="T42" fmla="*/ 725 w 1958"/>
                  <a:gd name="T43" fmla="*/ 1407 h 2541"/>
                  <a:gd name="T44" fmla="*/ 674 w 1958"/>
                  <a:gd name="T45" fmla="*/ 1389 h 2541"/>
                  <a:gd name="T46" fmla="*/ 458 w 1958"/>
                  <a:gd name="T47" fmla="*/ 967 h 2541"/>
                  <a:gd name="T48" fmla="*/ 628 w 1958"/>
                  <a:gd name="T49" fmla="*/ 725 h 2541"/>
                  <a:gd name="T50" fmla="*/ 389 w 1958"/>
                  <a:gd name="T51" fmla="*/ 595 h 2541"/>
                  <a:gd name="T52" fmla="*/ 158 w 1958"/>
                  <a:gd name="T53" fmla="*/ 842 h 2541"/>
                  <a:gd name="T54" fmla="*/ 8 w 1958"/>
                  <a:gd name="T55" fmla="*/ 1247 h 2541"/>
                  <a:gd name="T56" fmla="*/ 87 w 1958"/>
                  <a:gd name="T57" fmla="*/ 1776 h 2541"/>
                  <a:gd name="T58" fmla="*/ 112 w 1958"/>
                  <a:gd name="T59" fmla="*/ 1768 h 2541"/>
                  <a:gd name="T60" fmla="*/ 117 w 1958"/>
                  <a:gd name="T61" fmla="*/ 1730 h 2541"/>
                  <a:gd name="T62" fmla="*/ 148 w 1958"/>
                  <a:gd name="T63" fmla="*/ 1760 h 2541"/>
                  <a:gd name="T64" fmla="*/ 153 w 1958"/>
                  <a:gd name="T65" fmla="*/ 1722 h 2541"/>
                  <a:gd name="T66" fmla="*/ 178 w 1958"/>
                  <a:gd name="T67" fmla="*/ 1717 h 2541"/>
                  <a:gd name="T68" fmla="*/ 209 w 1958"/>
                  <a:gd name="T69" fmla="*/ 1732 h 2541"/>
                  <a:gd name="T70" fmla="*/ 189 w 1958"/>
                  <a:gd name="T71" fmla="*/ 1252 h 2541"/>
                  <a:gd name="T72" fmla="*/ 227 w 1958"/>
                  <a:gd name="T73" fmla="*/ 1404 h 2541"/>
                  <a:gd name="T74" fmla="*/ 430 w 1958"/>
                  <a:gd name="T75" fmla="*/ 1745 h 2541"/>
                  <a:gd name="T76" fmla="*/ 694 w 1958"/>
                  <a:gd name="T77" fmla="*/ 2007 h 2541"/>
                  <a:gd name="T78" fmla="*/ 542 w 1958"/>
                  <a:gd name="T79" fmla="*/ 2122 h 2541"/>
                  <a:gd name="T80" fmla="*/ 494 w 1958"/>
                  <a:gd name="T81" fmla="*/ 2140 h 2541"/>
                  <a:gd name="T82" fmla="*/ 781 w 1958"/>
                  <a:gd name="T83" fmla="*/ 2249 h 2541"/>
                  <a:gd name="T84" fmla="*/ 890 w 1958"/>
                  <a:gd name="T85" fmla="*/ 2140 h 2541"/>
                  <a:gd name="T86" fmla="*/ 966 w 1958"/>
                  <a:gd name="T87" fmla="*/ 1969 h 2541"/>
                  <a:gd name="T88" fmla="*/ 1116 w 1958"/>
                  <a:gd name="T89" fmla="*/ 2356 h 2541"/>
                  <a:gd name="T90" fmla="*/ 910 w 1958"/>
                  <a:gd name="T91" fmla="*/ 2506 h 2541"/>
                  <a:gd name="T92" fmla="*/ 1294 w 1958"/>
                  <a:gd name="T93" fmla="*/ 2409 h 2541"/>
                  <a:gd name="T94" fmla="*/ 1409 w 1958"/>
                  <a:gd name="T95" fmla="*/ 2366 h 2541"/>
                  <a:gd name="T96" fmla="*/ 1424 w 1958"/>
                  <a:gd name="T97" fmla="*/ 2091 h 2541"/>
                  <a:gd name="T98" fmla="*/ 1434 w 1958"/>
                  <a:gd name="T99" fmla="*/ 1822 h 2541"/>
                  <a:gd name="T100" fmla="*/ 1663 w 1958"/>
                  <a:gd name="T101" fmla="*/ 1567 h 2541"/>
                  <a:gd name="T102" fmla="*/ 1759 w 1958"/>
                  <a:gd name="T103" fmla="*/ 1229 h 2541"/>
                  <a:gd name="T104" fmla="*/ 1787 w 1958"/>
                  <a:gd name="T105" fmla="*/ 1598 h 2541"/>
                  <a:gd name="T106" fmla="*/ 1752 w 1958"/>
                  <a:gd name="T107" fmla="*/ 1738 h 2541"/>
                  <a:gd name="T108" fmla="*/ 1782 w 1958"/>
                  <a:gd name="T109" fmla="*/ 1712 h 2541"/>
                  <a:gd name="T110" fmla="*/ 1802 w 1958"/>
                  <a:gd name="T111" fmla="*/ 1727 h 2541"/>
                  <a:gd name="T112" fmla="*/ 1805 w 1958"/>
                  <a:gd name="T113" fmla="*/ 1760 h 2541"/>
                  <a:gd name="T114" fmla="*/ 1836 w 1958"/>
                  <a:gd name="T115" fmla="*/ 1730 h 2541"/>
                  <a:gd name="T116" fmla="*/ 1846 w 1958"/>
                  <a:gd name="T117" fmla="*/ 1763 h 2541"/>
                  <a:gd name="T118" fmla="*/ 1866 w 1958"/>
                  <a:gd name="T119" fmla="*/ 1778 h 2541"/>
                  <a:gd name="T120" fmla="*/ 1958 w 1958"/>
                  <a:gd name="T121" fmla="*/ 1336 h 25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958" h="2541">
                    <a:moveTo>
                      <a:pt x="1909" y="1068"/>
                    </a:moveTo>
                    <a:lnTo>
                      <a:pt x="1889" y="1010"/>
                    </a:lnTo>
                    <a:lnTo>
                      <a:pt x="1863" y="954"/>
                    </a:lnTo>
                    <a:lnTo>
                      <a:pt x="1836" y="901"/>
                    </a:lnTo>
                    <a:lnTo>
                      <a:pt x="1805" y="850"/>
                    </a:lnTo>
                    <a:lnTo>
                      <a:pt x="1772" y="801"/>
                    </a:lnTo>
                    <a:lnTo>
                      <a:pt x="1736" y="756"/>
                    </a:lnTo>
                    <a:lnTo>
                      <a:pt x="1698" y="710"/>
                    </a:lnTo>
                    <a:lnTo>
                      <a:pt x="1658" y="669"/>
                    </a:lnTo>
                    <a:lnTo>
                      <a:pt x="1614" y="631"/>
                    </a:lnTo>
                    <a:lnTo>
                      <a:pt x="1569" y="595"/>
                    </a:lnTo>
                    <a:lnTo>
                      <a:pt x="1520" y="562"/>
                    </a:lnTo>
                    <a:lnTo>
                      <a:pt x="1472" y="532"/>
                    </a:lnTo>
                    <a:lnTo>
                      <a:pt x="1421" y="506"/>
                    </a:lnTo>
                    <a:lnTo>
                      <a:pt x="1370" y="481"/>
                    </a:lnTo>
                    <a:lnTo>
                      <a:pt x="1317" y="460"/>
                    </a:lnTo>
                    <a:lnTo>
                      <a:pt x="1261" y="443"/>
                    </a:lnTo>
                    <a:lnTo>
                      <a:pt x="1261" y="168"/>
                    </a:lnTo>
                    <a:lnTo>
                      <a:pt x="1259" y="135"/>
                    </a:lnTo>
                    <a:lnTo>
                      <a:pt x="1248" y="102"/>
                    </a:lnTo>
                    <a:lnTo>
                      <a:pt x="1233" y="74"/>
                    </a:lnTo>
                    <a:lnTo>
                      <a:pt x="1213" y="48"/>
                    </a:lnTo>
                    <a:lnTo>
                      <a:pt x="1187" y="28"/>
                    </a:lnTo>
                    <a:lnTo>
                      <a:pt x="1159" y="13"/>
                    </a:lnTo>
                    <a:lnTo>
                      <a:pt x="1129" y="3"/>
                    </a:lnTo>
                    <a:lnTo>
                      <a:pt x="1096" y="0"/>
                    </a:lnTo>
                    <a:lnTo>
                      <a:pt x="793" y="0"/>
                    </a:lnTo>
                    <a:lnTo>
                      <a:pt x="773" y="3"/>
                    </a:lnTo>
                    <a:lnTo>
                      <a:pt x="755" y="8"/>
                    </a:lnTo>
                    <a:lnTo>
                      <a:pt x="740" y="15"/>
                    </a:lnTo>
                    <a:lnTo>
                      <a:pt x="725" y="28"/>
                    </a:lnTo>
                    <a:lnTo>
                      <a:pt x="712" y="43"/>
                    </a:lnTo>
                    <a:lnTo>
                      <a:pt x="705" y="59"/>
                    </a:lnTo>
                    <a:lnTo>
                      <a:pt x="699" y="76"/>
                    </a:lnTo>
                    <a:lnTo>
                      <a:pt x="697" y="97"/>
                    </a:lnTo>
                    <a:lnTo>
                      <a:pt x="697" y="209"/>
                    </a:lnTo>
                    <a:lnTo>
                      <a:pt x="659" y="209"/>
                    </a:lnTo>
                    <a:lnTo>
                      <a:pt x="651" y="211"/>
                    </a:lnTo>
                    <a:lnTo>
                      <a:pt x="646" y="216"/>
                    </a:lnTo>
                    <a:lnTo>
                      <a:pt x="641" y="221"/>
                    </a:lnTo>
                    <a:lnTo>
                      <a:pt x="638" y="232"/>
                    </a:lnTo>
                    <a:lnTo>
                      <a:pt x="638" y="252"/>
                    </a:lnTo>
                    <a:lnTo>
                      <a:pt x="641" y="262"/>
                    </a:lnTo>
                    <a:lnTo>
                      <a:pt x="646" y="267"/>
                    </a:lnTo>
                    <a:lnTo>
                      <a:pt x="651" y="272"/>
                    </a:lnTo>
                    <a:lnTo>
                      <a:pt x="659" y="275"/>
                    </a:lnTo>
                    <a:lnTo>
                      <a:pt x="697" y="275"/>
                    </a:lnTo>
                    <a:lnTo>
                      <a:pt x="697" y="440"/>
                    </a:lnTo>
                    <a:lnTo>
                      <a:pt x="687" y="445"/>
                    </a:lnTo>
                    <a:lnTo>
                      <a:pt x="674" y="448"/>
                    </a:lnTo>
                    <a:lnTo>
                      <a:pt x="664" y="453"/>
                    </a:lnTo>
                    <a:lnTo>
                      <a:pt x="651" y="455"/>
                    </a:lnTo>
                    <a:lnTo>
                      <a:pt x="641" y="460"/>
                    </a:lnTo>
                    <a:lnTo>
                      <a:pt x="628" y="463"/>
                    </a:lnTo>
                    <a:lnTo>
                      <a:pt x="618" y="468"/>
                    </a:lnTo>
                    <a:lnTo>
                      <a:pt x="605" y="473"/>
                    </a:lnTo>
                    <a:lnTo>
                      <a:pt x="717" y="684"/>
                    </a:lnTo>
                    <a:lnTo>
                      <a:pt x="748" y="677"/>
                    </a:lnTo>
                    <a:lnTo>
                      <a:pt x="781" y="672"/>
                    </a:lnTo>
                    <a:lnTo>
                      <a:pt x="811" y="669"/>
                    </a:lnTo>
                    <a:lnTo>
                      <a:pt x="844" y="669"/>
                    </a:lnTo>
                    <a:lnTo>
                      <a:pt x="877" y="674"/>
                    </a:lnTo>
                    <a:lnTo>
                      <a:pt x="910" y="679"/>
                    </a:lnTo>
                    <a:lnTo>
                      <a:pt x="941" y="687"/>
                    </a:lnTo>
                    <a:lnTo>
                      <a:pt x="974" y="700"/>
                    </a:lnTo>
                    <a:lnTo>
                      <a:pt x="987" y="705"/>
                    </a:lnTo>
                    <a:lnTo>
                      <a:pt x="997" y="712"/>
                    </a:lnTo>
                    <a:lnTo>
                      <a:pt x="1009" y="717"/>
                    </a:lnTo>
                    <a:lnTo>
                      <a:pt x="1020" y="725"/>
                    </a:lnTo>
                    <a:lnTo>
                      <a:pt x="1030" y="730"/>
                    </a:lnTo>
                    <a:lnTo>
                      <a:pt x="1040" y="738"/>
                    </a:lnTo>
                    <a:lnTo>
                      <a:pt x="1050" y="745"/>
                    </a:lnTo>
                    <a:lnTo>
                      <a:pt x="1060" y="753"/>
                    </a:lnTo>
                    <a:lnTo>
                      <a:pt x="1068" y="761"/>
                    </a:lnTo>
                    <a:lnTo>
                      <a:pt x="1076" y="763"/>
                    </a:lnTo>
                    <a:lnTo>
                      <a:pt x="1083" y="768"/>
                    </a:lnTo>
                    <a:lnTo>
                      <a:pt x="1093" y="768"/>
                    </a:lnTo>
                    <a:lnTo>
                      <a:pt x="1096" y="768"/>
                    </a:lnTo>
                    <a:lnTo>
                      <a:pt x="1101" y="766"/>
                    </a:lnTo>
                    <a:lnTo>
                      <a:pt x="1104" y="766"/>
                    </a:lnTo>
                    <a:lnTo>
                      <a:pt x="1106" y="766"/>
                    </a:lnTo>
                    <a:lnTo>
                      <a:pt x="1119" y="763"/>
                    </a:lnTo>
                    <a:lnTo>
                      <a:pt x="1131" y="761"/>
                    </a:lnTo>
                    <a:lnTo>
                      <a:pt x="1147" y="761"/>
                    </a:lnTo>
                    <a:lnTo>
                      <a:pt x="1159" y="761"/>
                    </a:lnTo>
                    <a:lnTo>
                      <a:pt x="1215" y="766"/>
                    </a:lnTo>
                    <a:lnTo>
                      <a:pt x="1266" y="781"/>
                    </a:lnTo>
                    <a:lnTo>
                      <a:pt x="1314" y="806"/>
                    </a:lnTo>
                    <a:lnTo>
                      <a:pt x="1355" y="840"/>
                    </a:lnTo>
                    <a:lnTo>
                      <a:pt x="1388" y="880"/>
                    </a:lnTo>
                    <a:lnTo>
                      <a:pt x="1414" y="929"/>
                    </a:lnTo>
                    <a:lnTo>
                      <a:pt x="1429" y="979"/>
                    </a:lnTo>
                    <a:lnTo>
                      <a:pt x="1434" y="1035"/>
                    </a:lnTo>
                    <a:lnTo>
                      <a:pt x="1434" y="1046"/>
                    </a:lnTo>
                    <a:lnTo>
                      <a:pt x="1434" y="1053"/>
                    </a:lnTo>
                    <a:lnTo>
                      <a:pt x="1434" y="1063"/>
                    </a:lnTo>
                    <a:lnTo>
                      <a:pt x="1431" y="1074"/>
                    </a:lnTo>
                    <a:lnTo>
                      <a:pt x="1431" y="1076"/>
                    </a:lnTo>
                    <a:lnTo>
                      <a:pt x="1431" y="1079"/>
                    </a:lnTo>
                    <a:lnTo>
                      <a:pt x="1431" y="1081"/>
                    </a:lnTo>
                    <a:lnTo>
                      <a:pt x="1431" y="1089"/>
                    </a:lnTo>
                    <a:lnTo>
                      <a:pt x="1434" y="1094"/>
                    </a:lnTo>
                    <a:lnTo>
                      <a:pt x="1439" y="1099"/>
                    </a:lnTo>
                    <a:lnTo>
                      <a:pt x="1444" y="1104"/>
                    </a:lnTo>
                    <a:lnTo>
                      <a:pt x="1467" y="1124"/>
                    </a:lnTo>
                    <a:lnTo>
                      <a:pt x="1485" y="1150"/>
                    </a:lnTo>
                    <a:lnTo>
                      <a:pt x="1497" y="1178"/>
                    </a:lnTo>
                    <a:lnTo>
                      <a:pt x="1508" y="1206"/>
                    </a:lnTo>
                    <a:lnTo>
                      <a:pt x="1513" y="1236"/>
                    </a:lnTo>
                    <a:lnTo>
                      <a:pt x="1513" y="1267"/>
                    </a:lnTo>
                    <a:lnTo>
                      <a:pt x="1508" y="1297"/>
                    </a:lnTo>
                    <a:lnTo>
                      <a:pt x="1497" y="1328"/>
                    </a:lnTo>
                    <a:lnTo>
                      <a:pt x="1485" y="1353"/>
                    </a:lnTo>
                    <a:lnTo>
                      <a:pt x="1470" y="1374"/>
                    </a:lnTo>
                    <a:lnTo>
                      <a:pt x="1449" y="1394"/>
                    </a:lnTo>
                    <a:lnTo>
                      <a:pt x="1429" y="1409"/>
                    </a:lnTo>
                    <a:lnTo>
                      <a:pt x="1406" y="1422"/>
                    </a:lnTo>
                    <a:lnTo>
                      <a:pt x="1381" y="1430"/>
                    </a:lnTo>
                    <a:lnTo>
                      <a:pt x="1355" y="1437"/>
                    </a:lnTo>
                    <a:lnTo>
                      <a:pt x="1330" y="1440"/>
                    </a:lnTo>
                    <a:lnTo>
                      <a:pt x="1317" y="1442"/>
                    </a:lnTo>
                    <a:lnTo>
                      <a:pt x="1304" y="1450"/>
                    </a:lnTo>
                    <a:lnTo>
                      <a:pt x="1294" y="1460"/>
                    </a:lnTo>
                    <a:lnTo>
                      <a:pt x="1287" y="1473"/>
                    </a:lnTo>
                    <a:lnTo>
                      <a:pt x="1287" y="1476"/>
                    </a:lnTo>
                    <a:lnTo>
                      <a:pt x="1287" y="1478"/>
                    </a:lnTo>
                    <a:lnTo>
                      <a:pt x="1284" y="1478"/>
                    </a:lnTo>
                    <a:lnTo>
                      <a:pt x="1281" y="1496"/>
                    </a:lnTo>
                    <a:lnTo>
                      <a:pt x="1279" y="1516"/>
                    </a:lnTo>
                    <a:lnTo>
                      <a:pt x="1274" y="1534"/>
                    </a:lnTo>
                    <a:lnTo>
                      <a:pt x="1266" y="1549"/>
                    </a:lnTo>
                    <a:lnTo>
                      <a:pt x="1238" y="1595"/>
                    </a:lnTo>
                    <a:lnTo>
                      <a:pt x="1205" y="1636"/>
                    </a:lnTo>
                    <a:lnTo>
                      <a:pt x="1165" y="1666"/>
                    </a:lnTo>
                    <a:lnTo>
                      <a:pt x="1119" y="1689"/>
                    </a:lnTo>
                    <a:lnTo>
                      <a:pt x="1070" y="1704"/>
                    </a:lnTo>
                    <a:lnTo>
                      <a:pt x="1020" y="1710"/>
                    </a:lnTo>
                    <a:lnTo>
                      <a:pt x="969" y="1702"/>
                    </a:lnTo>
                    <a:lnTo>
                      <a:pt x="918" y="1687"/>
                    </a:lnTo>
                    <a:lnTo>
                      <a:pt x="882" y="1669"/>
                    </a:lnTo>
                    <a:lnTo>
                      <a:pt x="852" y="1646"/>
                    </a:lnTo>
                    <a:lnTo>
                      <a:pt x="827" y="1618"/>
                    </a:lnTo>
                    <a:lnTo>
                      <a:pt x="804" y="1590"/>
                    </a:lnTo>
                    <a:lnTo>
                      <a:pt x="786" y="1557"/>
                    </a:lnTo>
                    <a:lnTo>
                      <a:pt x="773" y="1524"/>
                    </a:lnTo>
                    <a:lnTo>
                      <a:pt x="763" y="1488"/>
                    </a:lnTo>
                    <a:lnTo>
                      <a:pt x="760" y="1453"/>
                    </a:lnTo>
                    <a:lnTo>
                      <a:pt x="758" y="1437"/>
                    </a:lnTo>
                    <a:lnTo>
                      <a:pt x="750" y="1427"/>
                    </a:lnTo>
                    <a:lnTo>
                      <a:pt x="738" y="1417"/>
                    </a:lnTo>
                    <a:lnTo>
                      <a:pt x="725" y="1409"/>
                    </a:lnTo>
                    <a:lnTo>
                      <a:pt x="725" y="1407"/>
                    </a:lnTo>
                    <a:lnTo>
                      <a:pt x="722" y="1407"/>
                    </a:lnTo>
                    <a:lnTo>
                      <a:pt x="710" y="1402"/>
                    </a:lnTo>
                    <a:lnTo>
                      <a:pt x="697" y="1399"/>
                    </a:lnTo>
                    <a:lnTo>
                      <a:pt x="687" y="1394"/>
                    </a:lnTo>
                    <a:lnTo>
                      <a:pt x="674" y="1389"/>
                    </a:lnTo>
                    <a:lnTo>
                      <a:pt x="608" y="1351"/>
                    </a:lnTo>
                    <a:lnTo>
                      <a:pt x="552" y="1303"/>
                    </a:lnTo>
                    <a:lnTo>
                      <a:pt x="506" y="1247"/>
                    </a:lnTo>
                    <a:lnTo>
                      <a:pt x="476" y="1180"/>
                    </a:lnTo>
                    <a:lnTo>
                      <a:pt x="455" y="1112"/>
                    </a:lnTo>
                    <a:lnTo>
                      <a:pt x="448" y="1038"/>
                    </a:lnTo>
                    <a:lnTo>
                      <a:pt x="458" y="967"/>
                    </a:lnTo>
                    <a:lnTo>
                      <a:pt x="481" y="893"/>
                    </a:lnTo>
                    <a:lnTo>
                      <a:pt x="499" y="857"/>
                    </a:lnTo>
                    <a:lnTo>
                      <a:pt x="519" y="827"/>
                    </a:lnTo>
                    <a:lnTo>
                      <a:pt x="542" y="796"/>
                    </a:lnTo>
                    <a:lnTo>
                      <a:pt x="567" y="768"/>
                    </a:lnTo>
                    <a:lnTo>
                      <a:pt x="595" y="745"/>
                    </a:lnTo>
                    <a:lnTo>
                      <a:pt x="628" y="725"/>
                    </a:lnTo>
                    <a:lnTo>
                      <a:pt x="659" y="707"/>
                    </a:lnTo>
                    <a:lnTo>
                      <a:pt x="694" y="692"/>
                    </a:lnTo>
                    <a:lnTo>
                      <a:pt x="555" y="496"/>
                    </a:lnTo>
                    <a:lnTo>
                      <a:pt x="511" y="516"/>
                    </a:lnTo>
                    <a:lnTo>
                      <a:pt x="471" y="542"/>
                    </a:lnTo>
                    <a:lnTo>
                      <a:pt x="430" y="567"/>
                    </a:lnTo>
                    <a:lnTo>
                      <a:pt x="389" y="595"/>
                    </a:lnTo>
                    <a:lnTo>
                      <a:pt x="351" y="623"/>
                    </a:lnTo>
                    <a:lnTo>
                      <a:pt x="316" y="656"/>
                    </a:lnTo>
                    <a:lnTo>
                      <a:pt x="280" y="689"/>
                    </a:lnTo>
                    <a:lnTo>
                      <a:pt x="247" y="725"/>
                    </a:lnTo>
                    <a:lnTo>
                      <a:pt x="217" y="763"/>
                    </a:lnTo>
                    <a:lnTo>
                      <a:pt x="186" y="801"/>
                    </a:lnTo>
                    <a:lnTo>
                      <a:pt x="158" y="842"/>
                    </a:lnTo>
                    <a:lnTo>
                      <a:pt x="133" y="883"/>
                    </a:lnTo>
                    <a:lnTo>
                      <a:pt x="107" y="929"/>
                    </a:lnTo>
                    <a:lnTo>
                      <a:pt x="87" y="974"/>
                    </a:lnTo>
                    <a:lnTo>
                      <a:pt x="67" y="1020"/>
                    </a:lnTo>
                    <a:lnTo>
                      <a:pt x="49" y="1068"/>
                    </a:lnTo>
                    <a:lnTo>
                      <a:pt x="23" y="1158"/>
                    </a:lnTo>
                    <a:lnTo>
                      <a:pt x="8" y="1247"/>
                    </a:lnTo>
                    <a:lnTo>
                      <a:pt x="0" y="1336"/>
                    </a:lnTo>
                    <a:lnTo>
                      <a:pt x="0" y="1422"/>
                    </a:lnTo>
                    <a:lnTo>
                      <a:pt x="8" y="1509"/>
                    </a:lnTo>
                    <a:lnTo>
                      <a:pt x="26" y="1595"/>
                    </a:lnTo>
                    <a:lnTo>
                      <a:pt x="49" y="1676"/>
                    </a:lnTo>
                    <a:lnTo>
                      <a:pt x="79" y="1758"/>
                    </a:lnTo>
                    <a:lnTo>
                      <a:pt x="87" y="1776"/>
                    </a:lnTo>
                    <a:lnTo>
                      <a:pt x="89" y="1778"/>
                    </a:lnTo>
                    <a:lnTo>
                      <a:pt x="95" y="1781"/>
                    </a:lnTo>
                    <a:lnTo>
                      <a:pt x="100" y="1781"/>
                    </a:lnTo>
                    <a:lnTo>
                      <a:pt x="105" y="1781"/>
                    </a:lnTo>
                    <a:lnTo>
                      <a:pt x="107" y="1778"/>
                    </a:lnTo>
                    <a:lnTo>
                      <a:pt x="112" y="1773"/>
                    </a:lnTo>
                    <a:lnTo>
                      <a:pt x="112" y="1768"/>
                    </a:lnTo>
                    <a:lnTo>
                      <a:pt x="110" y="1763"/>
                    </a:lnTo>
                    <a:lnTo>
                      <a:pt x="105" y="1748"/>
                    </a:lnTo>
                    <a:lnTo>
                      <a:pt x="105" y="1743"/>
                    </a:lnTo>
                    <a:lnTo>
                      <a:pt x="105" y="1738"/>
                    </a:lnTo>
                    <a:lnTo>
                      <a:pt x="107" y="1732"/>
                    </a:lnTo>
                    <a:lnTo>
                      <a:pt x="112" y="1730"/>
                    </a:lnTo>
                    <a:lnTo>
                      <a:pt x="117" y="1730"/>
                    </a:lnTo>
                    <a:lnTo>
                      <a:pt x="120" y="1730"/>
                    </a:lnTo>
                    <a:lnTo>
                      <a:pt x="125" y="1732"/>
                    </a:lnTo>
                    <a:lnTo>
                      <a:pt x="128" y="1738"/>
                    </a:lnTo>
                    <a:lnTo>
                      <a:pt x="135" y="1755"/>
                    </a:lnTo>
                    <a:lnTo>
                      <a:pt x="140" y="1758"/>
                    </a:lnTo>
                    <a:lnTo>
                      <a:pt x="145" y="1760"/>
                    </a:lnTo>
                    <a:lnTo>
                      <a:pt x="148" y="1760"/>
                    </a:lnTo>
                    <a:lnTo>
                      <a:pt x="153" y="1760"/>
                    </a:lnTo>
                    <a:lnTo>
                      <a:pt x="158" y="1758"/>
                    </a:lnTo>
                    <a:lnTo>
                      <a:pt x="161" y="1753"/>
                    </a:lnTo>
                    <a:lnTo>
                      <a:pt x="161" y="1748"/>
                    </a:lnTo>
                    <a:lnTo>
                      <a:pt x="161" y="1743"/>
                    </a:lnTo>
                    <a:lnTo>
                      <a:pt x="153" y="1727"/>
                    </a:lnTo>
                    <a:lnTo>
                      <a:pt x="153" y="1722"/>
                    </a:lnTo>
                    <a:lnTo>
                      <a:pt x="153" y="1717"/>
                    </a:lnTo>
                    <a:lnTo>
                      <a:pt x="156" y="1712"/>
                    </a:lnTo>
                    <a:lnTo>
                      <a:pt x="161" y="1710"/>
                    </a:lnTo>
                    <a:lnTo>
                      <a:pt x="166" y="1710"/>
                    </a:lnTo>
                    <a:lnTo>
                      <a:pt x="171" y="1710"/>
                    </a:lnTo>
                    <a:lnTo>
                      <a:pt x="176" y="1712"/>
                    </a:lnTo>
                    <a:lnTo>
                      <a:pt x="178" y="1717"/>
                    </a:lnTo>
                    <a:lnTo>
                      <a:pt x="186" y="1735"/>
                    </a:lnTo>
                    <a:lnTo>
                      <a:pt x="189" y="1738"/>
                    </a:lnTo>
                    <a:lnTo>
                      <a:pt x="194" y="1740"/>
                    </a:lnTo>
                    <a:lnTo>
                      <a:pt x="196" y="1740"/>
                    </a:lnTo>
                    <a:lnTo>
                      <a:pt x="201" y="1740"/>
                    </a:lnTo>
                    <a:lnTo>
                      <a:pt x="206" y="1738"/>
                    </a:lnTo>
                    <a:lnTo>
                      <a:pt x="209" y="1732"/>
                    </a:lnTo>
                    <a:lnTo>
                      <a:pt x="209" y="1727"/>
                    </a:lnTo>
                    <a:lnTo>
                      <a:pt x="209" y="1722"/>
                    </a:lnTo>
                    <a:lnTo>
                      <a:pt x="204" y="1704"/>
                    </a:lnTo>
                    <a:lnTo>
                      <a:pt x="171" y="1598"/>
                    </a:lnTo>
                    <a:lnTo>
                      <a:pt x="156" y="1483"/>
                    </a:lnTo>
                    <a:lnTo>
                      <a:pt x="161" y="1369"/>
                    </a:lnTo>
                    <a:lnTo>
                      <a:pt x="189" y="1252"/>
                    </a:lnTo>
                    <a:lnTo>
                      <a:pt x="191" y="1247"/>
                    </a:lnTo>
                    <a:lnTo>
                      <a:pt x="194" y="1239"/>
                    </a:lnTo>
                    <a:lnTo>
                      <a:pt x="196" y="1234"/>
                    </a:lnTo>
                    <a:lnTo>
                      <a:pt x="199" y="1229"/>
                    </a:lnTo>
                    <a:lnTo>
                      <a:pt x="204" y="1290"/>
                    </a:lnTo>
                    <a:lnTo>
                      <a:pt x="214" y="1348"/>
                    </a:lnTo>
                    <a:lnTo>
                      <a:pt x="227" y="1404"/>
                    </a:lnTo>
                    <a:lnTo>
                      <a:pt x="244" y="1460"/>
                    </a:lnTo>
                    <a:lnTo>
                      <a:pt x="267" y="1514"/>
                    </a:lnTo>
                    <a:lnTo>
                      <a:pt x="293" y="1565"/>
                    </a:lnTo>
                    <a:lnTo>
                      <a:pt x="323" y="1613"/>
                    </a:lnTo>
                    <a:lnTo>
                      <a:pt x="356" y="1661"/>
                    </a:lnTo>
                    <a:lnTo>
                      <a:pt x="392" y="1704"/>
                    </a:lnTo>
                    <a:lnTo>
                      <a:pt x="430" y="1745"/>
                    </a:lnTo>
                    <a:lnTo>
                      <a:pt x="473" y="1783"/>
                    </a:lnTo>
                    <a:lnTo>
                      <a:pt x="519" y="1819"/>
                    </a:lnTo>
                    <a:lnTo>
                      <a:pt x="565" y="1852"/>
                    </a:lnTo>
                    <a:lnTo>
                      <a:pt x="616" y="1880"/>
                    </a:lnTo>
                    <a:lnTo>
                      <a:pt x="669" y="1905"/>
                    </a:lnTo>
                    <a:lnTo>
                      <a:pt x="722" y="1926"/>
                    </a:lnTo>
                    <a:lnTo>
                      <a:pt x="694" y="2007"/>
                    </a:lnTo>
                    <a:lnTo>
                      <a:pt x="671" y="2073"/>
                    </a:lnTo>
                    <a:lnTo>
                      <a:pt x="656" y="2119"/>
                    </a:lnTo>
                    <a:lnTo>
                      <a:pt x="651" y="2140"/>
                    </a:lnTo>
                    <a:lnTo>
                      <a:pt x="623" y="2132"/>
                    </a:lnTo>
                    <a:lnTo>
                      <a:pt x="595" y="2127"/>
                    </a:lnTo>
                    <a:lnTo>
                      <a:pt x="567" y="2124"/>
                    </a:lnTo>
                    <a:lnTo>
                      <a:pt x="542" y="2122"/>
                    </a:lnTo>
                    <a:lnTo>
                      <a:pt x="519" y="2119"/>
                    </a:lnTo>
                    <a:lnTo>
                      <a:pt x="504" y="2122"/>
                    </a:lnTo>
                    <a:lnTo>
                      <a:pt x="491" y="2122"/>
                    </a:lnTo>
                    <a:lnTo>
                      <a:pt x="486" y="2127"/>
                    </a:lnTo>
                    <a:lnTo>
                      <a:pt x="486" y="2129"/>
                    </a:lnTo>
                    <a:lnTo>
                      <a:pt x="488" y="2134"/>
                    </a:lnTo>
                    <a:lnTo>
                      <a:pt x="494" y="2140"/>
                    </a:lnTo>
                    <a:lnTo>
                      <a:pt x="501" y="2145"/>
                    </a:lnTo>
                    <a:lnTo>
                      <a:pt x="715" y="2223"/>
                    </a:lnTo>
                    <a:lnTo>
                      <a:pt x="722" y="2226"/>
                    </a:lnTo>
                    <a:lnTo>
                      <a:pt x="732" y="2231"/>
                    </a:lnTo>
                    <a:lnTo>
                      <a:pt x="740" y="2234"/>
                    </a:lnTo>
                    <a:lnTo>
                      <a:pt x="748" y="2236"/>
                    </a:lnTo>
                    <a:lnTo>
                      <a:pt x="781" y="2249"/>
                    </a:lnTo>
                    <a:lnTo>
                      <a:pt x="783" y="2249"/>
                    </a:lnTo>
                    <a:lnTo>
                      <a:pt x="842" y="2269"/>
                    </a:lnTo>
                    <a:lnTo>
                      <a:pt x="882" y="2157"/>
                    </a:lnTo>
                    <a:lnTo>
                      <a:pt x="890" y="2140"/>
                    </a:lnTo>
                    <a:lnTo>
                      <a:pt x="905" y="2099"/>
                    </a:lnTo>
                    <a:lnTo>
                      <a:pt x="926" y="2040"/>
                    </a:lnTo>
                    <a:lnTo>
                      <a:pt x="954" y="1969"/>
                    </a:lnTo>
                    <a:lnTo>
                      <a:pt x="956" y="1969"/>
                    </a:lnTo>
                    <a:lnTo>
                      <a:pt x="959" y="1969"/>
                    </a:lnTo>
                    <a:lnTo>
                      <a:pt x="964" y="1969"/>
                    </a:lnTo>
                    <a:lnTo>
                      <a:pt x="966" y="1969"/>
                    </a:lnTo>
                    <a:lnTo>
                      <a:pt x="994" y="2043"/>
                    </a:lnTo>
                    <a:lnTo>
                      <a:pt x="1020" y="2114"/>
                    </a:lnTo>
                    <a:lnTo>
                      <a:pt x="1045" y="2180"/>
                    </a:lnTo>
                    <a:lnTo>
                      <a:pt x="1068" y="2239"/>
                    </a:lnTo>
                    <a:lnTo>
                      <a:pt x="1088" y="2290"/>
                    </a:lnTo>
                    <a:lnTo>
                      <a:pt x="1106" y="2330"/>
                    </a:lnTo>
                    <a:lnTo>
                      <a:pt x="1116" y="2356"/>
                    </a:lnTo>
                    <a:lnTo>
                      <a:pt x="1124" y="2368"/>
                    </a:lnTo>
                    <a:lnTo>
                      <a:pt x="1081" y="2389"/>
                    </a:lnTo>
                    <a:lnTo>
                      <a:pt x="1037" y="2414"/>
                    </a:lnTo>
                    <a:lnTo>
                      <a:pt x="999" y="2437"/>
                    </a:lnTo>
                    <a:lnTo>
                      <a:pt x="964" y="2463"/>
                    </a:lnTo>
                    <a:lnTo>
                      <a:pt x="933" y="2485"/>
                    </a:lnTo>
                    <a:lnTo>
                      <a:pt x="910" y="2506"/>
                    </a:lnTo>
                    <a:lnTo>
                      <a:pt x="898" y="2521"/>
                    </a:lnTo>
                    <a:lnTo>
                      <a:pt x="895" y="2531"/>
                    </a:lnTo>
                    <a:lnTo>
                      <a:pt x="900" y="2536"/>
                    </a:lnTo>
                    <a:lnTo>
                      <a:pt x="908" y="2541"/>
                    </a:lnTo>
                    <a:lnTo>
                      <a:pt x="921" y="2541"/>
                    </a:lnTo>
                    <a:lnTo>
                      <a:pt x="938" y="2541"/>
                    </a:lnTo>
                    <a:lnTo>
                      <a:pt x="1294" y="2409"/>
                    </a:lnTo>
                    <a:lnTo>
                      <a:pt x="1309" y="2404"/>
                    </a:lnTo>
                    <a:lnTo>
                      <a:pt x="1325" y="2399"/>
                    </a:lnTo>
                    <a:lnTo>
                      <a:pt x="1340" y="2394"/>
                    </a:lnTo>
                    <a:lnTo>
                      <a:pt x="1353" y="2389"/>
                    </a:lnTo>
                    <a:lnTo>
                      <a:pt x="1406" y="2368"/>
                    </a:lnTo>
                    <a:lnTo>
                      <a:pt x="1409" y="2368"/>
                    </a:lnTo>
                    <a:lnTo>
                      <a:pt x="1409" y="2366"/>
                    </a:lnTo>
                    <a:lnTo>
                      <a:pt x="1411" y="2366"/>
                    </a:lnTo>
                    <a:lnTo>
                      <a:pt x="1510" y="2330"/>
                    </a:lnTo>
                    <a:lnTo>
                      <a:pt x="1442" y="2142"/>
                    </a:lnTo>
                    <a:lnTo>
                      <a:pt x="1439" y="2134"/>
                    </a:lnTo>
                    <a:lnTo>
                      <a:pt x="1431" y="2117"/>
                    </a:lnTo>
                    <a:lnTo>
                      <a:pt x="1424" y="2091"/>
                    </a:lnTo>
                    <a:lnTo>
                      <a:pt x="1414" y="2061"/>
                    </a:lnTo>
                    <a:lnTo>
                      <a:pt x="1401" y="2022"/>
                    </a:lnTo>
                    <a:lnTo>
                      <a:pt x="1386" y="1979"/>
                    </a:lnTo>
                    <a:lnTo>
                      <a:pt x="1368" y="1931"/>
                    </a:lnTo>
                    <a:lnTo>
                      <a:pt x="1350" y="1875"/>
                    </a:lnTo>
                    <a:lnTo>
                      <a:pt x="1393" y="1849"/>
                    </a:lnTo>
                    <a:lnTo>
                      <a:pt x="1434" y="1822"/>
                    </a:lnTo>
                    <a:lnTo>
                      <a:pt x="1475" y="1791"/>
                    </a:lnTo>
                    <a:lnTo>
                      <a:pt x="1510" y="1760"/>
                    </a:lnTo>
                    <a:lnTo>
                      <a:pt x="1546" y="1725"/>
                    </a:lnTo>
                    <a:lnTo>
                      <a:pt x="1579" y="1689"/>
                    </a:lnTo>
                    <a:lnTo>
                      <a:pt x="1609" y="1649"/>
                    </a:lnTo>
                    <a:lnTo>
                      <a:pt x="1637" y="1608"/>
                    </a:lnTo>
                    <a:lnTo>
                      <a:pt x="1663" y="1567"/>
                    </a:lnTo>
                    <a:lnTo>
                      <a:pt x="1686" y="1524"/>
                    </a:lnTo>
                    <a:lnTo>
                      <a:pt x="1706" y="1478"/>
                    </a:lnTo>
                    <a:lnTo>
                      <a:pt x="1724" y="1430"/>
                    </a:lnTo>
                    <a:lnTo>
                      <a:pt x="1736" y="1381"/>
                    </a:lnTo>
                    <a:lnTo>
                      <a:pt x="1747" y="1331"/>
                    </a:lnTo>
                    <a:lnTo>
                      <a:pt x="1754" y="1280"/>
                    </a:lnTo>
                    <a:lnTo>
                      <a:pt x="1759" y="1229"/>
                    </a:lnTo>
                    <a:lnTo>
                      <a:pt x="1762" y="1234"/>
                    </a:lnTo>
                    <a:lnTo>
                      <a:pt x="1764" y="1239"/>
                    </a:lnTo>
                    <a:lnTo>
                      <a:pt x="1764" y="1247"/>
                    </a:lnTo>
                    <a:lnTo>
                      <a:pt x="1767" y="1252"/>
                    </a:lnTo>
                    <a:lnTo>
                      <a:pt x="1795" y="1369"/>
                    </a:lnTo>
                    <a:lnTo>
                      <a:pt x="1802" y="1483"/>
                    </a:lnTo>
                    <a:lnTo>
                      <a:pt x="1787" y="1598"/>
                    </a:lnTo>
                    <a:lnTo>
                      <a:pt x="1754" y="1707"/>
                    </a:lnTo>
                    <a:lnTo>
                      <a:pt x="1752" y="1712"/>
                    </a:lnTo>
                    <a:lnTo>
                      <a:pt x="1747" y="1722"/>
                    </a:lnTo>
                    <a:lnTo>
                      <a:pt x="1747" y="1727"/>
                    </a:lnTo>
                    <a:lnTo>
                      <a:pt x="1747" y="1732"/>
                    </a:lnTo>
                    <a:lnTo>
                      <a:pt x="1752" y="1738"/>
                    </a:lnTo>
                    <a:lnTo>
                      <a:pt x="1754" y="1740"/>
                    </a:lnTo>
                    <a:lnTo>
                      <a:pt x="1759" y="1740"/>
                    </a:lnTo>
                    <a:lnTo>
                      <a:pt x="1764" y="1740"/>
                    </a:lnTo>
                    <a:lnTo>
                      <a:pt x="1769" y="1738"/>
                    </a:lnTo>
                    <a:lnTo>
                      <a:pt x="1772" y="1735"/>
                    </a:lnTo>
                    <a:lnTo>
                      <a:pt x="1780" y="1717"/>
                    </a:lnTo>
                    <a:lnTo>
                      <a:pt x="1782" y="1712"/>
                    </a:lnTo>
                    <a:lnTo>
                      <a:pt x="1787" y="1710"/>
                    </a:lnTo>
                    <a:lnTo>
                      <a:pt x="1792" y="1710"/>
                    </a:lnTo>
                    <a:lnTo>
                      <a:pt x="1797" y="1710"/>
                    </a:lnTo>
                    <a:lnTo>
                      <a:pt x="1800" y="1712"/>
                    </a:lnTo>
                    <a:lnTo>
                      <a:pt x="1805" y="1717"/>
                    </a:lnTo>
                    <a:lnTo>
                      <a:pt x="1805" y="1722"/>
                    </a:lnTo>
                    <a:lnTo>
                      <a:pt x="1802" y="1727"/>
                    </a:lnTo>
                    <a:lnTo>
                      <a:pt x="1800" y="1732"/>
                    </a:lnTo>
                    <a:lnTo>
                      <a:pt x="1797" y="1743"/>
                    </a:lnTo>
                    <a:lnTo>
                      <a:pt x="1797" y="1748"/>
                    </a:lnTo>
                    <a:lnTo>
                      <a:pt x="1797" y="1753"/>
                    </a:lnTo>
                    <a:lnTo>
                      <a:pt x="1800" y="1758"/>
                    </a:lnTo>
                    <a:lnTo>
                      <a:pt x="1805" y="1760"/>
                    </a:lnTo>
                    <a:lnTo>
                      <a:pt x="1810" y="1760"/>
                    </a:lnTo>
                    <a:lnTo>
                      <a:pt x="1813" y="1760"/>
                    </a:lnTo>
                    <a:lnTo>
                      <a:pt x="1818" y="1758"/>
                    </a:lnTo>
                    <a:lnTo>
                      <a:pt x="1820" y="1755"/>
                    </a:lnTo>
                    <a:lnTo>
                      <a:pt x="1828" y="1738"/>
                    </a:lnTo>
                    <a:lnTo>
                      <a:pt x="1830" y="1732"/>
                    </a:lnTo>
                    <a:lnTo>
                      <a:pt x="1836" y="1730"/>
                    </a:lnTo>
                    <a:lnTo>
                      <a:pt x="1841" y="1730"/>
                    </a:lnTo>
                    <a:lnTo>
                      <a:pt x="1846" y="1730"/>
                    </a:lnTo>
                    <a:lnTo>
                      <a:pt x="1851" y="1732"/>
                    </a:lnTo>
                    <a:lnTo>
                      <a:pt x="1853" y="1738"/>
                    </a:lnTo>
                    <a:lnTo>
                      <a:pt x="1853" y="1743"/>
                    </a:lnTo>
                    <a:lnTo>
                      <a:pt x="1853" y="1748"/>
                    </a:lnTo>
                    <a:lnTo>
                      <a:pt x="1846" y="1763"/>
                    </a:lnTo>
                    <a:lnTo>
                      <a:pt x="1846" y="1768"/>
                    </a:lnTo>
                    <a:lnTo>
                      <a:pt x="1846" y="1773"/>
                    </a:lnTo>
                    <a:lnTo>
                      <a:pt x="1848" y="1778"/>
                    </a:lnTo>
                    <a:lnTo>
                      <a:pt x="1853" y="1781"/>
                    </a:lnTo>
                    <a:lnTo>
                      <a:pt x="1858" y="1781"/>
                    </a:lnTo>
                    <a:lnTo>
                      <a:pt x="1863" y="1781"/>
                    </a:lnTo>
                    <a:lnTo>
                      <a:pt x="1866" y="1778"/>
                    </a:lnTo>
                    <a:lnTo>
                      <a:pt x="1871" y="1776"/>
                    </a:lnTo>
                    <a:lnTo>
                      <a:pt x="1879" y="1758"/>
                    </a:lnTo>
                    <a:lnTo>
                      <a:pt x="1909" y="1676"/>
                    </a:lnTo>
                    <a:lnTo>
                      <a:pt x="1932" y="1595"/>
                    </a:lnTo>
                    <a:lnTo>
                      <a:pt x="1950" y="1509"/>
                    </a:lnTo>
                    <a:lnTo>
                      <a:pt x="1958" y="1422"/>
                    </a:lnTo>
                    <a:lnTo>
                      <a:pt x="1958" y="1336"/>
                    </a:lnTo>
                    <a:lnTo>
                      <a:pt x="1950" y="1247"/>
                    </a:lnTo>
                    <a:lnTo>
                      <a:pt x="1935" y="1158"/>
                    </a:lnTo>
                    <a:lnTo>
                      <a:pt x="1909" y="106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" name="Freeform 6">
                <a:extLst>
                  <a:ext uri="{FF2B5EF4-FFF2-40B4-BE49-F238E27FC236}">
                    <a16:creationId xmlns:a16="http://schemas.microsoft.com/office/drawing/2014/main" id="{13509594-4147-4465-841A-0A732CA5A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1577"/>
                <a:ext cx="162" cy="219"/>
              </a:xfrm>
              <a:custGeom>
                <a:avLst/>
                <a:gdLst>
                  <a:gd name="T0" fmla="*/ 162 w 162"/>
                  <a:gd name="T1" fmla="*/ 211 h 219"/>
                  <a:gd name="T2" fmla="*/ 50 w 162"/>
                  <a:gd name="T3" fmla="*/ 0 h 219"/>
                  <a:gd name="T4" fmla="*/ 38 w 162"/>
                  <a:gd name="T5" fmla="*/ 5 h 219"/>
                  <a:gd name="T6" fmla="*/ 25 w 162"/>
                  <a:gd name="T7" fmla="*/ 10 h 219"/>
                  <a:gd name="T8" fmla="*/ 12 w 162"/>
                  <a:gd name="T9" fmla="*/ 18 h 219"/>
                  <a:gd name="T10" fmla="*/ 0 w 162"/>
                  <a:gd name="T11" fmla="*/ 23 h 219"/>
                  <a:gd name="T12" fmla="*/ 139 w 162"/>
                  <a:gd name="T13" fmla="*/ 219 h 219"/>
                  <a:gd name="T14" fmla="*/ 144 w 162"/>
                  <a:gd name="T15" fmla="*/ 216 h 219"/>
                  <a:gd name="T16" fmla="*/ 152 w 162"/>
                  <a:gd name="T17" fmla="*/ 214 h 219"/>
                  <a:gd name="T18" fmla="*/ 157 w 162"/>
                  <a:gd name="T19" fmla="*/ 214 h 219"/>
                  <a:gd name="T20" fmla="*/ 162 w 162"/>
                  <a:gd name="T21" fmla="*/ 211 h 2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2" h="219">
                    <a:moveTo>
                      <a:pt x="162" y="211"/>
                    </a:moveTo>
                    <a:lnTo>
                      <a:pt x="50" y="0"/>
                    </a:lnTo>
                    <a:lnTo>
                      <a:pt x="38" y="5"/>
                    </a:lnTo>
                    <a:lnTo>
                      <a:pt x="25" y="10"/>
                    </a:lnTo>
                    <a:lnTo>
                      <a:pt x="12" y="18"/>
                    </a:lnTo>
                    <a:lnTo>
                      <a:pt x="0" y="23"/>
                    </a:lnTo>
                    <a:lnTo>
                      <a:pt x="139" y="219"/>
                    </a:lnTo>
                    <a:lnTo>
                      <a:pt x="144" y="216"/>
                    </a:lnTo>
                    <a:lnTo>
                      <a:pt x="152" y="214"/>
                    </a:lnTo>
                    <a:lnTo>
                      <a:pt x="157" y="214"/>
                    </a:lnTo>
                    <a:lnTo>
                      <a:pt x="162" y="21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7">
                <a:extLst>
                  <a:ext uri="{FF2B5EF4-FFF2-40B4-BE49-F238E27FC236}">
                    <a16:creationId xmlns:a16="http://schemas.microsoft.com/office/drawing/2014/main" id="{32C72D1A-A6A9-4DE1-935C-4A0AEF5BA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" y="1290"/>
                <a:ext cx="124" cy="124"/>
              </a:xfrm>
              <a:custGeom>
                <a:avLst/>
                <a:gdLst>
                  <a:gd name="T0" fmla="*/ 63 w 124"/>
                  <a:gd name="T1" fmla="*/ 124 h 124"/>
                  <a:gd name="T2" fmla="*/ 38 w 124"/>
                  <a:gd name="T3" fmla="*/ 119 h 124"/>
                  <a:gd name="T4" fmla="*/ 18 w 124"/>
                  <a:gd name="T5" fmla="*/ 107 h 124"/>
                  <a:gd name="T6" fmla="*/ 5 w 124"/>
                  <a:gd name="T7" fmla="*/ 86 h 124"/>
                  <a:gd name="T8" fmla="*/ 0 w 124"/>
                  <a:gd name="T9" fmla="*/ 63 h 124"/>
                  <a:gd name="T10" fmla="*/ 5 w 124"/>
                  <a:gd name="T11" fmla="*/ 38 h 124"/>
                  <a:gd name="T12" fmla="*/ 18 w 124"/>
                  <a:gd name="T13" fmla="*/ 18 h 124"/>
                  <a:gd name="T14" fmla="*/ 38 w 124"/>
                  <a:gd name="T15" fmla="*/ 5 h 124"/>
                  <a:gd name="T16" fmla="*/ 63 w 124"/>
                  <a:gd name="T17" fmla="*/ 0 h 124"/>
                  <a:gd name="T18" fmla="*/ 86 w 124"/>
                  <a:gd name="T19" fmla="*/ 5 h 124"/>
                  <a:gd name="T20" fmla="*/ 107 w 124"/>
                  <a:gd name="T21" fmla="*/ 18 h 124"/>
                  <a:gd name="T22" fmla="*/ 119 w 124"/>
                  <a:gd name="T23" fmla="*/ 38 h 124"/>
                  <a:gd name="T24" fmla="*/ 124 w 124"/>
                  <a:gd name="T25" fmla="*/ 63 h 124"/>
                  <a:gd name="T26" fmla="*/ 119 w 124"/>
                  <a:gd name="T27" fmla="*/ 86 h 124"/>
                  <a:gd name="T28" fmla="*/ 107 w 124"/>
                  <a:gd name="T29" fmla="*/ 107 h 124"/>
                  <a:gd name="T30" fmla="*/ 86 w 124"/>
                  <a:gd name="T31" fmla="*/ 119 h 124"/>
                  <a:gd name="T32" fmla="*/ 63 w 124"/>
                  <a:gd name="T33" fmla="*/ 124 h 1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4" h="124">
                    <a:moveTo>
                      <a:pt x="63" y="124"/>
                    </a:moveTo>
                    <a:lnTo>
                      <a:pt x="38" y="119"/>
                    </a:lnTo>
                    <a:lnTo>
                      <a:pt x="18" y="107"/>
                    </a:lnTo>
                    <a:lnTo>
                      <a:pt x="5" y="86"/>
                    </a:lnTo>
                    <a:lnTo>
                      <a:pt x="0" y="63"/>
                    </a:lnTo>
                    <a:lnTo>
                      <a:pt x="5" y="38"/>
                    </a:lnTo>
                    <a:lnTo>
                      <a:pt x="18" y="18"/>
                    </a:lnTo>
                    <a:lnTo>
                      <a:pt x="38" y="5"/>
                    </a:lnTo>
                    <a:lnTo>
                      <a:pt x="63" y="0"/>
                    </a:lnTo>
                    <a:lnTo>
                      <a:pt x="86" y="5"/>
                    </a:lnTo>
                    <a:lnTo>
                      <a:pt x="107" y="18"/>
                    </a:lnTo>
                    <a:lnTo>
                      <a:pt x="119" y="38"/>
                    </a:lnTo>
                    <a:lnTo>
                      <a:pt x="124" y="63"/>
                    </a:lnTo>
                    <a:lnTo>
                      <a:pt x="119" y="86"/>
                    </a:lnTo>
                    <a:lnTo>
                      <a:pt x="107" y="107"/>
                    </a:lnTo>
                    <a:lnTo>
                      <a:pt x="86" y="119"/>
                    </a:lnTo>
                    <a:lnTo>
                      <a:pt x="63" y="12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3317" name="Picture 8">
              <a:extLst>
                <a:ext uri="{FF2B5EF4-FFF2-40B4-BE49-F238E27FC236}">
                  <a16:creationId xmlns:a16="http://schemas.microsoft.com/office/drawing/2014/main" id="{CAB940AC-8CE4-458E-8880-86C029A46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416"/>
              <a:ext cx="846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2FFC892-3AA6-4691-861B-765F812A2D31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81000" y="1371600"/>
            <a:ext cx="4038600" cy="34290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/>
              <a:t>   “I have this theory that chocolate slows down the aging process... It may not be true, but do I dare take the chance?”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		</a:t>
            </a:r>
            <a:r>
              <a:rPr lang="en-US" altLang="en-US" b="0" i="1"/>
              <a:t>~ Author Unknown</a:t>
            </a:r>
          </a:p>
        </p:txBody>
      </p:sp>
      <p:pic>
        <p:nvPicPr>
          <p:cNvPr id="14339" name="Picture 3" descr="j0347171[1]">
            <a:extLst>
              <a:ext uri="{FF2B5EF4-FFF2-40B4-BE49-F238E27FC236}">
                <a16:creationId xmlns:a16="http://schemas.microsoft.com/office/drawing/2014/main" id="{ACA4AA0A-994A-4FFD-8AA2-DE16DB236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990600"/>
            <a:ext cx="46339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2D205E8-01D3-429E-B787-C03AAD73519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143000"/>
            <a:ext cx="41910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/>
              <a:t>	“If people say if you eat dessert before dinner it will ruin your appetite </a:t>
            </a:r>
            <a:r>
              <a:rPr lang="en-US" altLang="en-US" sz="3200">
                <a:cs typeface="Arial" panose="020B0604020202020204" pitchFamily="34" charset="0"/>
              </a:rPr>
              <a:t>— </a:t>
            </a:r>
            <a:r>
              <a:rPr lang="en-US" altLang="en-US" sz="3200"/>
              <a:t>won’t eating dinner before dessert ruin your appetite for dessert?”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/>
              <a:t>		</a:t>
            </a:r>
            <a:r>
              <a:rPr lang="en-US" altLang="en-US" sz="2000" b="0" i="1"/>
              <a:t>~ Author Unknown</a:t>
            </a:r>
            <a:r>
              <a:rPr lang="en-US" altLang="en-US" sz="3200" i="1"/>
              <a:t> 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45F27548-FF46-414F-8D14-44DAE9DAF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r="4936"/>
          <a:stretch>
            <a:fillRect/>
          </a:stretch>
        </p:blipFill>
        <p:spPr bwMode="auto">
          <a:xfrm>
            <a:off x="3940175" y="595313"/>
            <a:ext cx="4975225" cy="557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B473B4F-2FAC-4B9C-90A5-FC87849E5F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3700" y="1981200"/>
            <a:ext cx="3733800" cy="3124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b="0"/>
              <a:t>	</a:t>
            </a:r>
            <a:r>
              <a:rPr lang="en-US" altLang="en-US" sz="3600"/>
              <a:t>“I'm not gaining weight - I'm retaining food.”</a:t>
            </a:r>
            <a:r>
              <a:rPr lang="en-US" altLang="en-US" sz="3200"/>
              <a:t> </a:t>
            </a:r>
            <a:endParaRPr lang="en-US" altLang="en-US" sz="4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0"/>
              <a:t>		</a:t>
            </a:r>
            <a:r>
              <a:rPr lang="en-US" altLang="en-US" b="0" i="1"/>
              <a:t>~ Author Unknown</a:t>
            </a:r>
          </a:p>
        </p:txBody>
      </p:sp>
      <p:pic>
        <p:nvPicPr>
          <p:cNvPr id="16387" name="Picture 3" descr="bd05203_">
            <a:extLst>
              <a:ext uri="{FF2B5EF4-FFF2-40B4-BE49-F238E27FC236}">
                <a16:creationId xmlns:a16="http://schemas.microsoft.com/office/drawing/2014/main" id="{B879A72A-3E01-4199-8225-C3D0EB2F6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16075"/>
            <a:ext cx="47593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28DE373-AB7B-49BF-9B9F-8A01DB6B2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A7B8201-E1D0-4022-902D-C7860FA6CA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892300"/>
            <a:ext cx="3962400" cy="30607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 	</a:t>
            </a:r>
            <a:r>
              <a:rPr lang="en-US" altLang="en-US" sz="3200"/>
              <a:t>“I really don't think I need buns of steel.  I'd be happy with buns of cinnamon.” </a:t>
            </a:r>
            <a:r>
              <a:rPr lang="en-US" altLang="en-US" sz="2800" b="0"/>
              <a:t>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" b="0"/>
              <a:t>   </a:t>
            </a:r>
            <a:br>
              <a:rPr lang="en-US" altLang="en-US" sz="300" b="0"/>
            </a:br>
            <a:r>
              <a:rPr lang="en-US" altLang="en-US" b="0"/>
              <a:t>~ </a:t>
            </a:r>
            <a:r>
              <a:rPr lang="en-US" altLang="en-US" b="0" i="1"/>
              <a:t>Ellen DeGeneres</a:t>
            </a:r>
          </a:p>
        </p:txBody>
      </p:sp>
      <p:pic>
        <p:nvPicPr>
          <p:cNvPr id="17412" name="Picture 4" descr="fd00907_[1]">
            <a:extLst>
              <a:ext uri="{FF2B5EF4-FFF2-40B4-BE49-F238E27FC236}">
                <a16:creationId xmlns:a16="http://schemas.microsoft.com/office/drawing/2014/main" id="{DF323F3D-FF2A-4675-86DF-005AADC7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82725"/>
            <a:ext cx="48101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DAA4CF7-806F-4DA5-8308-4FCAE4B4E0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701800"/>
            <a:ext cx="4038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00FF"/>
                </a:solidFill>
              </a:rPr>
              <a:t>	</a:t>
            </a:r>
            <a:r>
              <a:rPr lang="en-US" altLang="en-US" sz="2800"/>
              <a:t>“</a:t>
            </a:r>
            <a:r>
              <a:rPr lang="en-US" altLang="en-US" sz="3200"/>
              <a:t>Part of the secret of a success in life is to eat what you like and let the food fight </a:t>
            </a:r>
            <a:br>
              <a:rPr lang="en-US" altLang="en-US" sz="3200"/>
            </a:br>
            <a:r>
              <a:rPr lang="en-US" altLang="en-US" sz="3200"/>
              <a:t>it out inside.”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/>
              <a:t>            </a:t>
            </a:r>
            <a:r>
              <a:rPr lang="en-US" altLang="en-US" b="0" i="1"/>
              <a:t>~ Mark Twain</a:t>
            </a:r>
          </a:p>
        </p:txBody>
      </p:sp>
      <p:pic>
        <p:nvPicPr>
          <p:cNvPr id="18435" name="Picture 3" descr="j0120829[1]">
            <a:extLst>
              <a:ext uri="{FF2B5EF4-FFF2-40B4-BE49-F238E27FC236}">
                <a16:creationId xmlns:a16="http://schemas.microsoft.com/office/drawing/2014/main" id="{FB8C2A7C-BD08-460A-851E-48FB53F4E9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990600"/>
            <a:ext cx="3883025" cy="5029200"/>
          </a:xfr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9017DD9-ECF6-4664-985C-D8E07D99C0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30200" y="1663700"/>
            <a:ext cx="4038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sz="2800"/>
              <a:t>“</a:t>
            </a:r>
            <a:r>
              <a:rPr lang="en-US" altLang="en-US" sz="3200"/>
              <a:t>The only way to keep your health is to eat what you don't want, drink what you don't like, and do what you'd rather not.”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	</a:t>
            </a:r>
            <a:r>
              <a:rPr lang="en-US" altLang="en-US" b="0" i="1"/>
              <a:t>~ Mark Twain</a:t>
            </a:r>
            <a:r>
              <a:rPr lang="en-US" altLang="en-US" sz="2800" b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9459" name="Picture 3" descr="bd05961_[1]">
            <a:extLst>
              <a:ext uri="{FF2B5EF4-FFF2-40B4-BE49-F238E27FC236}">
                <a16:creationId xmlns:a16="http://schemas.microsoft.com/office/drawing/2014/main" id="{12139C75-BBB4-44DC-8592-55CB5013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94652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CBA9D12-087F-4D68-AE24-A5A750736D5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1300" y="1417638"/>
            <a:ext cx="48768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sz="3200"/>
              <a:t>“I’ve been on a constant diet for the last two decades. I’ve lost a total of 789 pounds. By all accounts, I should be hanging from a charm bracelet.”</a:t>
            </a:r>
            <a:r>
              <a:rPr lang="en-US" altLang="en-US" sz="280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</a:t>
            </a:r>
            <a:r>
              <a:rPr lang="en-US" altLang="en-US" b="0" i="1"/>
              <a:t>~ Erma Bombeck</a:t>
            </a:r>
            <a:r>
              <a:rPr lang="en-US" altLang="en-US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0483" name="Picture 3" descr="hh02145_[1]">
            <a:extLst>
              <a:ext uri="{FF2B5EF4-FFF2-40B4-BE49-F238E27FC236}">
                <a16:creationId xmlns:a16="http://schemas.microsoft.com/office/drawing/2014/main" id="{8EE67CE1-2B49-4A58-BAE2-25E92EEB619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2825" y="1485900"/>
            <a:ext cx="4003675" cy="3438525"/>
          </a:xfr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DD33D91-FE88-41FD-AD9F-0F45BDF650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4463" y="1409700"/>
            <a:ext cx="42672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sz="3200"/>
              <a:t>“There are four basic food groups: milk chocolate, dark chocolate, white chocolate, and chocolate truffles.”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</a:t>
            </a:r>
            <a:r>
              <a:rPr lang="en-US" altLang="en-US" b="0" i="1"/>
              <a:t>~ Unknown</a:t>
            </a:r>
            <a:r>
              <a:rPr lang="en-US" altLang="en-US" i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1507" name="Picture 3" descr="j0232279[1]">
            <a:extLst>
              <a:ext uri="{FF2B5EF4-FFF2-40B4-BE49-F238E27FC236}">
                <a16:creationId xmlns:a16="http://schemas.microsoft.com/office/drawing/2014/main" id="{DFE9A485-2570-48B2-A56B-A79FBE025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450975"/>
            <a:ext cx="43910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AutoShape 4">
            <a:extLst>
              <a:ext uri="{FF2B5EF4-FFF2-40B4-BE49-F238E27FC236}">
                <a16:creationId xmlns:a16="http://schemas.microsoft.com/office/drawing/2014/main" id="{B544DF4F-F148-4219-94E2-BAB4AF55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627063"/>
            <a:ext cx="8445500" cy="4665662"/>
          </a:xfrm>
          <a:prstGeom prst="wedgeRoundRectCallout">
            <a:avLst>
              <a:gd name="adj1" fmla="val -47370"/>
              <a:gd name="adj2" fmla="val 61060"/>
              <a:gd name="adj3" fmla="val 16667"/>
            </a:avLst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>
                <a:latin typeface="Arial" charset="0"/>
              </a:rPr>
              <a:t>The following food quotes are provided to use alone or together to add a touch of humor to presentations. The goal is to help start a discussion of how to eat in a way that is healthy and tastes good, too! Bon Appetit! 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	</a:t>
            </a:r>
            <a:r>
              <a:rPr lang="en-US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~ 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Alice Henneman, MS, RD</a:t>
            </a:r>
            <a:b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n-US" sz="3200" b="1">
                <a:latin typeface="Arial" charset="0"/>
              </a:rPr>
              <a:t> 		  </a:t>
            </a:r>
            <a:r>
              <a:rPr lang="en-US" sz="2400" b="1">
                <a:latin typeface="Arial" charset="0"/>
              </a:rPr>
              <a:t>ahenneman1@unl.edu</a:t>
            </a:r>
          </a:p>
          <a:p>
            <a:pPr eaLnBrk="1" hangingPunct="1">
              <a:defRPr/>
            </a:pPr>
            <a:r>
              <a:rPr lang="en-US" sz="2000" b="1">
                <a:latin typeface="Arial" charset="0"/>
              </a:rPr>
              <a:t>	  			</a:t>
            </a: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4779CA61-0315-4497-BFC9-29FD0335A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6046788"/>
            <a:ext cx="409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This is a peer-reviewed publication</a:t>
            </a:r>
          </a:p>
        </p:txBody>
      </p:sp>
      <p:sp>
        <p:nvSpPr>
          <p:cNvPr id="4100" name="Text Box 6">
            <a:extLst>
              <a:ext uri="{FF2B5EF4-FFF2-40B4-BE49-F238E27FC236}">
                <a16:creationId xmlns:a16="http://schemas.microsoft.com/office/drawing/2014/main" id="{7B62D107-759B-423E-8ADE-507085BAE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6391275"/>
            <a:ext cx="386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Content last reviewed, July 28, 2010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EA0F000-2041-47B5-863F-B0C577746E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0025"/>
            <a:ext cx="4038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/>
              <a:t>	“Vegetables </a:t>
            </a:r>
            <a:br>
              <a:rPr lang="en-US" altLang="en-US" sz="3200"/>
            </a:br>
            <a:r>
              <a:rPr lang="en-US" altLang="en-US" sz="3200"/>
              <a:t>are a must on a diet. I suggest carrot cake, zucchini bread, and pumpkin pie.”</a:t>
            </a:r>
            <a:br>
              <a:rPr lang="en-US" altLang="en-US" sz="3200"/>
            </a:br>
            <a:r>
              <a:rPr lang="en-US" altLang="en-US" sz="3200"/>
              <a:t>     </a:t>
            </a:r>
            <a:r>
              <a:rPr lang="en-US" altLang="en-US" b="0" i="1"/>
              <a:t>~ Garfield/Jim Davis</a:t>
            </a:r>
            <a:endParaRPr lang="en-US" altLang="en-US" i="1"/>
          </a:p>
        </p:txBody>
      </p:sp>
      <p:pic>
        <p:nvPicPr>
          <p:cNvPr id="22531" name="Picture 3" descr="fd02185_[1]">
            <a:extLst>
              <a:ext uri="{FF2B5EF4-FFF2-40B4-BE49-F238E27FC236}">
                <a16:creationId xmlns:a16="http://schemas.microsoft.com/office/drawing/2014/main" id="{242C2A16-E059-4B54-B216-568E35B66F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00" y="1471613"/>
            <a:ext cx="4038600" cy="3506787"/>
          </a:xfr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CC1F89B-BFE8-4F5E-B043-76F5187EFE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990600"/>
            <a:ext cx="41910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/>
              <a:t>	“Strength is the capacity to break a chocolate bar into four pieces with your bare hands </a:t>
            </a:r>
            <a:r>
              <a:rPr lang="en-US" altLang="en-US" sz="3200">
                <a:cs typeface="Arial" panose="020B0604020202020204" pitchFamily="34" charset="0"/>
              </a:rPr>
              <a:t>―</a:t>
            </a:r>
            <a:r>
              <a:rPr lang="en-US" altLang="en-US" sz="3200"/>
              <a:t> and then eat just one of the pieces.”</a:t>
            </a:r>
            <a:br>
              <a:rPr lang="en-US" altLang="en-US" sz="3200"/>
            </a:br>
            <a:r>
              <a:rPr lang="en-US" altLang="en-US" sz="3200"/>
              <a:t>	</a:t>
            </a:r>
            <a:r>
              <a:rPr lang="en-US" altLang="en-US" b="0" i="1"/>
              <a:t>~Judith Viorst</a:t>
            </a:r>
            <a:endParaRPr lang="en-US" altLang="en-US" sz="2800" i="1"/>
          </a:p>
        </p:txBody>
      </p:sp>
      <p:graphicFrame>
        <p:nvGraphicFramePr>
          <p:cNvPr id="23555" name="Object 4">
            <a:extLst>
              <a:ext uri="{FF2B5EF4-FFF2-40B4-BE49-F238E27FC236}">
                <a16:creationId xmlns:a16="http://schemas.microsoft.com/office/drawing/2014/main" id="{D16967A8-FDEB-46DB-9442-07FFE2904EFF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833938" y="735013"/>
          <a:ext cx="3840162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Image" r:id="rId3" imgW="1566410" imgH="2057404" progId="PhotoshopElements.Image.4">
                  <p:embed/>
                </p:oleObj>
              </mc:Choice>
              <mc:Fallback>
                <p:oleObj name="Image" r:id="rId3" imgW="1566410" imgH="2057404" progId="PhotoshopElements.Image.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735013"/>
                        <a:ext cx="3840162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A04A8D8A-C696-418F-80F4-CAD18F87E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2557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24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7920364-880B-4E21-838B-BB4A14CDCA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1409700"/>
            <a:ext cx="41148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/>
              <a:t>	 “The 12-step chocoholics program: Never be more than 12 steps away from chocolate!”</a:t>
            </a:r>
            <a:r>
              <a:rPr lang="en-US" altLang="en-US" sz="280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	</a:t>
            </a:r>
            <a:r>
              <a:rPr lang="en-US" altLang="en-US" b="0" i="1"/>
              <a:t>~Terry Moore</a:t>
            </a:r>
            <a:r>
              <a:rPr lang="en-US" altLang="en-US" sz="3200" b="0" i="1"/>
              <a:t> </a:t>
            </a:r>
          </a:p>
        </p:txBody>
      </p:sp>
      <p:pic>
        <p:nvPicPr>
          <p:cNvPr id="24580" name="Picture 4" descr="MCj04248740000[1]">
            <a:extLst>
              <a:ext uri="{FF2B5EF4-FFF2-40B4-BE49-F238E27FC236}">
                <a16:creationId xmlns:a16="http://schemas.microsoft.com/office/drawing/2014/main" id="{435E4711-FB23-414C-8F93-703A7F9B03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425" y="1538288"/>
            <a:ext cx="4219575" cy="4024312"/>
          </a:xfr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51F4002-7F65-408A-895E-B1C7112E69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62125"/>
            <a:ext cx="50292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/>
              <a:t>	 “There is no such organization as Chocoholics Anonymous because no one wants to quit.”</a:t>
            </a:r>
            <a:br>
              <a:rPr lang="en-US" altLang="en-US" sz="1000"/>
            </a:br>
            <a:r>
              <a:rPr lang="en-US" altLang="en-US" sz="1000"/>
              <a:t>      </a:t>
            </a:r>
            <a:br>
              <a:rPr lang="en-US" altLang="en-US" sz="1200" i="1"/>
            </a:br>
            <a:r>
              <a:rPr lang="en-US" altLang="en-US" sz="1200" i="1"/>
              <a:t>        </a:t>
            </a:r>
            <a:r>
              <a:rPr lang="en-US" altLang="en-US" b="0" i="1"/>
              <a:t>~ Author Unknown</a:t>
            </a:r>
          </a:p>
        </p:txBody>
      </p:sp>
      <p:pic>
        <p:nvPicPr>
          <p:cNvPr id="25603" name="Picture 3" descr="MCj03117020000[1]">
            <a:extLst>
              <a:ext uri="{FF2B5EF4-FFF2-40B4-BE49-F238E27FC236}">
                <a16:creationId xmlns:a16="http://schemas.microsoft.com/office/drawing/2014/main" id="{C12FED53-3BA2-4132-9E5F-A601F7C18A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3013" y="1749425"/>
            <a:ext cx="3621087" cy="3443288"/>
          </a:xfr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A2C3E63-611A-4EA9-80B6-D8110F79DD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2600" y="1498600"/>
            <a:ext cx="3429000" cy="43608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/>
              <a:t>	“Half the cookbooks tell you how to cook the food and the other half tell you how to avoid eating it.”</a:t>
            </a:r>
            <a:endParaRPr lang="en-US" altLang="en-US" b="0" i="1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b="0" i="1"/>
              <a:t>		</a:t>
            </a:r>
            <a:r>
              <a:rPr lang="en-US" altLang="en-US" b="0"/>
              <a:t>~ Andy Rooney</a:t>
            </a:r>
            <a:r>
              <a:rPr lang="en-US" altLang="en-US" sz="2000" b="0"/>
              <a:t> </a:t>
            </a:r>
          </a:p>
          <a:p>
            <a:pPr eaLnBrk="1" hangingPunct="1"/>
            <a:endParaRPr lang="en-US" altLang="en-US" sz="2000"/>
          </a:p>
        </p:txBody>
      </p:sp>
      <p:pic>
        <p:nvPicPr>
          <p:cNvPr id="26627" name="Picture 3" descr="j0199284[1]">
            <a:extLst>
              <a:ext uri="{FF2B5EF4-FFF2-40B4-BE49-F238E27FC236}">
                <a16:creationId xmlns:a16="http://schemas.microsoft.com/office/drawing/2014/main" id="{64ECD43E-E84D-477F-BCDC-8E753AB4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438275"/>
            <a:ext cx="4811713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1899562-4DD2-4062-9182-80762816382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159000"/>
            <a:ext cx="4038600" cy="31543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/>
              <a:t>	“I can’t cook. </a:t>
            </a:r>
            <a:br>
              <a:rPr lang="en-US" altLang="en-US" sz="3200"/>
            </a:br>
            <a:r>
              <a:rPr lang="en-US" altLang="en-US" sz="3200"/>
              <a:t>I use a smoke alarm as a timer.”</a:t>
            </a:r>
            <a:br>
              <a:rPr lang="en-US" altLang="en-US" sz="3200"/>
            </a:br>
            <a:r>
              <a:rPr lang="en-US" altLang="en-US" sz="3200"/>
              <a:t>	</a:t>
            </a:r>
            <a:r>
              <a:rPr lang="en-US" altLang="en-US" b="0" i="1"/>
              <a:t>~ Carol Siskind</a:t>
            </a:r>
          </a:p>
          <a:p>
            <a:pPr eaLnBrk="1" hangingPunct="1"/>
            <a:endParaRPr lang="en-US" altLang="en-US" sz="2800" i="1"/>
          </a:p>
        </p:txBody>
      </p:sp>
      <p:pic>
        <p:nvPicPr>
          <p:cNvPr id="27651" name="Picture 3" descr="j0340638[1]">
            <a:extLst>
              <a:ext uri="{FF2B5EF4-FFF2-40B4-BE49-F238E27FC236}">
                <a16:creationId xmlns:a16="http://schemas.microsoft.com/office/drawing/2014/main" id="{066133FE-CF9A-4D86-B0F7-077F84AF7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630363"/>
            <a:ext cx="4686300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8BAB776-AD0A-49FA-8315-2C9D8B28E1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038600" cy="2620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b="0"/>
              <a:t>	</a:t>
            </a:r>
            <a:r>
              <a:rPr lang="en-US" altLang="en-US" sz="3200"/>
              <a:t>“Everything you see I owe to spaghetti.”</a:t>
            </a:r>
            <a:br>
              <a:rPr lang="en-US" altLang="en-US" sz="3200"/>
            </a:br>
            <a:r>
              <a:rPr lang="en-US" altLang="en-US" sz="3200" b="0"/>
              <a:t>	</a:t>
            </a:r>
            <a:r>
              <a:rPr lang="en-US" altLang="en-US" b="0" i="1"/>
              <a:t>~ Sophia Loren</a:t>
            </a:r>
          </a:p>
        </p:txBody>
      </p:sp>
      <p:pic>
        <p:nvPicPr>
          <p:cNvPr id="28675" name="Picture 3" descr="j0348857[1]">
            <a:extLst>
              <a:ext uri="{FF2B5EF4-FFF2-40B4-BE49-F238E27FC236}">
                <a16:creationId xmlns:a16="http://schemas.microsoft.com/office/drawing/2014/main" id="{6CF99085-1E39-48A0-9667-21D49907B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92163"/>
            <a:ext cx="5181600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E8513BC-2047-4D90-AF0C-F17703B88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55638"/>
            <a:ext cx="8229600" cy="660400"/>
          </a:xfrm>
        </p:spPr>
        <p:txBody>
          <a:bodyPr/>
          <a:lstStyle/>
          <a:p>
            <a:pPr eaLnBrk="1" hangingPunct="1"/>
            <a:r>
              <a:rPr lang="en-US" altLang="en-US"/>
              <a:t>How many believe …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F84371B-1069-48FA-9212-A93849FE65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16400" y="2736850"/>
            <a:ext cx="4927600" cy="566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FF0000"/>
                </a:solidFill>
              </a:rPr>
              <a:t>	Life is uncertain.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60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FF000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     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102404" name="WordArt 4">
            <a:extLst>
              <a:ext uri="{FF2B5EF4-FFF2-40B4-BE49-F238E27FC236}">
                <a16:creationId xmlns:a16="http://schemas.microsoft.com/office/drawing/2014/main" id="{433DA5CE-1219-4617-BD44-7F9A7A1BC4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02150" y="3708400"/>
            <a:ext cx="4171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Eat dessert first!</a:t>
            </a:r>
          </a:p>
        </p:txBody>
      </p:sp>
      <p:sp>
        <p:nvSpPr>
          <p:cNvPr id="102405" name="Text Box 5">
            <a:extLst>
              <a:ext uri="{FF2B5EF4-FFF2-40B4-BE49-F238E27FC236}">
                <a16:creationId xmlns:a16="http://schemas.microsoft.com/office/drawing/2014/main" id="{38DFF62D-F47D-4856-B249-064B7037D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725" y="4722813"/>
            <a:ext cx="26066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i="1">
                <a:latin typeface="Arial" panose="020B0604020202020204" pitchFamily="34" charset="0"/>
              </a:rPr>
              <a:t>~Ernestine Ulmer</a:t>
            </a:r>
            <a:r>
              <a:rPr lang="en-US" altLang="en-US" sz="1800" b="1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9702" name="Picture 6" descr="I Scream for Ice Cream 21">
            <a:extLst>
              <a:ext uri="{FF2B5EF4-FFF2-40B4-BE49-F238E27FC236}">
                <a16:creationId xmlns:a16="http://schemas.microsoft.com/office/drawing/2014/main" id="{2BA50F5C-CE68-41C3-8B48-410657F4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625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  <p:bldP spid="10240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E4F7CE1-E24E-4C15-A9C9-45A82CE9ADDC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228600" y="1968500"/>
            <a:ext cx="4038600" cy="34290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0"/>
              <a:t>	</a:t>
            </a:r>
            <a:r>
              <a:rPr lang="en-US" altLang="en-US" sz="3200"/>
              <a:t>“I come from </a:t>
            </a:r>
            <a:br>
              <a:rPr lang="en-US" altLang="en-US" sz="3200"/>
            </a:br>
            <a:r>
              <a:rPr lang="en-US" altLang="en-US" sz="3200"/>
              <a:t>a family where gravy is considered a beverage.”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		</a:t>
            </a:r>
            <a:r>
              <a:rPr lang="en-US" altLang="en-US" b="0" i="1"/>
              <a:t>~ Erma Bombeck</a:t>
            </a:r>
          </a:p>
        </p:txBody>
      </p:sp>
      <p:pic>
        <p:nvPicPr>
          <p:cNvPr id="30723" name="Picture 3" descr="j0112340[1]">
            <a:extLst>
              <a:ext uri="{FF2B5EF4-FFF2-40B4-BE49-F238E27FC236}">
                <a16:creationId xmlns:a16="http://schemas.microsoft.com/office/drawing/2014/main" id="{09ABBD28-0C59-4A6F-8E9B-C875E3A5A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4572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CA06397-FE97-41F3-A2EC-A3EF3F4FCD4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85900"/>
            <a:ext cx="41910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“</a:t>
            </a:r>
            <a:r>
              <a:rPr lang="en-US" altLang="en-US" sz="3200"/>
              <a:t>This recipe is certainly silly. </a:t>
            </a:r>
            <a:br>
              <a:rPr lang="en-US" altLang="en-US" sz="3200"/>
            </a:br>
            <a:r>
              <a:rPr lang="en-US" altLang="en-US" sz="3200"/>
              <a:t>It says to separate two eggs, but it doesn’t say how far to separate them.”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/>
              <a:t>		</a:t>
            </a:r>
            <a:r>
              <a:rPr lang="en-US" altLang="en-US" b="0" i="1"/>
              <a:t>~ Gracie Allen</a:t>
            </a:r>
            <a:r>
              <a:rPr lang="en-US" altLang="en-US" sz="2800" i="1"/>
              <a:t> </a:t>
            </a:r>
          </a:p>
        </p:txBody>
      </p:sp>
      <p:pic>
        <p:nvPicPr>
          <p:cNvPr id="31747" name="Picture 3" descr="j0296164[1]">
            <a:extLst>
              <a:ext uri="{FF2B5EF4-FFF2-40B4-BE49-F238E27FC236}">
                <a16:creationId xmlns:a16="http://schemas.microsoft.com/office/drawing/2014/main" id="{F7AAB826-A8A5-40C1-BACF-E6598FD91EAD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 r="1938" b="2618"/>
          <a:stretch>
            <a:fillRect/>
          </a:stretch>
        </p:blipFill>
        <p:spPr>
          <a:xfrm>
            <a:off x="4229100" y="1371600"/>
            <a:ext cx="4419600" cy="3973513"/>
          </a:xfrm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DED78CA-F13E-4E98-AB31-7210E56884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038600" cy="3429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0000FF"/>
                </a:solidFill>
              </a:rPr>
              <a:t>	</a:t>
            </a:r>
            <a:r>
              <a:rPr lang="en-US" altLang="en-US" sz="3600"/>
              <a:t>“</a:t>
            </a:r>
            <a:r>
              <a:rPr lang="en-US" altLang="en-US" sz="3200"/>
              <a:t>Put ‘eat chocolate’ at the top of your list of things to do today. That way, at least you'll get one thing done.”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	</a:t>
            </a:r>
            <a:r>
              <a:rPr lang="en-US" altLang="en-US" b="0" i="1"/>
              <a:t>~ Author unknown</a:t>
            </a:r>
          </a:p>
        </p:txBody>
      </p:sp>
      <p:grpSp>
        <p:nvGrpSpPr>
          <p:cNvPr id="5123" name="Group 3">
            <a:extLst>
              <a:ext uri="{FF2B5EF4-FFF2-40B4-BE49-F238E27FC236}">
                <a16:creationId xmlns:a16="http://schemas.microsoft.com/office/drawing/2014/main" id="{1324277F-386C-495C-9AA7-DD3C678E9A1E}"/>
              </a:ext>
            </a:extLst>
          </p:cNvPr>
          <p:cNvGrpSpPr>
            <a:grpSpLocks/>
          </p:cNvGrpSpPr>
          <p:nvPr/>
        </p:nvGrpSpPr>
        <p:grpSpPr bwMode="auto">
          <a:xfrm>
            <a:off x="2908300" y="750888"/>
            <a:ext cx="6248400" cy="4811712"/>
            <a:chOff x="1824" y="473"/>
            <a:chExt cx="3936" cy="3031"/>
          </a:xfrm>
        </p:grpSpPr>
        <p:grpSp>
          <p:nvGrpSpPr>
            <p:cNvPr id="5124" name="Group 4">
              <a:extLst>
                <a:ext uri="{FF2B5EF4-FFF2-40B4-BE49-F238E27FC236}">
                  <a16:creationId xmlns:a16="http://schemas.microsoft.com/office/drawing/2014/main" id="{F857BB84-C914-418A-ACB0-3D0CA8724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473"/>
              <a:ext cx="3936" cy="3031"/>
              <a:chOff x="1584" y="912"/>
              <a:chExt cx="3936" cy="3031"/>
            </a:xfrm>
          </p:grpSpPr>
          <p:sp>
            <p:nvSpPr>
              <p:cNvPr id="5144" name="AutoShape 5">
                <a:extLst>
                  <a:ext uri="{FF2B5EF4-FFF2-40B4-BE49-F238E27FC236}">
                    <a16:creationId xmlns:a16="http://schemas.microsoft.com/office/drawing/2014/main" id="{0A585B01-BCB9-4C71-8336-D50F511C9D4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584" y="912"/>
                <a:ext cx="3936" cy="3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6">
                <a:extLst>
                  <a:ext uri="{FF2B5EF4-FFF2-40B4-BE49-F238E27FC236}">
                    <a16:creationId xmlns:a16="http://schemas.microsoft.com/office/drawing/2014/main" id="{90152B78-A9C2-4896-8602-C45421ACE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096"/>
                <a:ext cx="1527" cy="1154"/>
              </a:xfrm>
              <a:custGeom>
                <a:avLst/>
                <a:gdLst>
                  <a:gd name="T0" fmla="*/ 1244 w 1527"/>
                  <a:gd name="T1" fmla="*/ 0 h 1154"/>
                  <a:gd name="T2" fmla="*/ 111 w 1527"/>
                  <a:gd name="T3" fmla="*/ 743 h 1154"/>
                  <a:gd name="T4" fmla="*/ 0 w 1527"/>
                  <a:gd name="T5" fmla="*/ 1154 h 1154"/>
                  <a:gd name="T6" fmla="*/ 403 w 1527"/>
                  <a:gd name="T7" fmla="*/ 1076 h 1154"/>
                  <a:gd name="T8" fmla="*/ 1503 w 1527"/>
                  <a:gd name="T9" fmla="*/ 335 h 1154"/>
                  <a:gd name="T10" fmla="*/ 1505 w 1527"/>
                  <a:gd name="T11" fmla="*/ 332 h 1154"/>
                  <a:gd name="T12" fmla="*/ 1509 w 1527"/>
                  <a:gd name="T13" fmla="*/ 322 h 1154"/>
                  <a:gd name="T14" fmla="*/ 1515 w 1527"/>
                  <a:gd name="T15" fmla="*/ 309 h 1154"/>
                  <a:gd name="T16" fmla="*/ 1520 w 1527"/>
                  <a:gd name="T17" fmla="*/ 289 h 1154"/>
                  <a:gd name="T18" fmla="*/ 1524 w 1527"/>
                  <a:gd name="T19" fmla="*/ 267 h 1154"/>
                  <a:gd name="T20" fmla="*/ 1527 w 1527"/>
                  <a:gd name="T21" fmla="*/ 243 h 1154"/>
                  <a:gd name="T22" fmla="*/ 1527 w 1527"/>
                  <a:gd name="T23" fmla="*/ 216 h 1154"/>
                  <a:gd name="T24" fmla="*/ 1526 w 1527"/>
                  <a:gd name="T25" fmla="*/ 186 h 1154"/>
                  <a:gd name="T26" fmla="*/ 1516 w 1527"/>
                  <a:gd name="T27" fmla="*/ 157 h 1154"/>
                  <a:gd name="T28" fmla="*/ 1503 w 1527"/>
                  <a:gd name="T29" fmla="*/ 127 h 1154"/>
                  <a:gd name="T30" fmla="*/ 1483 w 1527"/>
                  <a:gd name="T31" fmla="*/ 100 h 1154"/>
                  <a:gd name="T32" fmla="*/ 1454 w 1527"/>
                  <a:gd name="T33" fmla="*/ 74 h 1154"/>
                  <a:gd name="T34" fmla="*/ 1417 w 1527"/>
                  <a:gd name="T35" fmla="*/ 50 h 1154"/>
                  <a:gd name="T36" fmla="*/ 1371 w 1527"/>
                  <a:gd name="T37" fmla="*/ 30 h 1154"/>
                  <a:gd name="T38" fmla="*/ 1314 w 1527"/>
                  <a:gd name="T39" fmla="*/ 11 h 1154"/>
                  <a:gd name="T40" fmla="*/ 1244 w 1527"/>
                  <a:gd name="T41" fmla="*/ 0 h 1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27" h="1154">
                    <a:moveTo>
                      <a:pt x="1244" y="0"/>
                    </a:moveTo>
                    <a:lnTo>
                      <a:pt x="111" y="743"/>
                    </a:lnTo>
                    <a:lnTo>
                      <a:pt x="0" y="1154"/>
                    </a:lnTo>
                    <a:lnTo>
                      <a:pt x="403" y="1076"/>
                    </a:lnTo>
                    <a:lnTo>
                      <a:pt x="1503" y="335"/>
                    </a:lnTo>
                    <a:lnTo>
                      <a:pt x="1505" y="332"/>
                    </a:lnTo>
                    <a:lnTo>
                      <a:pt x="1509" y="322"/>
                    </a:lnTo>
                    <a:lnTo>
                      <a:pt x="1515" y="309"/>
                    </a:lnTo>
                    <a:lnTo>
                      <a:pt x="1520" y="289"/>
                    </a:lnTo>
                    <a:lnTo>
                      <a:pt x="1524" y="267"/>
                    </a:lnTo>
                    <a:lnTo>
                      <a:pt x="1527" y="243"/>
                    </a:lnTo>
                    <a:lnTo>
                      <a:pt x="1527" y="216"/>
                    </a:lnTo>
                    <a:lnTo>
                      <a:pt x="1526" y="186"/>
                    </a:lnTo>
                    <a:lnTo>
                      <a:pt x="1516" y="157"/>
                    </a:lnTo>
                    <a:lnTo>
                      <a:pt x="1503" y="127"/>
                    </a:lnTo>
                    <a:lnTo>
                      <a:pt x="1483" y="100"/>
                    </a:lnTo>
                    <a:lnTo>
                      <a:pt x="1454" y="74"/>
                    </a:lnTo>
                    <a:lnTo>
                      <a:pt x="1417" y="50"/>
                    </a:lnTo>
                    <a:lnTo>
                      <a:pt x="1371" y="30"/>
                    </a:lnTo>
                    <a:lnTo>
                      <a:pt x="1314" y="11"/>
                    </a:ln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FFE8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7">
                <a:extLst>
                  <a:ext uri="{FF2B5EF4-FFF2-40B4-BE49-F238E27FC236}">
                    <a16:creationId xmlns:a16="http://schemas.microsoft.com/office/drawing/2014/main" id="{70502713-B294-4473-B693-1659CC4E6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912"/>
                <a:ext cx="2977" cy="3031"/>
              </a:xfrm>
              <a:custGeom>
                <a:avLst/>
                <a:gdLst>
                  <a:gd name="T0" fmla="*/ 554 w 2977"/>
                  <a:gd name="T1" fmla="*/ 675 h 3031"/>
                  <a:gd name="T2" fmla="*/ 591 w 2977"/>
                  <a:gd name="T3" fmla="*/ 741 h 3031"/>
                  <a:gd name="T4" fmla="*/ 661 w 2977"/>
                  <a:gd name="T5" fmla="*/ 929 h 3031"/>
                  <a:gd name="T6" fmla="*/ 712 w 2977"/>
                  <a:gd name="T7" fmla="*/ 1219 h 3031"/>
                  <a:gd name="T8" fmla="*/ 690 w 2977"/>
                  <a:gd name="T9" fmla="*/ 1595 h 3031"/>
                  <a:gd name="T10" fmla="*/ 681 w 2977"/>
                  <a:gd name="T11" fmla="*/ 1642 h 3031"/>
                  <a:gd name="T12" fmla="*/ 659 w 2977"/>
                  <a:gd name="T13" fmla="*/ 1773 h 3031"/>
                  <a:gd name="T14" fmla="*/ 637 w 2977"/>
                  <a:gd name="T15" fmla="*/ 1961 h 3031"/>
                  <a:gd name="T16" fmla="*/ 622 w 2977"/>
                  <a:gd name="T17" fmla="*/ 2187 h 3031"/>
                  <a:gd name="T18" fmla="*/ 626 w 2977"/>
                  <a:gd name="T19" fmla="*/ 2428 h 3031"/>
                  <a:gd name="T20" fmla="*/ 659 w 2977"/>
                  <a:gd name="T21" fmla="*/ 2663 h 3031"/>
                  <a:gd name="T22" fmla="*/ 729 w 2977"/>
                  <a:gd name="T23" fmla="*/ 2869 h 3031"/>
                  <a:gd name="T24" fmla="*/ 848 w 2977"/>
                  <a:gd name="T25" fmla="*/ 3024 h 3031"/>
                  <a:gd name="T26" fmla="*/ 2779 w 2977"/>
                  <a:gd name="T27" fmla="*/ 3029 h 3031"/>
                  <a:gd name="T28" fmla="*/ 2810 w 2977"/>
                  <a:gd name="T29" fmla="*/ 3009 h 3031"/>
                  <a:gd name="T30" fmla="*/ 2860 w 2977"/>
                  <a:gd name="T31" fmla="*/ 2970 h 3031"/>
                  <a:gd name="T32" fmla="*/ 2915 w 2977"/>
                  <a:gd name="T33" fmla="*/ 2913 h 3031"/>
                  <a:gd name="T34" fmla="*/ 2959 w 2977"/>
                  <a:gd name="T35" fmla="*/ 2842 h 3031"/>
                  <a:gd name="T36" fmla="*/ 2977 w 2977"/>
                  <a:gd name="T37" fmla="*/ 2755 h 3031"/>
                  <a:gd name="T38" fmla="*/ 2957 w 2977"/>
                  <a:gd name="T39" fmla="*/ 2654 h 3031"/>
                  <a:gd name="T40" fmla="*/ 2882 w 2977"/>
                  <a:gd name="T41" fmla="*/ 2540 h 3031"/>
                  <a:gd name="T42" fmla="*/ 2604 w 2977"/>
                  <a:gd name="T43" fmla="*/ 2465 h 3031"/>
                  <a:gd name="T44" fmla="*/ 2584 w 2977"/>
                  <a:gd name="T45" fmla="*/ 2376 h 3031"/>
                  <a:gd name="T46" fmla="*/ 2552 w 2977"/>
                  <a:gd name="T47" fmla="*/ 2165 h 3031"/>
                  <a:gd name="T48" fmla="*/ 2556 w 2977"/>
                  <a:gd name="T49" fmla="*/ 1915 h 3031"/>
                  <a:gd name="T50" fmla="*/ 2642 w 2977"/>
                  <a:gd name="T51" fmla="*/ 1709 h 3031"/>
                  <a:gd name="T52" fmla="*/ 2666 w 2977"/>
                  <a:gd name="T53" fmla="*/ 1628 h 3031"/>
                  <a:gd name="T54" fmla="*/ 2714 w 2977"/>
                  <a:gd name="T55" fmla="*/ 1436 h 3031"/>
                  <a:gd name="T56" fmla="*/ 2755 w 2977"/>
                  <a:gd name="T57" fmla="*/ 1223 h 3031"/>
                  <a:gd name="T58" fmla="*/ 2751 w 2977"/>
                  <a:gd name="T59" fmla="*/ 1067 h 3031"/>
                  <a:gd name="T60" fmla="*/ 2736 w 2977"/>
                  <a:gd name="T61" fmla="*/ 1012 h 3031"/>
                  <a:gd name="T62" fmla="*/ 2725 w 2977"/>
                  <a:gd name="T63" fmla="*/ 945 h 3031"/>
                  <a:gd name="T64" fmla="*/ 2707 w 2977"/>
                  <a:gd name="T65" fmla="*/ 870 h 3031"/>
                  <a:gd name="T66" fmla="*/ 2672 w 2977"/>
                  <a:gd name="T67" fmla="*/ 780 h 3031"/>
                  <a:gd name="T68" fmla="*/ 2613 w 2977"/>
                  <a:gd name="T69" fmla="*/ 679 h 3031"/>
                  <a:gd name="T70" fmla="*/ 2521 w 2977"/>
                  <a:gd name="T71" fmla="*/ 561 h 3031"/>
                  <a:gd name="T72" fmla="*/ 2387 w 2977"/>
                  <a:gd name="T73" fmla="*/ 427 h 3031"/>
                  <a:gd name="T74" fmla="*/ 2201 w 2977"/>
                  <a:gd name="T75" fmla="*/ 274 h 3031"/>
                  <a:gd name="T76" fmla="*/ 164 w 2977"/>
                  <a:gd name="T77" fmla="*/ 2 h 3031"/>
                  <a:gd name="T78" fmla="*/ 133 w 2977"/>
                  <a:gd name="T79" fmla="*/ 18 h 3031"/>
                  <a:gd name="T80" fmla="*/ 87 w 2977"/>
                  <a:gd name="T81" fmla="*/ 53 h 3031"/>
                  <a:gd name="T82" fmla="*/ 39 w 2977"/>
                  <a:gd name="T83" fmla="*/ 109 h 3031"/>
                  <a:gd name="T84" fmla="*/ 6 w 2977"/>
                  <a:gd name="T85" fmla="*/ 182 h 3031"/>
                  <a:gd name="T86" fmla="*/ 2 w 2977"/>
                  <a:gd name="T87" fmla="*/ 276 h 3031"/>
                  <a:gd name="T88" fmla="*/ 42 w 2977"/>
                  <a:gd name="T89" fmla="*/ 394 h 3031"/>
                  <a:gd name="T90" fmla="*/ 140 w 2977"/>
                  <a:gd name="T91" fmla="*/ 532 h 30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977" h="3031">
                    <a:moveTo>
                      <a:pt x="215" y="611"/>
                    </a:moveTo>
                    <a:lnTo>
                      <a:pt x="554" y="675"/>
                    </a:lnTo>
                    <a:lnTo>
                      <a:pt x="565" y="692"/>
                    </a:lnTo>
                    <a:lnTo>
                      <a:pt x="591" y="741"/>
                    </a:lnTo>
                    <a:lnTo>
                      <a:pt x="624" y="820"/>
                    </a:lnTo>
                    <a:lnTo>
                      <a:pt x="661" y="929"/>
                    </a:lnTo>
                    <a:lnTo>
                      <a:pt x="694" y="1061"/>
                    </a:lnTo>
                    <a:lnTo>
                      <a:pt x="712" y="1219"/>
                    </a:lnTo>
                    <a:lnTo>
                      <a:pt x="714" y="1398"/>
                    </a:lnTo>
                    <a:lnTo>
                      <a:pt x="690" y="1595"/>
                    </a:lnTo>
                    <a:lnTo>
                      <a:pt x="688" y="1607"/>
                    </a:lnTo>
                    <a:lnTo>
                      <a:pt x="681" y="1642"/>
                    </a:lnTo>
                    <a:lnTo>
                      <a:pt x="672" y="1699"/>
                    </a:lnTo>
                    <a:lnTo>
                      <a:pt x="659" y="1773"/>
                    </a:lnTo>
                    <a:lnTo>
                      <a:pt x="648" y="1861"/>
                    </a:lnTo>
                    <a:lnTo>
                      <a:pt x="637" y="1961"/>
                    </a:lnTo>
                    <a:lnTo>
                      <a:pt x="628" y="2071"/>
                    </a:lnTo>
                    <a:lnTo>
                      <a:pt x="622" y="2187"/>
                    </a:lnTo>
                    <a:lnTo>
                      <a:pt x="622" y="2306"/>
                    </a:lnTo>
                    <a:lnTo>
                      <a:pt x="626" y="2428"/>
                    </a:lnTo>
                    <a:lnTo>
                      <a:pt x="639" y="2547"/>
                    </a:lnTo>
                    <a:lnTo>
                      <a:pt x="659" y="2663"/>
                    </a:lnTo>
                    <a:lnTo>
                      <a:pt x="688" y="2772"/>
                    </a:lnTo>
                    <a:lnTo>
                      <a:pt x="729" y="2869"/>
                    </a:lnTo>
                    <a:lnTo>
                      <a:pt x="782" y="2954"/>
                    </a:lnTo>
                    <a:lnTo>
                      <a:pt x="848" y="3024"/>
                    </a:lnTo>
                    <a:lnTo>
                      <a:pt x="2773" y="3031"/>
                    </a:lnTo>
                    <a:lnTo>
                      <a:pt x="2779" y="3029"/>
                    </a:lnTo>
                    <a:lnTo>
                      <a:pt x="2792" y="3022"/>
                    </a:lnTo>
                    <a:lnTo>
                      <a:pt x="2810" y="3009"/>
                    </a:lnTo>
                    <a:lnTo>
                      <a:pt x="2834" y="2992"/>
                    </a:lnTo>
                    <a:lnTo>
                      <a:pt x="2860" y="2970"/>
                    </a:lnTo>
                    <a:lnTo>
                      <a:pt x="2887" y="2945"/>
                    </a:lnTo>
                    <a:lnTo>
                      <a:pt x="2915" y="2913"/>
                    </a:lnTo>
                    <a:lnTo>
                      <a:pt x="2939" y="2880"/>
                    </a:lnTo>
                    <a:lnTo>
                      <a:pt x="2959" y="2842"/>
                    </a:lnTo>
                    <a:lnTo>
                      <a:pt x="2972" y="2799"/>
                    </a:lnTo>
                    <a:lnTo>
                      <a:pt x="2977" y="2755"/>
                    </a:lnTo>
                    <a:lnTo>
                      <a:pt x="2972" y="2705"/>
                    </a:lnTo>
                    <a:lnTo>
                      <a:pt x="2957" y="2654"/>
                    </a:lnTo>
                    <a:lnTo>
                      <a:pt x="2928" y="2599"/>
                    </a:lnTo>
                    <a:lnTo>
                      <a:pt x="2882" y="2540"/>
                    </a:lnTo>
                    <a:lnTo>
                      <a:pt x="2821" y="2479"/>
                    </a:lnTo>
                    <a:lnTo>
                      <a:pt x="2604" y="2465"/>
                    </a:lnTo>
                    <a:lnTo>
                      <a:pt x="2598" y="2441"/>
                    </a:lnTo>
                    <a:lnTo>
                      <a:pt x="2584" y="2376"/>
                    </a:lnTo>
                    <a:lnTo>
                      <a:pt x="2565" y="2281"/>
                    </a:lnTo>
                    <a:lnTo>
                      <a:pt x="2552" y="2165"/>
                    </a:lnTo>
                    <a:lnTo>
                      <a:pt x="2547" y="2040"/>
                    </a:lnTo>
                    <a:lnTo>
                      <a:pt x="2556" y="1915"/>
                    </a:lnTo>
                    <a:lnTo>
                      <a:pt x="2585" y="1801"/>
                    </a:lnTo>
                    <a:lnTo>
                      <a:pt x="2642" y="1709"/>
                    </a:lnTo>
                    <a:lnTo>
                      <a:pt x="2650" y="1687"/>
                    </a:lnTo>
                    <a:lnTo>
                      <a:pt x="2666" y="1628"/>
                    </a:lnTo>
                    <a:lnTo>
                      <a:pt x="2690" y="1541"/>
                    </a:lnTo>
                    <a:lnTo>
                      <a:pt x="2714" y="1436"/>
                    </a:lnTo>
                    <a:lnTo>
                      <a:pt x="2738" y="1328"/>
                    </a:lnTo>
                    <a:lnTo>
                      <a:pt x="2755" y="1223"/>
                    </a:lnTo>
                    <a:lnTo>
                      <a:pt x="2760" y="1133"/>
                    </a:lnTo>
                    <a:lnTo>
                      <a:pt x="2751" y="1067"/>
                    </a:lnTo>
                    <a:lnTo>
                      <a:pt x="2744" y="1041"/>
                    </a:lnTo>
                    <a:lnTo>
                      <a:pt x="2736" y="1012"/>
                    </a:lnTo>
                    <a:lnTo>
                      <a:pt x="2731" y="980"/>
                    </a:lnTo>
                    <a:lnTo>
                      <a:pt x="2725" y="945"/>
                    </a:lnTo>
                    <a:lnTo>
                      <a:pt x="2718" y="909"/>
                    </a:lnTo>
                    <a:lnTo>
                      <a:pt x="2707" y="870"/>
                    </a:lnTo>
                    <a:lnTo>
                      <a:pt x="2692" y="828"/>
                    </a:lnTo>
                    <a:lnTo>
                      <a:pt x="2672" y="780"/>
                    </a:lnTo>
                    <a:lnTo>
                      <a:pt x="2646" y="732"/>
                    </a:lnTo>
                    <a:lnTo>
                      <a:pt x="2613" y="679"/>
                    </a:lnTo>
                    <a:lnTo>
                      <a:pt x="2571" y="622"/>
                    </a:lnTo>
                    <a:lnTo>
                      <a:pt x="2521" y="561"/>
                    </a:lnTo>
                    <a:lnTo>
                      <a:pt x="2458" y="495"/>
                    </a:lnTo>
                    <a:lnTo>
                      <a:pt x="2387" y="427"/>
                    </a:lnTo>
                    <a:lnTo>
                      <a:pt x="2300" y="353"/>
                    </a:lnTo>
                    <a:lnTo>
                      <a:pt x="2201" y="274"/>
                    </a:lnTo>
                    <a:lnTo>
                      <a:pt x="168" y="0"/>
                    </a:lnTo>
                    <a:lnTo>
                      <a:pt x="164" y="2"/>
                    </a:lnTo>
                    <a:lnTo>
                      <a:pt x="151" y="9"/>
                    </a:lnTo>
                    <a:lnTo>
                      <a:pt x="133" y="18"/>
                    </a:lnTo>
                    <a:lnTo>
                      <a:pt x="110" y="35"/>
                    </a:lnTo>
                    <a:lnTo>
                      <a:pt x="87" y="53"/>
                    </a:lnTo>
                    <a:lnTo>
                      <a:pt x="63" y="79"/>
                    </a:lnTo>
                    <a:lnTo>
                      <a:pt x="39" y="109"/>
                    </a:lnTo>
                    <a:lnTo>
                      <a:pt x="20" y="142"/>
                    </a:lnTo>
                    <a:lnTo>
                      <a:pt x="6" y="182"/>
                    </a:lnTo>
                    <a:lnTo>
                      <a:pt x="0" y="226"/>
                    </a:lnTo>
                    <a:lnTo>
                      <a:pt x="2" y="276"/>
                    </a:lnTo>
                    <a:lnTo>
                      <a:pt x="15" y="333"/>
                    </a:lnTo>
                    <a:lnTo>
                      <a:pt x="42" y="394"/>
                    </a:lnTo>
                    <a:lnTo>
                      <a:pt x="83" y="460"/>
                    </a:lnTo>
                    <a:lnTo>
                      <a:pt x="140" y="532"/>
                    </a:lnTo>
                    <a:lnTo>
                      <a:pt x="215" y="611"/>
                    </a:lnTo>
                    <a:close/>
                  </a:path>
                </a:pathLst>
              </a:custGeom>
              <a:solidFill>
                <a:srgbClr val="FFE8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8">
                <a:extLst>
                  <a:ext uri="{FF2B5EF4-FFF2-40B4-BE49-F238E27FC236}">
                    <a16:creationId xmlns:a16="http://schemas.microsoft.com/office/drawing/2014/main" id="{D8C3BABF-D112-4F51-842F-1C8F302B2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997"/>
                <a:ext cx="800" cy="555"/>
              </a:xfrm>
              <a:custGeom>
                <a:avLst/>
                <a:gdLst>
                  <a:gd name="T0" fmla="*/ 202 w 800"/>
                  <a:gd name="T1" fmla="*/ 0 h 555"/>
                  <a:gd name="T2" fmla="*/ 198 w 800"/>
                  <a:gd name="T3" fmla="*/ 0 h 555"/>
                  <a:gd name="T4" fmla="*/ 186 w 800"/>
                  <a:gd name="T5" fmla="*/ 1 h 555"/>
                  <a:gd name="T6" fmla="*/ 165 w 800"/>
                  <a:gd name="T7" fmla="*/ 5 h 555"/>
                  <a:gd name="T8" fmla="*/ 143 w 800"/>
                  <a:gd name="T9" fmla="*/ 12 h 555"/>
                  <a:gd name="T10" fmla="*/ 118 w 800"/>
                  <a:gd name="T11" fmla="*/ 22 h 555"/>
                  <a:gd name="T12" fmla="*/ 90 w 800"/>
                  <a:gd name="T13" fmla="*/ 35 h 555"/>
                  <a:gd name="T14" fmla="*/ 62 w 800"/>
                  <a:gd name="T15" fmla="*/ 51 h 555"/>
                  <a:gd name="T16" fmla="*/ 40 w 800"/>
                  <a:gd name="T17" fmla="*/ 71 h 555"/>
                  <a:gd name="T18" fmla="*/ 20 w 800"/>
                  <a:gd name="T19" fmla="*/ 97 h 555"/>
                  <a:gd name="T20" fmla="*/ 5 w 800"/>
                  <a:gd name="T21" fmla="*/ 130 h 555"/>
                  <a:gd name="T22" fmla="*/ 0 w 800"/>
                  <a:gd name="T23" fmla="*/ 167 h 555"/>
                  <a:gd name="T24" fmla="*/ 3 w 800"/>
                  <a:gd name="T25" fmla="*/ 211 h 555"/>
                  <a:gd name="T26" fmla="*/ 18 w 800"/>
                  <a:gd name="T27" fmla="*/ 261 h 555"/>
                  <a:gd name="T28" fmla="*/ 46 w 800"/>
                  <a:gd name="T29" fmla="*/ 320 h 555"/>
                  <a:gd name="T30" fmla="*/ 88 w 800"/>
                  <a:gd name="T31" fmla="*/ 386 h 555"/>
                  <a:gd name="T32" fmla="*/ 147 w 800"/>
                  <a:gd name="T33" fmla="*/ 461 h 555"/>
                  <a:gd name="T34" fmla="*/ 800 w 800"/>
                  <a:gd name="T35" fmla="*/ 555 h 555"/>
                  <a:gd name="T36" fmla="*/ 732 w 800"/>
                  <a:gd name="T37" fmla="*/ 217 h 555"/>
                  <a:gd name="T38" fmla="*/ 202 w 800"/>
                  <a:gd name="T39" fmla="*/ 0 h 55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00" h="555">
                    <a:moveTo>
                      <a:pt x="202" y="0"/>
                    </a:moveTo>
                    <a:lnTo>
                      <a:pt x="198" y="0"/>
                    </a:lnTo>
                    <a:lnTo>
                      <a:pt x="186" y="1"/>
                    </a:lnTo>
                    <a:lnTo>
                      <a:pt x="165" y="5"/>
                    </a:lnTo>
                    <a:lnTo>
                      <a:pt x="143" y="12"/>
                    </a:lnTo>
                    <a:lnTo>
                      <a:pt x="118" y="22"/>
                    </a:lnTo>
                    <a:lnTo>
                      <a:pt x="90" y="35"/>
                    </a:lnTo>
                    <a:lnTo>
                      <a:pt x="62" y="51"/>
                    </a:lnTo>
                    <a:lnTo>
                      <a:pt x="40" y="71"/>
                    </a:lnTo>
                    <a:lnTo>
                      <a:pt x="20" y="97"/>
                    </a:lnTo>
                    <a:lnTo>
                      <a:pt x="5" y="130"/>
                    </a:lnTo>
                    <a:lnTo>
                      <a:pt x="0" y="167"/>
                    </a:lnTo>
                    <a:lnTo>
                      <a:pt x="3" y="211"/>
                    </a:lnTo>
                    <a:lnTo>
                      <a:pt x="18" y="261"/>
                    </a:lnTo>
                    <a:lnTo>
                      <a:pt x="46" y="320"/>
                    </a:lnTo>
                    <a:lnTo>
                      <a:pt x="88" y="386"/>
                    </a:lnTo>
                    <a:lnTo>
                      <a:pt x="147" y="461"/>
                    </a:lnTo>
                    <a:lnTo>
                      <a:pt x="800" y="555"/>
                    </a:lnTo>
                    <a:lnTo>
                      <a:pt x="732" y="217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9">
                <a:extLst>
                  <a:ext uri="{FF2B5EF4-FFF2-40B4-BE49-F238E27FC236}">
                    <a16:creationId xmlns:a16="http://schemas.microsoft.com/office/drawing/2014/main" id="{C82146DE-607F-4588-A9FA-507A2F658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993"/>
                <a:ext cx="2464" cy="2882"/>
              </a:xfrm>
              <a:custGeom>
                <a:avLst/>
                <a:gdLst>
                  <a:gd name="T0" fmla="*/ 2427 w 2464"/>
                  <a:gd name="T1" fmla="*/ 2812 h 2882"/>
                  <a:gd name="T2" fmla="*/ 2394 w 2464"/>
                  <a:gd name="T3" fmla="*/ 2757 h 2882"/>
                  <a:gd name="T4" fmla="*/ 2341 w 2464"/>
                  <a:gd name="T5" fmla="*/ 2658 h 2882"/>
                  <a:gd name="T6" fmla="*/ 2280 w 2464"/>
                  <a:gd name="T7" fmla="*/ 2520 h 2882"/>
                  <a:gd name="T8" fmla="*/ 2225 w 2464"/>
                  <a:gd name="T9" fmla="*/ 2352 h 2882"/>
                  <a:gd name="T10" fmla="*/ 2188 w 2464"/>
                  <a:gd name="T11" fmla="*/ 2161 h 2882"/>
                  <a:gd name="T12" fmla="*/ 2181 w 2464"/>
                  <a:gd name="T13" fmla="*/ 1957 h 2882"/>
                  <a:gd name="T14" fmla="*/ 2217 w 2464"/>
                  <a:gd name="T15" fmla="*/ 1745 h 2882"/>
                  <a:gd name="T16" fmla="*/ 2309 w 2464"/>
                  <a:gd name="T17" fmla="*/ 1510 h 2882"/>
                  <a:gd name="T18" fmla="*/ 2372 w 2464"/>
                  <a:gd name="T19" fmla="*/ 1263 h 2882"/>
                  <a:gd name="T20" fmla="*/ 2379 w 2464"/>
                  <a:gd name="T21" fmla="*/ 1032 h 2882"/>
                  <a:gd name="T22" fmla="*/ 2330 w 2464"/>
                  <a:gd name="T23" fmla="*/ 809 h 2882"/>
                  <a:gd name="T24" fmla="*/ 2256 w 2464"/>
                  <a:gd name="T25" fmla="*/ 658 h 2882"/>
                  <a:gd name="T26" fmla="*/ 2201 w 2464"/>
                  <a:gd name="T27" fmla="*/ 576 h 2882"/>
                  <a:gd name="T28" fmla="*/ 2142 w 2464"/>
                  <a:gd name="T29" fmla="*/ 504 h 2882"/>
                  <a:gd name="T30" fmla="*/ 2083 w 2464"/>
                  <a:gd name="T31" fmla="*/ 439 h 2882"/>
                  <a:gd name="T32" fmla="*/ 2024 w 2464"/>
                  <a:gd name="T33" fmla="*/ 388 h 2882"/>
                  <a:gd name="T34" fmla="*/ 1971 w 2464"/>
                  <a:gd name="T35" fmla="*/ 344 h 2882"/>
                  <a:gd name="T36" fmla="*/ 1925 w 2464"/>
                  <a:gd name="T37" fmla="*/ 311 h 2882"/>
                  <a:gd name="T38" fmla="*/ 1888 w 2464"/>
                  <a:gd name="T39" fmla="*/ 287 h 2882"/>
                  <a:gd name="T40" fmla="*/ 1862 w 2464"/>
                  <a:gd name="T41" fmla="*/ 272 h 2882"/>
                  <a:gd name="T42" fmla="*/ 1840 w 2464"/>
                  <a:gd name="T43" fmla="*/ 259 h 2882"/>
                  <a:gd name="T44" fmla="*/ 1820 w 2464"/>
                  <a:gd name="T45" fmla="*/ 250 h 2882"/>
                  <a:gd name="T46" fmla="*/ 1802 w 2464"/>
                  <a:gd name="T47" fmla="*/ 248 h 2882"/>
                  <a:gd name="T48" fmla="*/ 66 w 2464"/>
                  <a:gd name="T49" fmla="*/ 9 h 2882"/>
                  <a:gd name="T50" fmla="*/ 46 w 2464"/>
                  <a:gd name="T51" fmla="*/ 59 h 2882"/>
                  <a:gd name="T52" fmla="*/ 54 w 2464"/>
                  <a:gd name="T53" fmla="*/ 70 h 2882"/>
                  <a:gd name="T54" fmla="*/ 103 w 2464"/>
                  <a:gd name="T55" fmla="*/ 140 h 2882"/>
                  <a:gd name="T56" fmla="*/ 184 w 2464"/>
                  <a:gd name="T57" fmla="*/ 268 h 2882"/>
                  <a:gd name="T58" fmla="*/ 280 w 2464"/>
                  <a:gd name="T59" fmla="*/ 447 h 2882"/>
                  <a:gd name="T60" fmla="*/ 374 w 2464"/>
                  <a:gd name="T61" fmla="*/ 668 h 2882"/>
                  <a:gd name="T62" fmla="*/ 449 w 2464"/>
                  <a:gd name="T63" fmla="*/ 920 h 2882"/>
                  <a:gd name="T64" fmla="*/ 490 w 2464"/>
                  <a:gd name="T65" fmla="*/ 1197 h 2882"/>
                  <a:gd name="T66" fmla="*/ 479 w 2464"/>
                  <a:gd name="T67" fmla="*/ 1488 h 2882"/>
                  <a:gd name="T68" fmla="*/ 445 w 2464"/>
                  <a:gd name="T69" fmla="*/ 1635 h 2882"/>
                  <a:gd name="T70" fmla="*/ 438 w 2464"/>
                  <a:gd name="T71" fmla="*/ 1692 h 2882"/>
                  <a:gd name="T72" fmla="*/ 414 w 2464"/>
                  <a:gd name="T73" fmla="*/ 1983 h 2882"/>
                  <a:gd name="T74" fmla="*/ 414 w 2464"/>
                  <a:gd name="T75" fmla="*/ 2389 h 2882"/>
                  <a:gd name="T76" fmla="*/ 491 w 2464"/>
                  <a:gd name="T77" fmla="*/ 2755 h 2882"/>
                  <a:gd name="T78" fmla="*/ 582 w 2464"/>
                  <a:gd name="T79" fmla="*/ 2882 h 2882"/>
                  <a:gd name="T80" fmla="*/ 2409 w 2464"/>
                  <a:gd name="T81" fmla="*/ 2865 h 2882"/>
                  <a:gd name="T82" fmla="*/ 2433 w 2464"/>
                  <a:gd name="T83" fmla="*/ 2821 h 288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64" h="2882">
                    <a:moveTo>
                      <a:pt x="2433" y="2821"/>
                    </a:moveTo>
                    <a:lnTo>
                      <a:pt x="2427" y="2812"/>
                    </a:lnTo>
                    <a:lnTo>
                      <a:pt x="2414" y="2792"/>
                    </a:lnTo>
                    <a:lnTo>
                      <a:pt x="2394" y="2757"/>
                    </a:lnTo>
                    <a:lnTo>
                      <a:pt x="2368" y="2713"/>
                    </a:lnTo>
                    <a:lnTo>
                      <a:pt x="2341" y="2658"/>
                    </a:lnTo>
                    <a:lnTo>
                      <a:pt x="2311" y="2593"/>
                    </a:lnTo>
                    <a:lnTo>
                      <a:pt x="2280" y="2520"/>
                    </a:lnTo>
                    <a:lnTo>
                      <a:pt x="2251" y="2439"/>
                    </a:lnTo>
                    <a:lnTo>
                      <a:pt x="2225" y="2352"/>
                    </a:lnTo>
                    <a:lnTo>
                      <a:pt x="2203" y="2258"/>
                    </a:lnTo>
                    <a:lnTo>
                      <a:pt x="2188" y="2161"/>
                    </a:lnTo>
                    <a:lnTo>
                      <a:pt x="2181" y="2060"/>
                    </a:lnTo>
                    <a:lnTo>
                      <a:pt x="2181" y="1957"/>
                    </a:lnTo>
                    <a:lnTo>
                      <a:pt x="2194" y="1852"/>
                    </a:lnTo>
                    <a:lnTo>
                      <a:pt x="2217" y="1745"/>
                    </a:lnTo>
                    <a:lnTo>
                      <a:pt x="2256" y="1639"/>
                    </a:lnTo>
                    <a:lnTo>
                      <a:pt x="2309" y="1510"/>
                    </a:lnTo>
                    <a:lnTo>
                      <a:pt x="2348" y="1387"/>
                    </a:lnTo>
                    <a:lnTo>
                      <a:pt x="2372" y="1263"/>
                    </a:lnTo>
                    <a:lnTo>
                      <a:pt x="2383" y="1146"/>
                    </a:lnTo>
                    <a:lnTo>
                      <a:pt x="2379" y="1032"/>
                    </a:lnTo>
                    <a:lnTo>
                      <a:pt x="2361" y="920"/>
                    </a:lnTo>
                    <a:lnTo>
                      <a:pt x="2330" y="809"/>
                    </a:lnTo>
                    <a:lnTo>
                      <a:pt x="2282" y="704"/>
                    </a:lnTo>
                    <a:lnTo>
                      <a:pt x="2256" y="658"/>
                    </a:lnTo>
                    <a:lnTo>
                      <a:pt x="2230" y="616"/>
                    </a:lnTo>
                    <a:lnTo>
                      <a:pt x="2201" y="576"/>
                    </a:lnTo>
                    <a:lnTo>
                      <a:pt x="2171" y="539"/>
                    </a:lnTo>
                    <a:lnTo>
                      <a:pt x="2142" y="504"/>
                    </a:lnTo>
                    <a:lnTo>
                      <a:pt x="2113" y="471"/>
                    </a:lnTo>
                    <a:lnTo>
                      <a:pt x="2083" y="439"/>
                    </a:lnTo>
                    <a:lnTo>
                      <a:pt x="2054" y="412"/>
                    </a:lnTo>
                    <a:lnTo>
                      <a:pt x="2024" y="388"/>
                    </a:lnTo>
                    <a:lnTo>
                      <a:pt x="1997" y="364"/>
                    </a:lnTo>
                    <a:lnTo>
                      <a:pt x="1971" y="344"/>
                    </a:lnTo>
                    <a:lnTo>
                      <a:pt x="1947" y="327"/>
                    </a:lnTo>
                    <a:lnTo>
                      <a:pt x="1925" y="311"/>
                    </a:lnTo>
                    <a:lnTo>
                      <a:pt x="1905" y="298"/>
                    </a:lnTo>
                    <a:lnTo>
                      <a:pt x="1888" y="287"/>
                    </a:lnTo>
                    <a:lnTo>
                      <a:pt x="1875" y="279"/>
                    </a:lnTo>
                    <a:lnTo>
                      <a:pt x="1862" y="272"/>
                    </a:lnTo>
                    <a:lnTo>
                      <a:pt x="1851" y="265"/>
                    </a:lnTo>
                    <a:lnTo>
                      <a:pt x="1840" y="259"/>
                    </a:lnTo>
                    <a:lnTo>
                      <a:pt x="1829" y="254"/>
                    </a:lnTo>
                    <a:lnTo>
                      <a:pt x="1820" y="250"/>
                    </a:lnTo>
                    <a:lnTo>
                      <a:pt x="1811" y="248"/>
                    </a:lnTo>
                    <a:lnTo>
                      <a:pt x="1802" y="248"/>
                    </a:lnTo>
                    <a:lnTo>
                      <a:pt x="1794" y="250"/>
                    </a:lnTo>
                    <a:lnTo>
                      <a:pt x="66" y="9"/>
                    </a:lnTo>
                    <a:lnTo>
                      <a:pt x="0" y="0"/>
                    </a:lnTo>
                    <a:lnTo>
                      <a:pt x="46" y="59"/>
                    </a:lnTo>
                    <a:lnTo>
                      <a:pt x="54" y="70"/>
                    </a:lnTo>
                    <a:lnTo>
                      <a:pt x="74" y="96"/>
                    </a:lnTo>
                    <a:lnTo>
                      <a:pt x="103" y="140"/>
                    </a:lnTo>
                    <a:lnTo>
                      <a:pt x="142" y="197"/>
                    </a:lnTo>
                    <a:lnTo>
                      <a:pt x="184" y="268"/>
                    </a:lnTo>
                    <a:lnTo>
                      <a:pt x="232" y="353"/>
                    </a:lnTo>
                    <a:lnTo>
                      <a:pt x="280" y="447"/>
                    </a:lnTo>
                    <a:lnTo>
                      <a:pt x="330" y="554"/>
                    </a:lnTo>
                    <a:lnTo>
                      <a:pt x="374" y="668"/>
                    </a:lnTo>
                    <a:lnTo>
                      <a:pt x="416" y="791"/>
                    </a:lnTo>
                    <a:lnTo>
                      <a:pt x="449" y="920"/>
                    </a:lnTo>
                    <a:lnTo>
                      <a:pt x="475" y="1056"/>
                    </a:lnTo>
                    <a:lnTo>
                      <a:pt x="490" y="1197"/>
                    </a:lnTo>
                    <a:lnTo>
                      <a:pt x="491" y="1341"/>
                    </a:lnTo>
                    <a:lnTo>
                      <a:pt x="479" y="1488"/>
                    </a:lnTo>
                    <a:lnTo>
                      <a:pt x="447" y="1635"/>
                    </a:lnTo>
                    <a:lnTo>
                      <a:pt x="445" y="1635"/>
                    </a:lnTo>
                    <a:lnTo>
                      <a:pt x="445" y="1637"/>
                    </a:lnTo>
                    <a:lnTo>
                      <a:pt x="438" y="1692"/>
                    </a:lnTo>
                    <a:lnTo>
                      <a:pt x="425" y="1813"/>
                    </a:lnTo>
                    <a:lnTo>
                      <a:pt x="414" y="1983"/>
                    </a:lnTo>
                    <a:lnTo>
                      <a:pt x="409" y="2181"/>
                    </a:lnTo>
                    <a:lnTo>
                      <a:pt x="414" y="2389"/>
                    </a:lnTo>
                    <a:lnTo>
                      <a:pt x="440" y="2586"/>
                    </a:lnTo>
                    <a:lnTo>
                      <a:pt x="491" y="2755"/>
                    </a:lnTo>
                    <a:lnTo>
                      <a:pt x="574" y="2875"/>
                    </a:lnTo>
                    <a:lnTo>
                      <a:pt x="582" y="2882"/>
                    </a:lnTo>
                    <a:lnTo>
                      <a:pt x="591" y="2882"/>
                    </a:lnTo>
                    <a:lnTo>
                      <a:pt x="2409" y="2865"/>
                    </a:lnTo>
                    <a:lnTo>
                      <a:pt x="2464" y="2865"/>
                    </a:lnTo>
                    <a:lnTo>
                      <a:pt x="2433" y="28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Freeform 10">
                <a:extLst>
                  <a:ext uri="{FF2B5EF4-FFF2-40B4-BE49-F238E27FC236}">
                    <a16:creationId xmlns:a16="http://schemas.microsoft.com/office/drawing/2014/main" id="{28893B99-33EF-4718-9CEE-8D38B3E0A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1074"/>
                <a:ext cx="2228" cy="2738"/>
              </a:xfrm>
              <a:custGeom>
                <a:avLst/>
                <a:gdLst>
                  <a:gd name="T0" fmla="*/ 401 w 2228"/>
                  <a:gd name="T1" fmla="*/ 1414 h 2738"/>
                  <a:gd name="T2" fmla="*/ 412 w 2228"/>
                  <a:gd name="T3" fmla="*/ 1103 h 2738"/>
                  <a:gd name="T4" fmla="*/ 370 w 2228"/>
                  <a:gd name="T5" fmla="*/ 815 h 2738"/>
                  <a:gd name="T6" fmla="*/ 296 w 2228"/>
                  <a:gd name="T7" fmla="*/ 563 h 2738"/>
                  <a:gd name="T8" fmla="*/ 217 w 2228"/>
                  <a:gd name="T9" fmla="*/ 377 h 2738"/>
                  <a:gd name="T10" fmla="*/ 147 w 2228"/>
                  <a:gd name="T11" fmla="*/ 239 h 2738"/>
                  <a:gd name="T12" fmla="*/ 81 w 2228"/>
                  <a:gd name="T13" fmla="*/ 123 h 2738"/>
                  <a:gd name="T14" fmla="*/ 24 w 2228"/>
                  <a:gd name="T15" fmla="*/ 35 h 2738"/>
                  <a:gd name="T16" fmla="*/ 1678 w 2228"/>
                  <a:gd name="T17" fmla="*/ 230 h 2738"/>
                  <a:gd name="T18" fmla="*/ 1698 w 2228"/>
                  <a:gd name="T19" fmla="*/ 239 h 2738"/>
                  <a:gd name="T20" fmla="*/ 1735 w 2228"/>
                  <a:gd name="T21" fmla="*/ 261 h 2738"/>
                  <a:gd name="T22" fmla="*/ 1785 w 2228"/>
                  <a:gd name="T23" fmla="*/ 294 h 2738"/>
                  <a:gd name="T24" fmla="*/ 1842 w 2228"/>
                  <a:gd name="T25" fmla="*/ 338 h 2738"/>
                  <a:gd name="T26" fmla="*/ 1902 w 2228"/>
                  <a:gd name="T27" fmla="*/ 393 h 2738"/>
                  <a:gd name="T28" fmla="*/ 1965 w 2228"/>
                  <a:gd name="T29" fmla="*/ 460 h 2738"/>
                  <a:gd name="T30" fmla="*/ 2027 w 2228"/>
                  <a:gd name="T31" fmla="*/ 535 h 2738"/>
                  <a:gd name="T32" fmla="*/ 2083 w 2228"/>
                  <a:gd name="T33" fmla="*/ 621 h 2738"/>
                  <a:gd name="T34" fmla="*/ 2149 w 2228"/>
                  <a:gd name="T35" fmla="*/ 767 h 2738"/>
                  <a:gd name="T36" fmla="*/ 2189 w 2228"/>
                  <a:gd name="T37" fmla="*/ 969 h 2738"/>
                  <a:gd name="T38" fmla="*/ 2180 w 2228"/>
                  <a:gd name="T39" fmla="*/ 1186 h 2738"/>
                  <a:gd name="T40" fmla="*/ 2119 w 2228"/>
                  <a:gd name="T41" fmla="*/ 1414 h 2738"/>
                  <a:gd name="T42" fmla="*/ 2037 w 2228"/>
                  <a:gd name="T43" fmla="*/ 1626 h 2738"/>
                  <a:gd name="T44" fmla="*/ 1996 w 2228"/>
                  <a:gd name="T45" fmla="*/ 1828 h 2738"/>
                  <a:gd name="T46" fmla="*/ 1996 w 2228"/>
                  <a:gd name="T47" fmla="*/ 2043 h 2738"/>
                  <a:gd name="T48" fmla="*/ 2035 w 2228"/>
                  <a:gd name="T49" fmla="*/ 2269 h 2738"/>
                  <a:gd name="T50" fmla="*/ 2090 w 2228"/>
                  <a:gd name="T51" fmla="*/ 2444 h 2738"/>
                  <a:gd name="T52" fmla="*/ 2134 w 2228"/>
                  <a:gd name="T53" fmla="*/ 2547 h 2738"/>
                  <a:gd name="T54" fmla="*/ 2176 w 2228"/>
                  <a:gd name="T55" fmla="*/ 2635 h 2738"/>
                  <a:gd name="T56" fmla="*/ 2213 w 2228"/>
                  <a:gd name="T57" fmla="*/ 2703 h 2738"/>
                  <a:gd name="T58" fmla="*/ 465 w 2228"/>
                  <a:gd name="T59" fmla="*/ 2738 h 2738"/>
                  <a:gd name="T60" fmla="*/ 353 w 2228"/>
                  <a:gd name="T61" fmla="*/ 2468 h 2738"/>
                  <a:gd name="T62" fmla="*/ 329 w 2228"/>
                  <a:gd name="T63" fmla="*/ 2087 h 2738"/>
                  <a:gd name="T64" fmla="*/ 349 w 2228"/>
                  <a:gd name="T65" fmla="*/ 1742 h 2738"/>
                  <a:gd name="T66" fmla="*/ 368 w 2228"/>
                  <a:gd name="T67" fmla="*/ 1574 h 27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28" h="2738">
                    <a:moveTo>
                      <a:pt x="368" y="1574"/>
                    </a:moveTo>
                    <a:lnTo>
                      <a:pt x="401" y="1414"/>
                    </a:lnTo>
                    <a:lnTo>
                      <a:pt x="414" y="1256"/>
                    </a:lnTo>
                    <a:lnTo>
                      <a:pt x="412" y="1103"/>
                    </a:lnTo>
                    <a:lnTo>
                      <a:pt x="397" y="954"/>
                    </a:lnTo>
                    <a:lnTo>
                      <a:pt x="370" y="815"/>
                    </a:lnTo>
                    <a:lnTo>
                      <a:pt x="336" y="684"/>
                    </a:lnTo>
                    <a:lnTo>
                      <a:pt x="296" y="563"/>
                    </a:lnTo>
                    <a:lnTo>
                      <a:pt x="252" y="452"/>
                    </a:lnTo>
                    <a:lnTo>
                      <a:pt x="217" y="377"/>
                    </a:lnTo>
                    <a:lnTo>
                      <a:pt x="182" y="305"/>
                    </a:lnTo>
                    <a:lnTo>
                      <a:pt x="147" y="239"/>
                    </a:lnTo>
                    <a:lnTo>
                      <a:pt x="114" y="178"/>
                    </a:lnTo>
                    <a:lnTo>
                      <a:pt x="81" y="123"/>
                    </a:lnTo>
                    <a:lnTo>
                      <a:pt x="51" y="75"/>
                    </a:lnTo>
                    <a:lnTo>
                      <a:pt x="24" y="35"/>
                    </a:lnTo>
                    <a:lnTo>
                      <a:pt x="0" y="0"/>
                    </a:lnTo>
                    <a:lnTo>
                      <a:pt x="1678" y="230"/>
                    </a:lnTo>
                    <a:lnTo>
                      <a:pt x="1685" y="232"/>
                    </a:lnTo>
                    <a:lnTo>
                      <a:pt x="1698" y="239"/>
                    </a:lnTo>
                    <a:lnTo>
                      <a:pt x="1715" y="248"/>
                    </a:lnTo>
                    <a:lnTo>
                      <a:pt x="1735" y="261"/>
                    </a:lnTo>
                    <a:lnTo>
                      <a:pt x="1759" y="276"/>
                    </a:lnTo>
                    <a:lnTo>
                      <a:pt x="1785" y="294"/>
                    </a:lnTo>
                    <a:lnTo>
                      <a:pt x="1812" y="314"/>
                    </a:lnTo>
                    <a:lnTo>
                      <a:pt x="1842" y="338"/>
                    </a:lnTo>
                    <a:lnTo>
                      <a:pt x="1871" y="364"/>
                    </a:lnTo>
                    <a:lnTo>
                      <a:pt x="1902" y="393"/>
                    </a:lnTo>
                    <a:lnTo>
                      <a:pt x="1934" y="425"/>
                    </a:lnTo>
                    <a:lnTo>
                      <a:pt x="1965" y="460"/>
                    </a:lnTo>
                    <a:lnTo>
                      <a:pt x="1996" y="496"/>
                    </a:lnTo>
                    <a:lnTo>
                      <a:pt x="2027" y="535"/>
                    </a:lnTo>
                    <a:lnTo>
                      <a:pt x="2055" y="577"/>
                    </a:lnTo>
                    <a:lnTo>
                      <a:pt x="2083" y="621"/>
                    </a:lnTo>
                    <a:lnTo>
                      <a:pt x="2108" y="669"/>
                    </a:lnTo>
                    <a:lnTo>
                      <a:pt x="2149" y="767"/>
                    </a:lnTo>
                    <a:lnTo>
                      <a:pt x="2175" y="866"/>
                    </a:lnTo>
                    <a:lnTo>
                      <a:pt x="2189" y="969"/>
                    </a:lnTo>
                    <a:lnTo>
                      <a:pt x="2191" y="1076"/>
                    </a:lnTo>
                    <a:lnTo>
                      <a:pt x="2180" y="1186"/>
                    </a:lnTo>
                    <a:lnTo>
                      <a:pt x="2156" y="1298"/>
                    </a:lnTo>
                    <a:lnTo>
                      <a:pt x="2119" y="1414"/>
                    </a:lnTo>
                    <a:lnTo>
                      <a:pt x="2072" y="1532"/>
                    </a:lnTo>
                    <a:lnTo>
                      <a:pt x="2037" y="1626"/>
                    </a:lnTo>
                    <a:lnTo>
                      <a:pt x="2011" y="1725"/>
                    </a:lnTo>
                    <a:lnTo>
                      <a:pt x="1996" y="1828"/>
                    </a:lnTo>
                    <a:lnTo>
                      <a:pt x="1991" y="1935"/>
                    </a:lnTo>
                    <a:lnTo>
                      <a:pt x="1996" y="2043"/>
                    </a:lnTo>
                    <a:lnTo>
                      <a:pt x="2011" y="2155"/>
                    </a:lnTo>
                    <a:lnTo>
                      <a:pt x="2035" y="2269"/>
                    </a:lnTo>
                    <a:lnTo>
                      <a:pt x="2070" y="2385"/>
                    </a:lnTo>
                    <a:lnTo>
                      <a:pt x="2090" y="2444"/>
                    </a:lnTo>
                    <a:lnTo>
                      <a:pt x="2112" y="2497"/>
                    </a:lnTo>
                    <a:lnTo>
                      <a:pt x="2134" y="2547"/>
                    </a:lnTo>
                    <a:lnTo>
                      <a:pt x="2154" y="2593"/>
                    </a:lnTo>
                    <a:lnTo>
                      <a:pt x="2176" y="2635"/>
                    </a:lnTo>
                    <a:lnTo>
                      <a:pt x="2195" y="2672"/>
                    </a:lnTo>
                    <a:lnTo>
                      <a:pt x="2213" y="2703"/>
                    </a:lnTo>
                    <a:lnTo>
                      <a:pt x="2228" y="2729"/>
                    </a:lnTo>
                    <a:lnTo>
                      <a:pt x="465" y="2738"/>
                    </a:lnTo>
                    <a:lnTo>
                      <a:pt x="395" y="2626"/>
                    </a:lnTo>
                    <a:lnTo>
                      <a:pt x="353" y="2468"/>
                    </a:lnTo>
                    <a:lnTo>
                      <a:pt x="333" y="2282"/>
                    </a:lnTo>
                    <a:lnTo>
                      <a:pt x="329" y="2087"/>
                    </a:lnTo>
                    <a:lnTo>
                      <a:pt x="336" y="1900"/>
                    </a:lnTo>
                    <a:lnTo>
                      <a:pt x="349" y="1742"/>
                    </a:lnTo>
                    <a:lnTo>
                      <a:pt x="360" y="1626"/>
                    </a:lnTo>
                    <a:lnTo>
                      <a:pt x="368" y="15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Freeform 11">
                <a:extLst>
                  <a:ext uri="{FF2B5EF4-FFF2-40B4-BE49-F238E27FC236}">
                    <a16:creationId xmlns:a16="http://schemas.microsoft.com/office/drawing/2014/main" id="{239E4B0A-BBE7-4AC3-981D-2EADCFEED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3389"/>
                <a:ext cx="2008" cy="504"/>
              </a:xfrm>
              <a:custGeom>
                <a:avLst/>
                <a:gdLst>
                  <a:gd name="T0" fmla="*/ 1914 w 2008"/>
                  <a:gd name="T1" fmla="*/ 56 h 504"/>
                  <a:gd name="T2" fmla="*/ 1906 w 2008"/>
                  <a:gd name="T3" fmla="*/ 48 h 504"/>
                  <a:gd name="T4" fmla="*/ 1895 w 2008"/>
                  <a:gd name="T5" fmla="*/ 48 h 504"/>
                  <a:gd name="T6" fmla="*/ 68 w 2008"/>
                  <a:gd name="T7" fmla="*/ 0 h 504"/>
                  <a:gd name="T8" fmla="*/ 68 w 2008"/>
                  <a:gd name="T9" fmla="*/ 63 h 504"/>
                  <a:gd name="T10" fmla="*/ 112 w 2008"/>
                  <a:gd name="T11" fmla="*/ 74 h 504"/>
                  <a:gd name="T12" fmla="*/ 149 w 2008"/>
                  <a:gd name="T13" fmla="*/ 94 h 504"/>
                  <a:gd name="T14" fmla="*/ 178 w 2008"/>
                  <a:gd name="T15" fmla="*/ 120 h 504"/>
                  <a:gd name="T16" fmla="*/ 202 w 2008"/>
                  <a:gd name="T17" fmla="*/ 149 h 504"/>
                  <a:gd name="T18" fmla="*/ 219 w 2008"/>
                  <a:gd name="T19" fmla="*/ 181 h 504"/>
                  <a:gd name="T20" fmla="*/ 232 w 2008"/>
                  <a:gd name="T21" fmla="*/ 208 h 504"/>
                  <a:gd name="T22" fmla="*/ 239 w 2008"/>
                  <a:gd name="T23" fmla="*/ 232 h 504"/>
                  <a:gd name="T24" fmla="*/ 243 w 2008"/>
                  <a:gd name="T25" fmla="*/ 247 h 504"/>
                  <a:gd name="T26" fmla="*/ 234 w 2008"/>
                  <a:gd name="T27" fmla="*/ 300 h 504"/>
                  <a:gd name="T28" fmla="*/ 212 w 2008"/>
                  <a:gd name="T29" fmla="*/ 342 h 504"/>
                  <a:gd name="T30" fmla="*/ 182 w 2008"/>
                  <a:gd name="T31" fmla="*/ 374 h 504"/>
                  <a:gd name="T32" fmla="*/ 145 w 2008"/>
                  <a:gd name="T33" fmla="*/ 396 h 504"/>
                  <a:gd name="T34" fmla="*/ 109 w 2008"/>
                  <a:gd name="T35" fmla="*/ 411 h 504"/>
                  <a:gd name="T36" fmla="*/ 72 w 2008"/>
                  <a:gd name="T37" fmla="*/ 418 h 504"/>
                  <a:gd name="T38" fmla="*/ 39 w 2008"/>
                  <a:gd name="T39" fmla="*/ 422 h 504"/>
                  <a:gd name="T40" fmla="*/ 15 w 2008"/>
                  <a:gd name="T41" fmla="*/ 423 h 504"/>
                  <a:gd name="T42" fmla="*/ 0 w 2008"/>
                  <a:gd name="T43" fmla="*/ 423 h 504"/>
                  <a:gd name="T44" fmla="*/ 0 w 2008"/>
                  <a:gd name="T45" fmla="*/ 486 h 504"/>
                  <a:gd name="T46" fmla="*/ 6 w 2008"/>
                  <a:gd name="T47" fmla="*/ 486 h 504"/>
                  <a:gd name="T48" fmla="*/ 13 w 2008"/>
                  <a:gd name="T49" fmla="*/ 486 h 504"/>
                  <a:gd name="T50" fmla="*/ 18 w 2008"/>
                  <a:gd name="T51" fmla="*/ 486 h 504"/>
                  <a:gd name="T52" fmla="*/ 24 w 2008"/>
                  <a:gd name="T53" fmla="*/ 486 h 504"/>
                  <a:gd name="T54" fmla="*/ 1840 w 2008"/>
                  <a:gd name="T55" fmla="*/ 504 h 504"/>
                  <a:gd name="T56" fmla="*/ 1846 w 2008"/>
                  <a:gd name="T57" fmla="*/ 504 h 504"/>
                  <a:gd name="T58" fmla="*/ 1853 w 2008"/>
                  <a:gd name="T59" fmla="*/ 501 h 504"/>
                  <a:gd name="T60" fmla="*/ 1884 w 2008"/>
                  <a:gd name="T61" fmla="*/ 482 h 504"/>
                  <a:gd name="T62" fmla="*/ 1912 w 2008"/>
                  <a:gd name="T63" fmla="*/ 460 h 504"/>
                  <a:gd name="T64" fmla="*/ 1936 w 2008"/>
                  <a:gd name="T65" fmla="*/ 440 h 504"/>
                  <a:gd name="T66" fmla="*/ 1956 w 2008"/>
                  <a:gd name="T67" fmla="*/ 416 h 504"/>
                  <a:gd name="T68" fmla="*/ 1973 w 2008"/>
                  <a:gd name="T69" fmla="*/ 392 h 504"/>
                  <a:gd name="T70" fmla="*/ 1987 w 2008"/>
                  <a:gd name="T71" fmla="*/ 366 h 504"/>
                  <a:gd name="T72" fmla="*/ 1997 w 2008"/>
                  <a:gd name="T73" fmla="*/ 341 h 504"/>
                  <a:gd name="T74" fmla="*/ 2004 w 2008"/>
                  <a:gd name="T75" fmla="*/ 313 h 504"/>
                  <a:gd name="T76" fmla="*/ 2008 w 2008"/>
                  <a:gd name="T77" fmla="*/ 263 h 504"/>
                  <a:gd name="T78" fmla="*/ 2000 w 2008"/>
                  <a:gd name="T79" fmla="*/ 217 h 504"/>
                  <a:gd name="T80" fmla="*/ 1987 w 2008"/>
                  <a:gd name="T81" fmla="*/ 175 h 504"/>
                  <a:gd name="T82" fmla="*/ 1969 w 2008"/>
                  <a:gd name="T83" fmla="*/ 137 h 504"/>
                  <a:gd name="T84" fmla="*/ 1951 w 2008"/>
                  <a:gd name="T85" fmla="*/ 105 h 504"/>
                  <a:gd name="T86" fmla="*/ 1932 w 2008"/>
                  <a:gd name="T87" fmla="*/ 79 h 504"/>
                  <a:gd name="T88" fmla="*/ 1919 w 2008"/>
                  <a:gd name="T89" fmla="*/ 63 h 504"/>
                  <a:gd name="T90" fmla="*/ 1914 w 2008"/>
                  <a:gd name="T91" fmla="*/ 56 h 5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008" h="504">
                    <a:moveTo>
                      <a:pt x="1914" y="56"/>
                    </a:moveTo>
                    <a:lnTo>
                      <a:pt x="1906" y="48"/>
                    </a:lnTo>
                    <a:lnTo>
                      <a:pt x="1895" y="48"/>
                    </a:lnTo>
                    <a:lnTo>
                      <a:pt x="68" y="0"/>
                    </a:lnTo>
                    <a:lnTo>
                      <a:pt x="68" y="63"/>
                    </a:lnTo>
                    <a:lnTo>
                      <a:pt x="112" y="74"/>
                    </a:lnTo>
                    <a:lnTo>
                      <a:pt x="149" y="94"/>
                    </a:lnTo>
                    <a:lnTo>
                      <a:pt x="178" y="120"/>
                    </a:lnTo>
                    <a:lnTo>
                      <a:pt x="202" y="149"/>
                    </a:lnTo>
                    <a:lnTo>
                      <a:pt x="219" y="181"/>
                    </a:lnTo>
                    <a:lnTo>
                      <a:pt x="232" y="208"/>
                    </a:lnTo>
                    <a:lnTo>
                      <a:pt x="239" y="232"/>
                    </a:lnTo>
                    <a:lnTo>
                      <a:pt x="243" y="247"/>
                    </a:lnTo>
                    <a:lnTo>
                      <a:pt x="234" y="300"/>
                    </a:lnTo>
                    <a:lnTo>
                      <a:pt x="212" y="342"/>
                    </a:lnTo>
                    <a:lnTo>
                      <a:pt x="182" y="374"/>
                    </a:lnTo>
                    <a:lnTo>
                      <a:pt x="145" y="396"/>
                    </a:lnTo>
                    <a:lnTo>
                      <a:pt x="109" y="411"/>
                    </a:lnTo>
                    <a:lnTo>
                      <a:pt x="72" y="418"/>
                    </a:lnTo>
                    <a:lnTo>
                      <a:pt x="39" y="422"/>
                    </a:lnTo>
                    <a:lnTo>
                      <a:pt x="15" y="423"/>
                    </a:lnTo>
                    <a:lnTo>
                      <a:pt x="0" y="423"/>
                    </a:lnTo>
                    <a:lnTo>
                      <a:pt x="0" y="486"/>
                    </a:lnTo>
                    <a:lnTo>
                      <a:pt x="6" y="486"/>
                    </a:lnTo>
                    <a:lnTo>
                      <a:pt x="13" y="486"/>
                    </a:lnTo>
                    <a:lnTo>
                      <a:pt x="18" y="486"/>
                    </a:lnTo>
                    <a:lnTo>
                      <a:pt x="24" y="486"/>
                    </a:lnTo>
                    <a:lnTo>
                      <a:pt x="1840" y="504"/>
                    </a:lnTo>
                    <a:lnTo>
                      <a:pt x="1846" y="504"/>
                    </a:lnTo>
                    <a:lnTo>
                      <a:pt x="1853" y="501"/>
                    </a:lnTo>
                    <a:lnTo>
                      <a:pt x="1884" y="482"/>
                    </a:lnTo>
                    <a:lnTo>
                      <a:pt x="1912" y="460"/>
                    </a:lnTo>
                    <a:lnTo>
                      <a:pt x="1936" y="440"/>
                    </a:lnTo>
                    <a:lnTo>
                      <a:pt x="1956" y="416"/>
                    </a:lnTo>
                    <a:lnTo>
                      <a:pt x="1973" y="392"/>
                    </a:lnTo>
                    <a:lnTo>
                      <a:pt x="1987" y="366"/>
                    </a:lnTo>
                    <a:lnTo>
                      <a:pt x="1997" y="341"/>
                    </a:lnTo>
                    <a:lnTo>
                      <a:pt x="2004" y="313"/>
                    </a:lnTo>
                    <a:lnTo>
                      <a:pt x="2008" y="263"/>
                    </a:lnTo>
                    <a:lnTo>
                      <a:pt x="2000" y="217"/>
                    </a:lnTo>
                    <a:lnTo>
                      <a:pt x="1987" y="175"/>
                    </a:lnTo>
                    <a:lnTo>
                      <a:pt x="1969" y="137"/>
                    </a:lnTo>
                    <a:lnTo>
                      <a:pt x="1951" y="105"/>
                    </a:lnTo>
                    <a:lnTo>
                      <a:pt x="1932" y="79"/>
                    </a:lnTo>
                    <a:lnTo>
                      <a:pt x="1919" y="63"/>
                    </a:lnTo>
                    <a:lnTo>
                      <a:pt x="1914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Freeform 12">
                <a:extLst>
                  <a:ext uri="{FF2B5EF4-FFF2-40B4-BE49-F238E27FC236}">
                    <a16:creationId xmlns:a16="http://schemas.microsoft.com/office/drawing/2014/main" id="{80B2A760-84E7-456B-B72A-30C818F24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454"/>
                <a:ext cx="1748" cy="382"/>
              </a:xfrm>
              <a:custGeom>
                <a:avLst/>
                <a:gdLst>
                  <a:gd name="T0" fmla="*/ 1747 w 1748"/>
                  <a:gd name="T1" fmla="*/ 241 h 382"/>
                  <a:gd name="T2" fmla="*/ 1741 w 1748"/>
                  <a:gd name="T3" fmla="*/ 261 h 382"/>
                  <a:gd name="T4" fmla="*/ 1734 w 1748"/>
                  <a:gd name="T5" fmla="*/ 281 h 382"/>
                  <a:gd name="T6" fmla="*/ 1724 w 1748"/>
                  <a:gd name="T7" fmla="*/ 300 h 382"/>
                  <a:gd name="T8" fmla="*/ 1712 w 1748"/>
                  <a:gd name="T9" fmla="*/ 316 h 382"/>
                  <a:gd name="T10" fmla="*/ 1695 w 1748"/>
                  <a:gd name="T11" fmla="*/ 335 h 382"/>
                  <a:gd name="T12" fmla="*/ 1677 w 1748"/>
                  <a:gd name="T13" fmla="*/ 351 h 382"/>
                  <a:gd name="T14" fmla="*/ 1656 w 1748"/>
                  <a:gd name="T15" fmla="*/ 368 h 382"/>
                  <a:gd name="T16" fmla="*/ 1632 w 1748"/>
                  <a:gd name="T17" fmla="*/ 382 h 382"/>
                  <a:gd name="T18" fmla="*/ 6 w 1748"/>
                  <a:gd name="T19" fmla="*/ 360 h 382"/>
                  <a:gd name="T20" fmla="*/ 24 w 1748"/>
                  <a:gd name="T21" fmla="*/ 346 h 382"/>
                  <a:gd name="T22" fmla="*/ 41 w 1748"/>
                  <a:gd name="T23" fmla="*/ 329 h 382"/>
                  <a:gd name="T24" fmla="*/ 54 w 1748"/>
                  <a:gd name="T25" fmla="*/ 311 h 382"/>
                  <a:gd name="T26" fmla="*/ 66 w 1748"/>
                  <a:gd name="T27" fmla="*/ 290 h 382"/>
                  <a:gd name="T28" fmla="*/ 78 w 1748"/>
                  <a:gd name="T29" fmla="*/ 268 h 382"/>
                  <a:gd name="T30" fmla="*/ 85 w 1748"/>
                  <a:gd name="T31" fmla="*/ 243 h 382"/>
                  <a:gd name="T32" fmla="*/ 90 w 1748"/>
                  <a:gd name="T33" fmla="*/ 215 h 382"/>
                  <a:gd name="T34" fmla="*/ 92 w 1748"/>
                  <a:gd name="T35" fmla="*/ 184 h 382"/>
                  <a:gd name="T36" fmla="*/ 92 w 1748"/>
                  <a:gd name="T37" fmla="*/ 180 h 382"/>
                  <a:gd name="T38" fmla="*/ 92 w 1748"/>
                  <a:gd name="T39" fmla="*/ 176 h 382"/>
                  <a:gd name="T40" fmla="*/ 89 w 1748"/>
                  <a:gd name="T41" fmla="*/ 158 h 382"/>
                  <a:gd name="T42" fmla="*/ 81 w 1748"/>
                  <a:gd name="T43" fmla="*/ 136 h 382"/>
                  <a:gd name="T44" fmla="*/ 74 w 1748"/>
                  <a:gd name="T45" fmla="*/ 114 h 382"/>
                  <a:gd name="T46" fmla="*/ 63 w 1748"/>
                  <a:gd name="T47" fmla="*/ 90 h 382"/>
                  <a:gd name="T48" fmla="*/ 52 w 1748"/>
                  <a:gd name="T49" fmla="*/ 68 h 382"/>
                  <a:gd name="T50" fmla="*/ 37 w 1748"/>
                  <a:gd name="T51" fmla="*/ 44 h 382"/>
                  <a:gd name="T52" fmla="*/ 20 w 1748"/>
                  <a:gd name="T53" fmla="*/ 22 h 382"/>
                  <a:gd name="T54" fmla="*/ 0 w 1748"/>
                  <a:gd name="T55" fmla="*/ 0 h 382"/>
                  <a:gd name="T56" fmla="*/ 1677 w 1748"/>
                  <a:gd name="T57" fmla="*/ 38 h 382"/>
                  <a:gd name="T58" fmla="*/ 1686 w 1748"/>
                  <a:gd name="T59" fmla="*/ 51 h 382"/>
                  <a:gd name="T60" fmla="*/ 1699 w 1748"/>
                  <a:gd name="T61" fmla="*/ 68 h 382"/>
                  <a:gd name="T62" fmla="*/ 1713 w 1748"/>
                  <a:gd name="T63" fmla="*/ 90 h 382"/>
                  <a:gd name="T64" fmla="*/ 1726 w 1748"/>
                  <a:gd name="T65" fmla="*/ 116 h 382"/>
                  <a:gd name="T66" fmla="*/ 1737 w 1748"/>
                  <a:gd name="T67" fmla="*/ 145 h 382"/>
                  <a:gd name="T68" fmla="*/ 1747 w 1748"/>
                  <a:gd name="T69" fmla="*/ 176 h 382"/>
                  <a:gd name="T70" fmla="*/ 1748 w 1748"/>
                  <a:gd name="T71" fmla="*/ 208 h 382"/>
                  <a:gd name="T72" fmla="*/ 1747 w 1748"/>
                  <a:gd name="T73" fmla="*/ 241 h 3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748" h="382">
                    <a:moveTo>
                      <a:pt x="1747" y="241"/>
                    </a:moveTo>
                    <a:lnTo>
                      <a:pt x="1741" y="261"/>
                    </a:lnTo>
                    <a:lnTo>
                      <a:pt x="1734" y="281"/>
                    </a:lnTo>
                    <a:lnTo>
                      <a:pt x="1724" y="300"/>
                    </a:lnTo>
                    <a:lnTo>
                      <a:pt x="1712" y="316"/>
                    </a:lnTo>
                    <a:lnTo>
                      <a:pt x="1695" y="335"/>
                    </a:lnTo>
                    <a:lnTo>
                      <a:pt x="1677" y="351"/>
                    </a:lnTo>
                    <a:lnTo>
                      <a:pt x="1656" y="368"/>
                    </a:lnTo>
                    <a:lnTo>
                      <a:pt x="1632" y="382"/>
                    </a:lnTo>
                    <a:lnTo>
                      <a:pt x="6" y="360"/>
                    </a:lnTo>
                    <a:lnTo>
                      <a:pt x="24" y="346"/>
                    </a:lnTo>
                    <a:lnTo>
                      <a:pt x="41" y="329"/>
                    </a:lnTo>
                    <a:lnTo>
                      <a:pt x="54" y="311"/>
                    </a:lnTo>
                    <a:lnTo>
                      <a:pt x="66" y="290"/>
                    </a:lnTo>
                    <a:lnTo>
                      <a:pt x="78" y="268"/>
                    </a:lnTo>
                    <a:lnTo>
                      <a:pt x="85" y="243"/>
                    </a:lnTo>
                    <a:lnTo>
                      <a:pt x="90" y="215"/>
                    </a:lnTo>
                    <a:lnTo>
                      <a:pt x="92" y="184"/>
                    </a:lnTo>
                    <a:lnTo>
                      <a:pt x="92" y="180"/>
                    </a:lnTo>
                    <a:lnTo>
                      <a:pt x="92" y="176"/>
                    </a:lnTo>
                    <a:lnTo>
                      <a:pt x="89" y="158"/>
                    </a:lnTo>
                    <a:lnTo>
                      <a:pt x="81" y="136"/>
                    </a:lnTo>
                    <a:lnTo>
                      <a:pt x="74" y="114"/>
                    </a:lnTo>
                    <a:lnTo>
                      <a:pt x="63" y="90"/>
                    </a:lnTo>
                    <a:lnTo>
                      <a:pt x="52" y="68"/>
                    </a:lnTo>
                    <a:lnTo>
                      <a:pt x="37" y="44"/>
                    </a:lnTo>
                    <a:lnTo>
                      <a:pt x="20" y="22"/>
                    </a:lnTo>
                    <a:lnTo>
                      <a:pt x="0" y="0"/>
                    </a:lnTo>
                    <a:lnTo>
                      <a:pt x="1677" y="38"/>
                    </a:lnTo>
                    <a:lnTo>
                      <a:pt x="1686" y="51"/>
                    </a:lnTo>
                    <a:lnTo>
                      <a:pt x="1699" y="68"/>
                    </a:lnTo>
                    <a:lnTo>
                      <a:pt x="1713" y="90"/>
                    </a:lnTo>
                    <a:lnTo>
                      <a:pt x="1726" y="116"/>
                    </a:lnTo>
                    <a:lnTo>
                      <a:pt x="1737" y="145"/>
                    </a:lnTo>
                    <a:lnTo>
                      <a:pt x="1747" y="176"/>
                    </a:lnTo>
                    <a:lnTo>
                      <a:pt x="1748" y="208"/>
                    </a:lnTo>
                    <a:lnTo>
                      <a:pt x="1747" y="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Freeform 13">
                <a:extLst>
                  <a:ext uri="{FF2B5EF4-FFF2-40B4-BE49-F238E27FC236}">
                    <a16:creationId xmlns:a16="http://schemas.microsoft.com/office/drawing/2014/main" id="{3134C7E4-0670-470B-B159-8490D9AB0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3382"/>
                <a:ext cx="242" cy="344"/>
              </a:xfrm>
              <a:custGeom>
                <a:avLst/>
                <a:gdLst>
                  <a:gd name="T0" fmla="*/ 235 w 242"/>
                  <a:gd name="T1" fmla="*/ 204 h 344"/>
                  <a:gd name="T2" fmla="*/ 222 w 242"/>
                  <a:gd name="T3" fmla="*/ 182 h 344"/>
                  <a:gd name="T4" fmla="*/ 202 w 242"/>
                  <a:gd name="T5" fmla="*/ 162 h 344"/>
                  <a:gd name="T6" fmla="*/ 176 w 242"/>
                  <a:gd name="T7" fmla="*/ 145 h 344"/>
                  <a:gd name="T8" fmla="*/ 150 w 242"/>
                  <a:gd name="T9" fmla="*/ 136 h 344"/>
                  <a:gd name="T10" fmla="*/ 132 w 242"/>
                  <a:gd name="T11" fmla="*/ 145 h 344"/>
                  <a:gd name="T12" fmla="*/ 127 w 242"/>
                  <a:gd name="T13" fmla="*/ 169 h 344"/>
                  <a:gd name="T14" fmla="*/ 136 w 242"/>
                  <a:gd name="T15" fmla="*/ 189 h 344"/>
                  <a:gd name="T16" fmla="*/ 162 w 242"/>
                  <a:gd name="T17" fmla="*/ 204 h 344"/>
                  <a:gd name="T18" fmla="*/ 182 w 242"/>
                  <a:gd name="T19" fmla="*/ 223 h 344"/>
                  <a:gd name="T20" fmla="*/ 189 w 242"/>
                  <a:gd name="T21" fmla="*/ 243 h 344"/>
                  <a:gd name="T22" fmla="*/ 185 w 242"/>
                  <a:gd name="T23" fmla="*/ 259 h 344"/>
                  <a:gd name="T24" fmla="*/ 165 w 242"/>
                  <a:gd name="T25" fmla="*/ 276 h 344"/>
                  <a:gd name="T26" fmla="*/ 132 w 242"/>
                  <a:gd name="T27" fmla="*/ 280 h 344"/>
                  <a:gd name="T28" fmla="*/ 104 w 242"/>
                  <a:gd name="T29" fmla="*/ 265 h 344"/>
                  <a:gd name="T30" fmla="*/ 84 w 242"/>
                  <a:gd name="T31" fmla="*/ 248 h 344"/>
                  <a:gd name="T32" fmla="*/ 62 w 242"/>
                  <a:gd name="T33" fmla="*/ 199 h 344"/>
                  <a:gd name="T34" fmla="*/ 53 w 242"/>
                  <a:gd name="T35" fmla="*/ 132 h 344"/>
                  <a:gd name="T36" fmla="*/ 70 w 242"/>
                  <a:gd name="T37" fmla="*/ 96 h 344"/>
                  <a:gd name="T38" fmla="*/ 95 w 242"/>
                  <a:gd name="T39" fmla="*/ 75 h 344"/>
                  <a:gd name="T40" fmla="*/ 125 w 242"/>
                  <a:gd name="T41" fmla="*/ 66 h 344"/>
                  <a:gd name="T42" fmla="*/ 150 w 242"/>
                  <a:gd name="T43" fmla="*/ 63 h 344"/>
                  <a:gd name="T44" fmla="*/ 160 w 242"/>
                  <a:gd name="T45" fmla="*/ 63 h 344"/>
                  <a:gd name="T46" fmla="*/ 178 w 242"/>
                  <a:gd name="T47" fmla="*/ 53 h 344"/>
                  <a:gd name="T48" fmla="*/ 185 w 242"/>
                  <a:gd name="T49" fmla="*/ 31 h 344"/>
                  <a:gd name="T50" fmla="*/ 178 w 242"/>
                  <a:gd name="T51" fmla="*/ 9 h 344"/>
                  <a:gd name="T52" fmla="*/ 158 w 242"/>
                  <a:gd name="T53" fmla="*/ 0 h 344"/>
                  <a:gd name="T54" fmla="*/ 139 w 242"/>
                  <a:gd name="T55" fmla="*/ 0 h 344"/>
                  <a:gd name="T56" fmla="*/ 99 w 242"/>
                  <a:gd name="T57" fmla="*/ 7 h 344"/>
                  <a:gd name="T58" fmla="*/ 53 w 242"/>
                  <a:gd name="T59" fmla="*/ 29 h 344"/>
                  <a:gd name="T60" fmla="*/ 14 w 242"/>
                  <a:gd name="T61" fmla="*/ 74 h 344"/>
                  <a:gd name="T62" fmla="*/ 0 w 242"/>
                  <a:gd name="T63" fmla="*/ 160 h 344"/>
                  <a:gd name="T64" fmla="*/ 33 w 242"/>
                  <a:gd name="T65" fmla="*/ 270 h 344"/>
                  <a:gd name="T66" fmla="*/ 36 w 242"/>
                  <a:gd name="T67" fmla="*/ 276 h 344"/>
                  <a:gd name="T68" fmla="*/ 68 w 242"/>
                  <a:gd name="T69" fmla="*/ 311 h 344"/>
                  <a:gd name="T70" fmla="*/ 112 w 242"/>
                  <a:gd name="T71" fmla="*/ 337 h 344"/>
                  <a:gd name="T72" fmla="*/ 163 w 242"/>
                  <a:gd name="T73" fmla="*/ 342 h 344"/>
                  <a:gd name="T74" fmla="*/ 220 w 242"/>
                  <a:gd name="T75" fmla="*/ 313 h 344"/>
                  <a:gd name="T76" fmla="*/ 224 w 242"/>
                  <a:gd name="T77" fmla="*/ 307 h 344"/>
                  <a:gd name="T78" fmla="*/ 237 w 242"/>
                  <a:gd name="T79" fmla="*/ 278 h 344"/>
                  <a:gd name="T80" fmla="*/ 239 w 242"/>
                  <a:gd name="T81" fmla="*/ 217 h 3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2" h="344">
                    <a:moveTo>
                      <a:pt x="239" y="217"/>
                    </a:moveTo>
                    <a:lnTo>
                      <a:pt x="235" y="204"/>
                    </a:lnTo>
                    <a:lnTo>
                      <a:pt x="230" y="193"/>
                    </a:lnTo>
                    <a:lnTo>
                      <a:pt x="222" y="182"/>
                    </a:lnTo>
                    <a:lnTo>
                      <a:pt x="213" y="171"/>
                    </a:lnTo>
                    <a:lnTo>
                      <a:pt x="202" y="162"/>
                    </a:lnTo>
                    <a:lnTo>
                      <a:pt x="191" y="153"/>
                    </a:lnTo>
                    <a:lnTo>
                      <a:pt x="176" y="145"/>
                    </a:lnTo>
                    <a:lnTo>
                      <a:pt x="162" y="138"/>
                    </a:lnTo>
                    <a:lnTo>
                      <a:pt x="150" y="136"/>
                    </a:lnTo>
                    <a:lnTo>
                      <a:pt x="141" y="138"/>
                    </a:lnTo>
                    <a:lnTo>
                      <a:pt x="132" y="145"/>
                    </a:lnTo>
                    <a:lnTo>
                      <a:pt x="127" y="156"/>
                    </a:lnTo>
                    <a:lnTo>
                      <a:pt x="127" y="169"/>
                    </a:lnTo>
                    <a:lnTo>
                      <a:pt x="128" y="180"/>
                    </a:lnTo>
                    <a:lnTo>
                      <a:pt x="136" y="189"/>
                    </a:lnTo>
                    <a:lnTo>
                      <a:pt x="145" y="197"/>
                    </a:lnTo>
                    <a:lnTo>
                      <a:pt x="162" y="204"/>
                    </a:lnTo>
                    <a:lnTo>
                      <a:pt x="174" y="213"/>
                    </a:lnTo>
                    <a:lnTo>
                      <a:pt x="182" y="223"/>
                    </a:lnTo>
                    <a:lnTo>
                      <a:pt x="187" y="234"/>
                    </a:lnTo>
                    <a:lnTo>
                      <a:pt x="189" y="243"/>
                    </a:lnTo>
                    <a:lnTo>
                      <a:pt x="187" y="252"/>
                    </a:lnTo>
                    <a:lnTo>
                      <a:pt x="185" y="259"/>
                    </a:lnTo>
                    <a:lnTo>
                      <a:pt x="184" y="265"/>
                    </a:lnTo>
                    <a:lnTo>
                      <a:pt x="165" y="276"/>
                    </a:lnTo>
                    <a:lnTo>
                      <a:pt x="149" y="281"/>
                    </a:lnTo>
                    <a:lnTo>
                      <a:pt x="132" y="280"/>
                    </a:lnTo>
                    <a:lnTo>
                      <a:pt x="117" y="274"/>
                    </a:lnTo>
                    <a:lnTo>
                      <a:pt x="104" y="265"/>
                    </a:lnTo>
                    <a:lnTo>
                      <a:pt x="93" y="256"/>
                    </a:lnTo>
                    <a:lnTo>
                      <a:pt x="84" y="248"/>
                    </a:lnTo>
                    <a:lnTo>
                      <a:pt x="79" y="241"/>
                    </a:lnTo>
                    <a:lnTo>
                      <a:pt x="62" y="199"/>
                    </a:lnTo>
                    <a:lnTo>
                      <a:pt x="55" y="164"/>
                    </a:lnTo>
                    <a:lnTo>
                      <a:pt x="53" y="132"/>
                    </a:lnTo>
                    <a:lnTo>
                      <a:pt x="60" y="109"/>
                    </a:lnTo>
                    <a:lnTo>
                      <a:pt x="70" y="96"/>
                    </a:lnTo>
                    <a:lnTo>
                      <a:pt x="82" y="85"/>
                    </a:lnTo>
                    <a:lnTo>
                      <a:pt x="95" y="75"/>
                    </a:lnTo>
                    <a:lnTo>
                      <a:pt x="110" y="70"/>
                    </a:lnTo>
                    <a:lnTo>
                      <a:pt x="125" y="66"/>
                    </a:lnTo>
                    <a:lnTo>
                      <a:pt x="138" y="63"/>
                    </a:lnTo>
                    <a:lnTo>
                      <a:pt x="150" y="63"/>
                    </a:lnTo>
                    <a:lnTo>
                      <a:pt x="160" y="63"/>
                    </a:lnTo>
                    <a:lnTo>
                      <a:pt x="171" y="61"/>
                    </a:lnTo>
                    <a:lnTo>
                      <a:pt x="178" y="53"/>
                    </a:lnTo>
                    <a:lnTo>
                      <a:pt x="184" y="42"/>
                    </a:lnTo>
                    <a:lnTo>
                      <a:pt x="185" y="31"/>
                    </a:lnTo>
                    <a:lnTo>
                      <a:pt x="184" y="20"/>
                    </a:lnTo>
                    <a:lnTo>
                      <a:pt x="178" y="9"/>
                    </a:lnTo>
                    <a:lnTo>
                      <a:pt x="169" y="2"/>
                    </a:lnTo>
                    <a:lnTo>
                      <a:pt x="158" y="0"/>
                    </a:lnTo>
                    <a:lnTo>
                      <a:pt x="152" y="0"/>
                    </a:lnTo>
                    <a:lnTo>
                      <a:pt x="139" y="0"/>
                    </a:lnTo>
                    <a:lnTo>
                      <a:pt x="121" y="4"/>
                    </a:lnTo>
                    <a:lnTo>
                      <a:pt x="99" y="7"/>
                    </a:lnTo>
                    <a:lnTo>
                      <a:pt x="75" y="17"/>
                    </a:lnTo>
                    <a:lnTo>
                      <a:pt x="53" y="29"/>
                    </a:lnTo>
                    <a:lnTo>
                      <a:pt x="31" y="48"/>
                    </a:lnTo>
                    <a:lnTo>
                      <a:pt x="14" y="74"/>
                    </a:lnTo>
                    <a:lnTo>
                      <a:pt x="1" y="114"/>
                    </a:lnTo>
                    <a:lnTo>
                      <a:pt x="0" y="160"/>
                    </a:lnTo>
                    <a:lnTo>
                      <a:pt x="11" y="213"/>
                    </a:lnTo>
                    <a:lnTo>
                      <a:pt x="33" y="270"/>
                    </a:lnTo>
                    <a:lnTo>
                      <a:pt x="35" y="274"/>
                    </a:lnTo>
                    <a:lnTo>
                      <a:pt x="36" y="276"/>
                    </a:lnTo>
                    <a:lnTo>
                      <a:pt x="49" y="292"/>
                    </a:lnTo>
                    <a:lnTo>
                      <a:pt x="68" y="311"/>
                    </a:lnTo>
                    <a:lnTo>
                      <a:pt x="88" y="326"/>
                    </a:lnTo>
                    <a:lnTo>
                      <a:pt x="112" y="337"/>
                    </a:lnTo>
                    <a:lnTo>
                      <a:pt x="138" y="344"/>
                    </a:lnTo>
                    <a:lnTo>
                      <a:pt x="163" y="342"/>
                    </a:lnTo>
                    <a:lnTo>
                      <a:pt x="193" y="333"/>
                    </a:lnTo>
                    <a:lnTo>
                      <a:pt x="220" y="313"/>
                    </a:lnTo>
                    <a:lnTo>
                      <a:pt x="222" y="311"/>
                    </a:lnTo>
                    <a:lnTo>
                      <a:pt x="224" y="307"/>
                    </a:lnTo>
                    <a:lnTo>
                      <a:pt x="230" y="298"/>
                    </a:lnTo>
                    <a:lnTo>
                      <a:pt x="237" y="278"/>
                    </a:lnTo>
                    <a:lnTo>
                      <a:pt x="242" y="250"/>
                    </a:lnTo>
                    <a:lnTo>
                      <a:pt x="239" y="2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Freeform 14">
                <a:extLst>
                  <a:ext uri="{FF2B5EF4-FFF2-40B4-BE49-F238E27FC236}">
                    <a16:creationId xmlns:a16="http://schemas.microsoft.com/office/drawing/2014/main" id="{D52A89D4-528F-48AF-8A06-B57028F3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1096"/>
                <a:ext cx="236" cy="327"/>
              </a:xfrm>
              <a:custGeom>
                <a:avLst/>
                <a:gdLst>
                  <a:gd name="T0" fmla="*/ 181 w 236"/>
                  <a:gd name="T1" fmla="*/ 53 h 327"/>
                  <a:gd name="T2" fmla="*/ 162 w 236"/>
                  <a:gd name="T3" fmla="*/ 37 h 327"/>
                  <a:gd name="T4" fmla="*/ 124 w 236"/>
                  <a:gd name="T5" fmla="*/ 13 h 327"/>
                  <a:gd name="T6" fmla="*/ 79 w 236"/>
                  <a:gd name="T7" fmla="*/ 0 h 327"/>
                  <a:gd name="T8" fmla="*/ 32 w 236"/>
                  <a:gd name="T9" fmla="*/ 9 h 327"/>
                  <a:gd name="T10" fmla="*/ 6 w 236"/>
                  <a:gd name="T11" fmla="*/ 31 h 327"/>
                  <a:gd name="T12" fmla="*/ 2 w 236"/>
                  <a:gd name="T13" fmla="*/ 50 h 327"/>
                  <a:gd name="T14" fmla="*/ 2 w 236"/>
                  <a:gd name="T15" fmla="*/ 114 h 327"/>
                  <a:gd name="T16" fmla="*/ 19 w 236"/>
                  <a:gd name="T17" fmla="*/ 162 h 327"/>
                  <a:gd name="T18" fmla="*/ 32 w 236"/>
                  <a:gd name="T19" fmla="*/ 176 h 327"/>
                  <a:gd name="T20" fmla="*/ 50 w 236"/>
                  <a:gd name="T21" fmla="*/ 193 h 327"/>
                  <a:gd name="T22" fmla="*/ 74 w 236"/>
                  <a:gd name="T23" fmla="*/ 206 h 327"/>
                  <a:gd name="T24" fmla="*/ 89 w 236"/>
                  <a:gd name="T25" fmla="*/ 211 h 327"/>
                  <a:gd name="T26" fmla="*/ 105 w 236"/>
                  <a:gd name="T27" fmla="*/ 211 h 327"/>
                  <a:gd name="T28" fmla="*/ 114 w 236"/>
                  <a:gd name="T29" fmla="*/ 195 h 327"/>
                  <a:gd name="T30" fmla="*/ 111 w 236"/>
                  <a:gd name="T31" fmla="*/ 176 h 327"/>
                  <a:gd name="T32" fmla="*/ 94 w 236"/>
                  <a:gd name="T33" fmla="*/ 164 h 327"/>
                  <a:gd name="T34" fmla="*/ 70 w 236"/>
                  <a:gd name="T35" fmla="*/ 151 h 327"/>
                  <a:gd name="T36" fmla="*/ 56 w 236"/>
                  <a:gd name="T37" fmla="*/ 134 h 327"/>
                  <a:gd name="T38" fmla="*/ 46 w 236"/>
                  <a:gd name="T39" fmla="*/ 97 h 327"/>
                  <a:gd name="T40" fmla="*/ 50 w 236"/>
                  <a:gd name="T41" fmla="*/ 64 h 327"/>
                  <a:gd name="T42" fmla="*/ 79 w 236"/>
                  <a:gd name="T43" fmla="*/ 51 h 327"/>
                  <a:gd name="T44" fmla="*/ 107 w 236"/>
                  <a:gd name="T45" fmla="*/ 55 h 327"/>
                  <a:gd name="T46" fmla="*/ 131 w 236"/>
                  <a:gd name="T47" fmla="*/ 68 h 327"/>
                  <a:gd name="T48" fmla="*/ 146 w 236"/>
                  <a:gd name="T49" fmla="*/ 81 h 327"/>
                  <a:gd name="T50" fmla="*/ 184 w 236"/>
                  <a:gd name="T51" fmla="*/ 158 h 327"/>
                  <a:gd name="T52" fmla="*/ 190 w 236"/>
                  <a:gd name="T53" fmla="*/ 215 h 327"/>
                  <a:gd name="T54" fmla="*/ 168 w 236"/>
                  <a:gd name="T55" fmla="*/ 265 h 327"/>
                  <a:gd name="T56" fmla="*/ 131 w 236"/>
                  <a:gd name="T57" fmla="*/ 300 h 327"/>
                  <a:gd name="T58" fmla="*/ 98 w 236"/>
                  <a:gd name="T59" fmla="*/ 320 h 327"/>
                  <a:gd name="T60" fmla="*/ 89 w 236"/>
                  <a:gd name="T61" fmla="*/ 327 h 327"/>
                  <a:gd name="T62" fmla="*/ 107 w 236"/>
                  <a:gd name="T63" fmla="*/ 325 h 327"/>
                  <a:gd name="T64" fmla="*/ 149 w 236"/>
                  <a:gd name="T65" fmla="*/ 316 h 327"/>
                  <a:gd name="T66" fmla="*/ 195 w 236"/>
                  <a:gd name="T67" fmla="*/ 292 h 327"/>
                  <a:gd name="T68" fmla="*/ 228 w 236"/>
                  <a:gd name="T69" fmla="*/ 248 h 327"/>
                  <a:gd name="T70" fmla="*/ 236 w 236"/>
                  <a:gd name="T71" fmla="*/ 208 h 327"/>
                  <a:gd name="T72" fmla="*/ 230 w 236"/>
                  <a:gd name="T73" fmla="*/ 162 h 327"/>
                  <a:gd name="T74" fmla="*/ 214 w 236"/>
                  <a:gd name="T75" fmla="*/ 112 h 327"/>
                  <a:gd name="T76" fmla="*/ 182 w 236"/>
                  <a:gd name="T77" fmla="*/ 55 h 3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6" h="327">
                    <a:moveTo>
                      <a:pt x="182" y="55"/>
                    </a:moveTo>
                    <a:lnTo>
                      <a:pt x="181" y="53"/>
                    </a:lnTo>
                    <a:lnTo>
                      <a:pt x="177" y="50"/>
                    </a:lnTo>
                    <a:lnTo>
                      <a:pt x="162" y="37"/>
                    </a:lnTo>
                    <a:lnTo>
                      <a:pt x="146" y="24"/>
                    </a:lnTo>
                    <a:lnTo>
                      <a:pt x="124" y="13"/>
                    </a:lnTo>
                    <a:lnTo>
                      <a:pt x="102" y="4"/>
                    </a:lnTo>
                    <a:lnTo>
                      <a:pt x="79" y="0"/>
                    </a:lnTo>
                    <a:lnTo>
                      <a:pt x="56" y="0"/>
                    </a:lnTo>
                    <a:lnTo>
                      <a:pt x="32" y="9"/>
                    </a:lnTo>
                    <a:lnTo>
                      <a:pt x="10" y="28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2" y="50"/>
                    </a:lnTo>
                    <a:lnTo>
                      <a:pt x="0" y="77"/>
                    </a:lnTo>
                    <a:lnTo>
                      <a:pt x="2" y="114"/>
                    </a:lnTo>
                    <a:lnTo>
                      <a:pt x="15" y="154"/>
                    </a:lnTo>
                    <a:lnTo>
                      <a:pt x="19" y="162"/>
                    </a:lnTo>
                    <a:lnTo>
                      <a:pt x="26" y="169"/>
                    </a:lnTo>
                    <a:lnTo>
                      <a:pt x="32" y="176"/>
                    </a:lnTo>
                    <a:lnTo>
                      <a:pt x="41" y="186"/>
                    </a:lnTo>
                    <a:lnTo>
                      <a:pt x="50" y="193"/>
                    </a:lnTo>
                    <a:lnTo>
                      <a:pt x="61" y="200"/>
                    </a:lnTo>
                    <a:lnTo>
                      <a:pt x="74" y="206"/>
                    </a:lnTo>
                    <a:lnTo>
                      <a:pt x="89" y="211"/>
                    </a:lnTo>
                    <a:lnTo>
                      <a:pt x="98" y="213"/>
                    </a:lnTo>
                    <a:lnTo>
                      <a:pt x="105" y="211"/>
                    </a:lnTo>
                    <a:lnTo>
                      <a:pt x="111" y="204"/>
                    </a:lnTo>
                    <a:lnTo>
                      <a:pt x="114" y="195"/>
                    </a:lnTo>
                    <a:lnTo>
                      <a:pt x="114" y="186"/>
                    </a:lnTo>
                    <a:lnTo>
                      <a:pt x="111" y="176"/>
                    </a:lnTo>
                    <a:lnTo>
                      <a:pt x="103" y="169"/>
                    </a:lnTo>
                    <a:lnTo>
                      <a:pt x="94" y="164"/>
                    </a:lnTo>
                    <a:lnTo>
                      <a:pt x="81" y="158"/>
                    </a:lnTo>
                    <a:lnTo>
                      <a:pt x="70" y="151"/>
                    </a:lnTo>
                    <a:lnTo>
                      <a:pt x="63" y="143"/>
                    </a:lnTo>
                    <a:lnTo>
                      <a:pt x="56" y="134"/>
                    </a:lnTo>
                    <a:lnTo>
                      <a:pt x="48" y="116"/>
                    </a:lnTo>
                    <a:lnTo>
                      <a:pt x="46" y="97"/>
                    </a:lnTo>
                    <a:lnTo>
                      <a:pt x="48" y="79"/>
                    </a:lnTo>
                    <a:lnTo>
                      <a:pt x="50" y="64"/>
                    </a:lnTo>
                    <a:lnTo>
                      <a:pt x="65" y="55"/>
                    </a:lnTo>
                    <a:lnTo>
                      <a:pt x="79" y="51"/>
                    </a:lnTo>
                    <a:lnTo>
                      <a:pt x="92" y="51"/>
                    </a:lnTo>
                    <a:lnTo>
                      <a:pt x="107" y="55"/>
                    </a:lnTo>
                    <a:lnTo>
                      <a:pt x="120" y="62"/>
                    </a:lnTo>
                    <a:lnTo>
                      <a:pt x="131" y="68"/>
                    </a:lnTo>
                    <a:lnTo>
                      <a:pt x="140" y="75"/>
                    </a:lnTo>
                    <a:lnTo>
                      <a:pt x="146" y="81"/>
                    </a:lnTo>
                    <a:lnTo>
                      <a:pt x="170" y="123"/>
                    </a:lnTo>
                    <a:lnTo>
                      <a:pt x="184" y="158"/>
                    </a:lnTo>
                    <a:lnTo>
                      <a:pt x="190" y="188"/>
                    </a:lnTo>
                    <a:lnTo>
                      <a:pt x="190" y="215"/>
                    </a:lnTo>
                    <a:lnTo>
                      <a:pt x="182" y="243"/>
                    </a:lnTo>
                    <a:lnTo>
                      <a:pt x="168" y="265"/>
                    </a:lnTo>
                    <a:lnTo>
                      <a:pt x="149" y="285"/>
                    </a:lnTo>
                    <a:lnTo>
                      <a:pt x="131" y="300"/>
                    </a:lnTo>
                    <a:lnTo>
                      <a:pt x="113" y="313"/>
                    </a:lnTo>
                    <a:lnTo>
                      <a:pt x="98" y="320"/>
                    </a:lnTo>
                    <a:lnTo>
                      <a:pt x="89" y="325"/>
                    </a:lnTo>
                    <a:lnTo>
                      <a:pt x="89" y="327"/>
                    </a:lnTo>
                    <a:lnTo>
                      <a:pt x="94" y="327"/>
                    </a:lnTo>
                    <a:lnTo>
                      <a:pt x="107" y="325"/>
                    </a:lnTo>
                    <a:lnTo>
                      <a:pt x="127" y="322"/>
                    </a:lnTo>
                    <a:lnTo>
                      <a:pt x="149" y="316"/>
                    </a:lnTo>
                    <a:lnTo>
                      <a:pt x="171" y="307"/>
                    </a:lnTo>
                    <a:lnTo>
                      <a:pt x="195" y="292"/>
                    </a:lnTo>
                    <a:lnTo>
                      <a:pt x="214" y="274"/>
                    </a:lnTo>
                    <a:lnTo>
                      <a:pt x="228" y="248"/>
                    </a:lnTo>
                    <a:lnTo>
                      <a:pt x="234" y="228"/>
                    </a:lnTo>
                    <a:lnTo>
                      <a:pt x="236" y="208"/>
                    </a:lnTo>
                    <a:lnTo>
                      <a:pt x="236" y="186"/>
                    </a:lnTo>
                    <a:lnTo>
                      <a:pt x="230" y="162"/>
                    </a:lnTo>
                    <a:lnTo>
                      <a:pt x="223" y="138"/>
                    </a:lnTo>
                    <a:lnTo>
                      <a:pt x="214" y="112"/>
                    </a:lnTo>
                    <a:lnTo>
                      <a:pt x="199" y="85"/>
                    </a:lnTo>
                    <a:lnTo>
                      <a:pt x="182" y="5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Freeform 15">
                <a:extLst>
                  <a:ext uri="{FF2B5EF4-FFF2-40B4-BE49-F238E27FC236}">
                    <a16:creationId xmlns:a16="http://schemas.microsoft.com/office/drawing/2014/main" id="{FD4DE0D0-D8A0-4786-A645-491731B62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300"/>
                <a:ext cx="241" cy="508"/>
              </a:xfrm>
              <a:custGeom>
                <a:avLst/>
                <a:gdLst>
                  <a:gd name="T0" fmla="*/ 234 w 241"/>
                  <a:gd name="T1" fmla="*/ 462 h 508"/>
                  <a:gd name="T2" fmla="*/ 237 w 241"/>
                  <a:gd name="T3" fmla="*/ 478 h 508"/>
                  <a:gd name="T4" fmla="*/ 241 w 241"/>
                  <a:gd name="T5" fmla="*/ 498 h 508"/>
                  <a:gd name="T6" fmla="*/ 232 w 241"/>
                  <a:gd name="T7" fmla="*/ 508 h 508"/>
                  <a:gd name="T8" fmla="*/ 204 w 241"/>
                  <a:gd name="T9" fmla="*/ 504 h 508"/>
                  <a:gd name="T10" fmla="*/ 180 w 241"/>
                  <a:gd name="T11" fmla="*/ 491 h 508"/>
                  <a:gd name="T12" fmla="*/ 169 w 241"/>
                  <a:gd name="T13" fmla="*/ 476 h 508"/>
                  <a:gd name="T14" fmla="*/ 156 w 241"/>
                  <a:gd name="T15" fmla="*/ 427 h 508"/>
                  <a:gd name="T16" fmla="*/ 136 w 241"/>
                  <a:gd name="T17" fmla="*/ 320 h 508"/>
                  <a:gd name="T18" fmla="*/ 109 w 241"/>
                  <a:gd name="T19" fmla="*/ 177 h 508"/>
                  <a:gd name="T20" fmla="*/ 94 w 241"/>
                  <a:gd name="T21" fmla="*/ 96 h 508"/>
                  <a:gd name="T22" fmla="*/ 90 w 241"/>
                  <a:gd name="T23" fmla="*/ 88 h 508"/>
                  <a:gd name="T24" fmla="*/ 75 w 241"/>
                  <a:gd name="T25" fmla="*/ 87 h 508"/>
                  <a:gd name="T26" fmla="*/ 55 w 241"/>
                  <a:gd name="T27" fmla="*/ 85 h 508"/>
                  <a:gd name="T28" fmla="*/ 33 w 241"/>
                  <a:gd name="T29" fmla="*/ 75 h 508"/>
                  <a:gd name="T30" fmla="*/ 7 w 241"/>
                  <a:gd name="T31" fmla="*/ 37 h 508"/>
                  <a:gd name="T32" fmla="*/ 0 w 241"/>
                  <a:gd name="T33" fmla="*/ 18 h 508"/>
                  <a:gd name="T34" fmla="*/ 2 w 241"/>
                  <a:gd name="T35" fmla="*/ 11 h 508"/>
                  <a:gd name="T36" fmla="*/ 18 w 241"/>
                  <a:gd name="T37" fmla="*/ 6 h 508"/>
                  <a:gd name="T38" fmla="*/ 70 w 241"/>
                  <a:gd name="T39" fmla="*/ 2 h 508"/>
                  <a:gd name="T40" fmla="*/ 134 w 241"/>
                  <a:gd name="T41" fmla="*/ 0 h 508"/>
                  <a:gd name="T42" fmla="*/ 188 w 241"/>
                  <a:gd name="T43" fmla="*/ 0 h 508"/>
                  <a:gd name="T44" fmla="*/ 212 w 241"/>
                  <a:gd name="T45" fmla="*/ 6 h 508"/>
                  <a:gd name="T46" fmla="*/ 234 w 241"/>
                  <a:gd name="T47" fmla="*/ 28 h 508"/>
                  <a:gd name="T48" fmla="*/ 241 w 241"/>
                  <a:gd name="T49" fmla="*/ 53 h 508"/>
                  <a:gd name="T50" fmla="*/ 237 w 241"/>
                  <a:gd name="T51" fmla="*/ 74 h 508"/>
                  <a:gd name="T52" fmla="*/ 223 w 241"/>
                  <a:gd name="T53" fmla="*/ 83 h 508"/>
                  <a:gd name="T54" fmla="*/ 210 w 241"/>
                  <a:gd name="T55" fmla="*/ 83 h 508"/>
                  <a:gd name="T56" fmla="*/ 191 w 241"/>
                  <a:gd name="T57" fmla="*/ 83 h 508"/>
                  <a:gd name="T58" fmla="*/ 175 w 241"/>
                  <a:gd name="T59" fmla="*/ 81 h 508"/>
                  <a:gd name="T60" fmla="*/ 167 w 241"/>
                  <a:gd name="T61" fmla="*/ 83 h 508"/>
                  <a:gd name="T62" fmla="*/ 166 w 241"/>
                  <a:gd name="T63" fmla="*/ 92 h 508"/>
                  <a:gd name="T64" fmla="*/ 173 w 241"/>
                  <a:gd name="T65" fmla="*/ 125 h 508"/>
                  <a:gd name="T66" fmla="*/ 193 w 241"/>
                  <a:gd name="T67" fmla="*/ 250 h 508"/>
                  <a:gd name="T68" fmla="*/ 224 w 241"/>
                  <a:gd name="T69" fmla="*/ 407 h 508"/>
                  <a:gd name="T70" fmla="*/ 230 w 241"/>
                  <a:gd name="T71" fmla="*/ 440 h 5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41" h="508">
                    <a:moveTo>
                      <a:pt x="232" y="451"/>
                    </a:moveTo>
                    <a:lnTo>
                      <a:pt x="234" y="462"/>
                    </a:lnTo>
                    <a:lnTo>
                      <a:pt x="235" y="469"/>
                    </a:lnTo>
                    <a:lnTo>
                      <a:pt x="237" y="478"/>
                    </a:lnTo>
                    <a:lnTo>
                      <a:pt x="239" y="489"/>
                    </a:lnTo>
                    <a:lnTo>
                      <a:pt x="241" y="498"/>
                    </a:lnTo>
                    <a:lnTo>
                      <a:pt x="239" y="504"/>
                    </a:lnTo>
                    <a:lnTo>
                      <a:pt x="232" y="508"/>
                    </a:lnTo>
                    <a:lnTo>
                      <a:pt x="221" y="508"/>
                    </a:lnTo>
                    <a:lnTo>
                      <a:pt x="204" y="504"/>
                    </a:lnTo>
                    <a:lnTo>
                      <a:pt x="191" y="498"/>
                    </a:lnTo>
                    <a:lnTo>
                      <a:pt x="180" y="491"/>
                    </a:lnTo>
                    <a:lnTo>
                      <a:pt x="175" y="487"/>
                    </a:lnTo>
                    <a:lnTo>
                      <a:pt x="169" y="476"/>
                    </a:lnTo>
                    <a:lnTo>
                      <a:pt x="162" y="456"/>
                    </a:lnTo>
                    <a:lnTo>
                      <a:pt x="156" y="427"/>
                    </a:lnTo>
                    <a:lnTo>
                      <a:pt x="149" y="392"/>
                    </a:lnTo>
                    <a:lnTo>
                      <a:pt x="136" y="320"/>
                    </a:lnTo>
                    <a:lnTo>
                      <a:pt x="123" y="248"/>
                    </a:lnTo>
                    <a:lnTo>
                      <a:pt x="109" y="177"/>
                    </a:lnTo>
                    <a:lnTo>
                      <a:pt x="96" y="105"/>
                    </a:lnTo>
                    <a:lnTo>
                      <a:pt x="94" y="96"/>
                    </a:lnTo>
                    <a:lnTo>
                      <a:pt x="92" y="90"/>
                    </a:lnTo>
                    <a:lnTo>
                      <a:pt x="90" y="88"/>
                    </a:lnTo>
                    <a:lnTo>
                      <a:pt x="86" y="87"/>
                    </a:lnTo>
                    <a:lnTo>
                      <a:pt x="75" y="87"/>
                    </a:lnTo>
                    <a:lnTo>
                      <a:pt x="66" y="85"/>
                    </a:lnTo>
                    <a:lnTo>
                      <a:pt x="55" y="85"/>
                    </a:lnTo>
                    <a:lnTo>
                      <a:pt x="46" y="85"/>
                    </a:lnTo>
                    <a:lnTo>
                      <a:pt x="33" y="75"/>
                    </a:lnTo>
                    <a:lnTo>
                      <a:pt x="18" y="57"/>
                    </a:lnTo>
                    <a:lnTo>
                      <a:pt x="7" y="37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2" y="15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18" y="6"/>
                    </a:lnTo>
                    <a:lnTo>
                      <a:pt x="40" y="4"/>
                    </a:lnTo>
                    <a:lnTo>
                      <a:pt x="70" y="2"/>
                    </a:lnTo>
                    <a:lnTo>
                      <a:pt x="103" y="0"/>
                    </a:lnTo>
                    <a:lnTo>
                      <a:pt x="134" y="0"/>
                    </a:lnTo>
                    <a:lnTo>
                      <a:pt x="164" y="0"/>
                    </a:lnTo>
                    <a:lnTo>
                      <a:pt x="188" y="0"/>
                    </a:lnTo>
                    <a:lnTo>
                      <a:pt x="201" y="0"/>
                    </a:lnTo>
                    <a:lnTo>
                      <a:pt x="212" y="6"/>
                    </a:lnTo>
                    <a:lnTo>
                      <a:pt x="223" y="15"/>
                    </a:lnTo>
                    <a:lnTo>
                      <a:pt x="234" y="28"/>
                    </a:lnTo>
                    <a:lnTo>
                      <a:pt x="239" y="41"/>
                    </a:lnTo>
                    <a:lnTo>
                      <a:pt x="241" y="53"/>
                    </a:lnTo>
                    <a:lnTo>
                      <a:pt x="241" y="64"/>
                    </a:lnTo>
                    <a:lnTo>
                      <a:pt x="237" y="74"/>
                    </a:lnTo>
                    <a:lnTo>
                      <a:pt x="228" y="81"/>
                    </a:lnTo>
                    <a:lnTo>
                      <a:pt x="223" y="83"/>
                    </a:lnTo>
                    <a:lnTo>
                      <a:pt x="217" y="83"/>
                    </a:lnTo>
                    <a:lnTo>
                      <a:pt x="210" y="83"/>
                    </a:lnTo>
                    <a:lnTo>
                      <a:pt x="201" y="83"/>
                    </a:lnTo>
                    <a:lnTo>
                      <a:pt x="191" y="83"/>
                    </a:lnTo>
                    <a:lnTo>
                      <a:pt x="182" y="81"/>
                    </a:lnTo>
                    <a:lnTo>
                      <a:pt x="175" y="81"/>
                    </a:lnTo>
                    <a:lnTo>
                      <a:pt x="169" y="81"/>
                    </a:lnTo>
                    <a:lnTo>
                      <a:pt x="167" y="83"/>
                    </a:lnTo>
                    <a:lnTo>
                      <a:pt x="166" y="87"/>
                    </a:lnTo>
                    <a:lnTo>
                      <a:pt x="166" y="92"/>
                    </a:lnTo>
                    <a:lnTo>
                      <a:pt x="167" y="99"/>
                    </a:lnTo>
                    <a:lnTo>
                      <a:pt x="173" y="125"/>
                    </a:lnTo>
                    <a:lnTo>
                      <a:pt x="180" y="171"/>
                    </a:lnTo>
                    <a:lnTo>
                      <a:pt x="193" y="250"/>
                    </a:lnTo>
                    <a:lnTo>
                      <a:pt x="219" y="381"/>
                    </a:lnTo>
                    <a:lnTo>
                      <a:pt x="224" y="407"/>
                    </a:lnTo>
                    <a:lnTo>
                      <a:pt x="226" y="425"/>
                    </a:lnTo>
                    <a:lnTo>
                      <a:pt x="230" y="440"/>
                    </a:lnTo>
                    <a:lnTo>
                      <a:pt x="232" y="4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Freeform 16">
                <a:extLst>
                  <a:ext uri="{FF2B5EF4-FFF2-40B4-BE49-F238E27FC236}">
                    <a16:creationId xmlns:a16="http://schemas.microsoft.com/office/drawing/2014/main" id="{A1DF97D7-F53D-42CD-AB1B-92370FEE4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1311"/>
                <a:ext cx="256" cy="526"/>
              </a:xfrm>
              <a:custGeom>
                <a:avLst/>
                <a:gdLst>
                  <a:gd name="T0" fmla="*/ 256 w 256"/>
                  <a:gd name="T1" fmla="*/ 510 h 526"/>
                  <a:gd name="T2" fmla="*/ 248 w 256"/>
                  <a:gd name="T3" fmla="*/ 526 h 526"/>
                  <a:gd name="T4" fmla="*/ 228 w 256"/>
                  <a:gd name="T5" fmla="*/ 524 h 526"/>
                  <a:gd name="T6" fmla="*/ 208 w 256"/>
                  <a:gd name="T7" fmla="*/ 515 h 526"/>
                  <a:gd name="T8" fmla="*/ 197 w 256"/>
                  <a:gd name="T9" fmla="*/ 504 h 526"/>
                  <a:gd name="T10" fmla="*/ 191 w 256"/>
                  <a:gd name="T11" fmla="*/ 484 h 526"/>
                  <a:gd name="T12" fmla="*/ 182 w 256"/>
                  <a:gd name="T13" fmla="*/ 423 h 526"/>
                  <a:gd name="T14" fmla="*/ 166 w 256"/>
                  <a:gd name="T15" fmla="*/ 337 h 526"/>
                  <a:gd name="T16" fmla="*/ 156 w 256"/>
                  <a:gd name="T17" fmla="*/ 285 h 526"/>
                  <a:gd name="T18" fmla="*/ 153 w 256"/>
                  <a:gd name="T19" fmla="*/ 274 h 526"/>
                  <a:gd name="T20" fmla="*/ 140 w 256"/>
                  <a:gd name="T21" fmla="*/ 283 h 526"/>
                  <a:gd name="T22" fmla="*/ 127 w 256"/>
                  <a:gd name="T23" fmla="*/ 359 h 526"/>
                  <a:gd name="T24" fmla="*/ 142 w 256"/>
                  <a:gd name="T25" fmla="*/ 458 h 526"/>
                  <a:gd name="T26" fmla="*/ 142 w 256"/>
                  <a:gd name="T27" fmla="*/ 497 h 526"/>
                  <a:gd name="T28" fmla="*/ 120 w 256"/>
                  <a:gd name="T29" fmla="*/ 497 h 526"/>
                  <a:gd name="T30" fmla="*/ 99 w 256"/>
                  <a:gd name="T31" fmla="*/ 484 h 526"/>
                  <a:gd name="T32" fmla="*/ 85 w 256"/>
                  <a:gd name="T33" fmla="*/ 465 h 526"/>
                  <a:gd name="T34" fmla="*/ 74 w 256"/>
                  <a:gd name="T35" fmla="*/ 427 h 526"/>
                  <a:gd name="T36" fmla="*/ 61 w 256"/>
                  <a:gd name="T37" fmla="*/ 351 h 526"/>
                  <a:gd name="T38" fmla="*/ 44 w 256"/>
                  <a:gd name="T39" fmla="*/ 267 h 526"/>
                  <a:gd name="T40" fmla="*/ 29 w 256"/>
                  <a:gd name="T41" fmla="*/ 182 h 526"/>
                  <a:gd name="T42" fmla="*/ 13 w 256"/>
                  <a:gd name="T43" fmla="*/ 99 h 526"/>
                  <a:gd name="T44" fmla="*/ 0 w 256"/>
                  <a:gd name="T45" fmla="*/ 26 h 526"/>
                  <a:gd name="T46" fmla="*/ 5 w 256"/>
                  <a:gd name="T47" fmla="*/ 0 h 526"/>
                  <a:gd name="T48" fmla="*/ 31 w 256"/>
                  <a:gd name="T49" fmla="*/ 2 h 526"/>
                  <a:gd name="T50" fmla="*/ 48 w 256"/>
                  <a:gd name="T51" fmla="*/ 11 h 526"/>
                  <a:gd name="T52" fmla="*/ 61 w 256"/>
                  <a:gd name="T53" fmla="*/ 41 h 526"/>
                  <a:gd name="T54" fmla="*/ 77 w 256"/>
                  <a:gd name="T55" fmla="*/ 116 h 526"/>
                  <a:gd name="T56" fmla="*/ 85 w 256"/>
                  <a:gd name="T57" fmla="*/ 160 h 526"/>
                  <a:gd name="T58" fmla="*/ 90 w 256"/>
                  <a:gd name="T59" fmla="*/ 199 h 526"/>
                  <a:gd name="T60" fmla="*/ 94 w 256"/>
                  <a:gd name="T61" fmla="*/ 223 h 526"/>
                  <a:gd name="T62" fmla="*/ 97 w 256"/>
                  <a:gd name="T63" fmla="*/ 230 h 526"/>
                  <a:gd name="T64" fmla="*/ 103 w 256"/>
                  <a:gd name="T65" fmla="*/ 228 h 526"/>
                  <a:gd name="T66" fmla="*/ 118 w 256"/>
                  <a:gd name="T67" fmla="*/ 206 h 526"/>
                  <a:gd name="T68" fmla="*/ 145 w 256"/>
                  <a:gd name="T69" fmla="*/ 206 h 526"/>
                  <a:gd name="T70" fmla="*/ 167 w 256"/>
                  <a:gd name="T71" fmla="*/ 215 h 526"/>
                  <a:gd name="T72" fmla="*/ 188 w 256"/>
                  <a:gd name="T73" fmla="*/ 228 h 526"/>
                  <a:gd name="T74" fmla="*/ 206 w 256"/>
                  <a:gd name="T75" fmla="*/ 248 h 526"/>
                  <a:gd name="T76" fmla="*/ 219 w 256"/>
                  <a:gd name="T77" fmla="*/ 278 h 526"/>
                  <a:gd name="T78" fmla="*/ 228 w 256"/>
                  <a:gd name="T79" fmla="*/ 315 h 526"/>
                  <a:gd name="T80" fmla="*/ 237 w 256"/>
                  <a:gd name="T81" fmla="*/ 375 h 526"/>
                  <a:gd name="T82" fmla="*/ 248 w 256"/>
                  <a:gd name="T83" fmla="*/ 454 h 5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56" h="526">
                    <a:moveTo>
                      <a:pt x="254" y="493"/>
                    </a:moveTo>
                    <a:lnTo>
                      <a:pt x="256" y="510"/>
                    </a:lnTo>
                    <a:lnTo>
                      <a:pt x="254" y="521"/>
                    </a:lnTo>
                    <a:lnTo>
                      <a:pt x="248" y="526"/>
                    </a:lnTo>
                    <a:lnTo>
                      <a:pt x="237" y="526"/>
                    </a:lnTo>
                    <a:lnTo>
                      <a:pt x="228" y="524"/>
                    </a:lnTo>
                    <a:lnTo>
                      <a:pt x="219" y="521"/>
                    </a:lnTo>
                    <a:lnTo>
                      <a:pt x="208" y="515"/>
                    </a:lnTo>
                    <a:lnTo>
                      <a:pt x="200" y="508"/>
                    </a:lnTo>
                    <a:lnTo>
                      <a:pt x="197" y="504"/>
                    </a:lnTo>
                    <a:lnTo>
                      <a:pt x="195" y="497"/>
                    </a:lnTo>
                    <a:lnTo>
                      <a:pt x="191" y="484"/>
                    </a:lnTo>
                    <a:lnTo>
                      <a:pt x="189" y="467"/>
                    </a:lnTo>
                    <a:lnTo>
                      <a:pt x="182" y="423"/>
                    </a:lnTo>
                    <a:lnTo>
                      <a:pt x="175" y="379"/>
                    </a:lnTo>
                    <a:lnTo>
                      <a:pt x="166" y="337"/>
                    </a:lnTo>
                    <a:lnTo>
                      <a:pt x="158" y="293"/>
                    </a:lnTo>
                    <a:lnTo>
                      <a:pt x="156" y="285"/>
                    </a:lnTo>
                    <a:lnTo>
                      <a:pt x="154" y="280"/>
                    </a:lnTo>
                    <a:lnTo>
                      <a:pt x="153" y="274"/>
                    </a:lnTo>
                    <a:lnTo>
                      <a:pt x="151" y="272"/>
                    </a:lnTo>
                    <a:lnTo>
                      <a:pt x="140" y="283"/>
                    </a:lnTo>
                    <a:lnTo>
                      <a:pt x="131" y="315"/>
                    </a:lnTo>
                    <a:lnTo>
                      <a:pt x="127" y="359"/>
                    </a:lnTo>
                    <a:lnTo>
                      <a:pt x="132" y="408"/>
                    </a:lnTo>
                    <a:lnTo>
                      <a:pt x="142" y="458"/>
                    </a:lnTo>
                    <a:lnTo>
                      <a:pt x="143" y="486"/>
                    </a:lnTo>
                    <a:lnTo>
                      <a:pt x="142" y="497"/>
                    </a:lnTo>
                    <a:lnTo>
                      <a:pt x="131" y="499"/>
                    </a:lnTo>
                    <a:lnTo>
                      <a:pt x="120" y="497"/>
                    </a:lnTo>
                    <a:lnTo>
                      <a:pt x="108" y="491"/>
                    </a:lnTo>
                    <a:lnTo>
                      <a:pt x="99" y="484"/>
                    </a:lnTo>
                    <a:lnTo>
                      <a:pt x="90" y="475"/>
                    </a:lnTo>
                    <a:lnTo>
                      <a:pt x="85" y="465"/>
                    </a:lnTo>
                    <a:lnTo>
                      <a:pt x="79" y="451"/>
                    </a:lnTo>
                    <a:lnTo>
                      <a:pt x="74" y="427"/>
                    </a:lnTo>
                    <a:lnTo>
                      <a:pt x="68" y="394"/>
                    </a:lnTo>
                    <a:lnTo>
                      <a:pt x="61" y="351"/>
                    </a:lnTo>
                    <a:lnTo>
                      <a:pt x="51" y="309"/>
                    </a:lnTo>
                    <a:lnTo>
                      <a:pt x="44" y="267"/>
                    </a:lnTo>
                    <a:lnTo>
                      <a:pt x="37" y="224"/>
                    </a:lnTo>
                    <a:lnTo>
                      <a:pt x="29" y="182"/>
                    </a:lnTo>
                    <a:lnTo>
                      <a:pt x="22" y="140"/>
                    </a:lnTo>
                    <a:lnTo>
                      <a:pt x="13" y="99"/>
                    </a:lnTo>
                    <a:lnTo>
                      <a:pt x="5" y="57"/>
                    </a:lnTo>
                    <a:lnTo>
                      <a:pt x="0" y="26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20" y="0"/>
                    </a:lnTo>
                    <a:lnTo>
                      <a:pt x="31" y="2"/>
                    </a:lnTo>
                    <a:lnTo>
                      <a:pt x="40" y="6"/>
                    </a:lnTo>
                    <a:lnTo>
                      <a:pt x="48" y="11"/>
                    </a:lnTo>
                    <a:lnTo>
                      <a:pt x="55" y="20"/>
                    </a:lnTo>
                    <a:lnTo>
                      <a:pt x="61" y="41"/>
                    </a:lnTo>
                    <a:lnTo>
                      <a:pt x="70" y="77"/>
                    </a:lnTo>
                    <a:lnTo>
                      <a:pt x="77" y="116"/>
                    </a:lnTo>
                    <a:lnTo>
                      <a:pt x="83" y="142"/>
                    </a:lnTo>
                    <a:lnTo>
                      <a:pt x="85" y="160"/>
                    </a:lnTo>
                    <a:lnTo>
                      <a:pt x="88" y="179"/>
                    </a:lnTo>
                    <a:lnTo>
                      <a:pt x="90" y="199"/>
                    </a:lnTo>
                    <a:lnTo>
                      <a:pt x="94" y="217"/>
                    </a:lnTo>
                    <a:lnTo>
                      <a:pt x="94" y="223"/>
                    </a:lnTo>
                    <a:lnTo>
                      <a:pt x="96" y="226"/>
                    </a:lnTo>
                    <a:lnTo>
                      <a:pt x="97" y="230"/>
                    </a:lnTo>
                    <a:lnTo>
                      <a:pt x="99" y="232"/>
                    </a:lnTo>
                    <a:lnTo>
                      <a:pt x="103" y="228"/>
                    </a:lnTo>
                    <a:lnTo>
                      <a:pt x="108" y="217"/>
                    </a:lnTo>
                    <a:lnTo>
                      <a:pt x="118" y="206"/>
                    </a:lnTo>
                    <a:lnTo>
                      <a:pt x="132" y="202"/>
                    </a:lnTo>
                    <a:lnTo>
                      <a:pt x="145" y="206"/>
                    </a:lnTo>
                    <a:lnTo>
                      <a:pt x="156" y="210"/>
                    </a:lnTo>
                    <a:lnTo>
                      <a:pt x="167" y="215"/>
                    </a:lnTo>
                    <a:lnTo>
                      <a:pt x="177" y="221"/>
                    </a:lnTo>
                    <a:lnTo>
                      <a:pt x="188" y="228"/>
                    </a:lnTo>
                    <a:lnTo>
                      <a:pt x="197" y="237"/>
                    </a:lnTo>
                    <a:lnTo>
                      <a:pt x="206" y="248"/>
                    </a:lnTo>
                    <a:lnTo>
                      <a:pt x="213" y="261"/>
                    </a:lnTo>
                    <a:lnTo>
                      <a:pt x="219" y="278"/>
                    </a:lnTo>
                    <a:lnTo>
                      <a:pt x="223" y="294"/>
                    </a:lnTo>
                    <a:lnTo>
                      <a:pt x="228" y="315"/>
                    </a:lnTo>
                    <a:lnTo>
                      <a:pt x="232" y="335"/>
                    </a:lnTo>
                    <a:lnTo>
                      <a:pt x="237" y="375"/>
                    </a:lnTo>
                    <a:lnTo>
                      <a:pt x="243" y="414"/>
                    </a:lnTo>
                    <a:lnTo>
                      <a:pt x="248" y="454"/>
                    </a:lnTo>
                    <a:lnTo>
                      <a:pt x="254" y="4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" name="Freeform 17">
                <a:extLst>
                  <a:ext uri="{FF2B5EF4-FFF2-40B4-BE49-F238E27FC236}">
                    <a16:creationId xmlns:a16="http://schemas.microsoft.com/office/drawing/2014/main" id="{92658380-A977-41BD-8114-5E703554C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" y="1528"/>
                <a:ext cx="112" cy="326"/>
              </a:xfrm>
              <a:custGeom>
                <a:avLst/>
                <a:gdLst>
                  <a:gd name="T0" fmla="*/ 81 w 112"/>
                  <a:gd name="T1" fmla="*/ 127 h 326"/>
                  <a:gd name="T2" fmla="*/ 87 w 112"/>
                  <a:gd name="T3" fmla="*/ 156 h 326"/>
                  <a:gd name="T4" fmla="*/ 94 w 112"/>
                  <a:gd name="T5" fmla="*/ 186 h 326"/>
                  <a:gd name="T6" fmla="*/ 100 w 112"/>
                  <a:gd name="T7" fmla="*/ 215 h 326"/>
                  <a:gd name="T8" fmla="*/ 105 w 112"/>
                  <a:gd name="T9" fmla="*/ 245 h 326"/>
                  <a:gd name="T10" fmla="*/ 111 w 112"/>
                  <a:gd name="T11" fmla="*/ 287 h 326"/>
                  <a:gd name="T12" fmla="*/ 112 w 112"/>
                  <a:gd name="T13" fmla="*/ 311 h 326"/>
                  <a:gd name="T14" fmla="*/ 105 w 112"/>
                  <a:gd name="T15" fmla="*/ 324 h 326"/>
                  <a:gd name="T16" fmla="*/ 92 w 112"/>
                  <a:gd name="T17" fmla="*/ 326 h 326"/>
                  <a:gd name="T18" fmla="*/ 87 w 112"/>
                  <a:gd name="T19" fmla="*/ 324 h 326"/>
                  <a:gd name="T20" fmla="*/ 77 w 112"/>
                  <a:gd name="T21" fmla="*/ 320 h 326"/>
                  <a:gd name="T22" fmla="*/ 70 w 112"/>
                  <a:gd name="T23" fmla="*/ 316 h 326"/>
                  <a:gd name="T24" fmla="*/ 63 w 112"/>
                  <a:gd name="T25" fmla="*/ 313 h 326"/>
                  <a:gd name="T26" fmla="*/ 55 w 112"/>
                  <a:gd name="T27" fmla="*/ 307 h 326"/>
                  <a:gd name="T28" fmla="*/ 50 w 112"/>
                  <a:gd name="T29" fmla="*/ 294 h 326"/>
                  <a:gd name="T30" fmla="*/ 44 w 112"/>
                  <a:gd name="T31" fmla="*/ 276 h 326"/>
                  <a:gd name="T32" fmla="*/ 39 w 112"/>
                  <a:gd name="T33" fmla="*/ 247 h 326"/>
                  <a:gd name="T34" fmla="*/ 35 w 112"/>
                  <a:gd name="T35" fmla="*/ 223 h 326"/>
                  <a:gd name="T36" fmla="*/ 30 w 112"/>
                  <a:gd name="T37" fmla="*/ 199 h 326"/>
                  <a:gd name="T38" fmla="*/ 24 w 112"/>
                  <a:gd name="T39" fmla="*/ 177 h 326"/>
                  <a:gd name="T40" fmla="*/ 20 w 112"/>
                  <a:gd name="T41" fmla="*/ 153 h 326"/>
                  <a:gd name="T42" fmla="*/ 15 w 112"/>
                  <a:gd name="T43" fmla="*/ 122 h 326"/>
                  <a:gd name="T44" fmla="*/ 8 w 112"/>
                  <a:gd name="T45" fmla="*/ 85 h 326"/>
                  <a:gd name="T46" fmla="*/ 4 w 112"/>
                  <a:gd name="T47" fmla="*/ 48 h 326"/>
                  <a:gd name="T48" fmla="*/ 0 w 112"/>
                  <a:gd name="T49" fmla="*/ 15 h 326"/>
                  <a:gd name="T50" fmla="*/ 0 w 112"/>
                  <a:gd name="T51" fmla="*/ 7 h 326"/>
                  <a:gd name="T52" fmla="*/ 2 w 112"/>
                  <a:gd name="T53" fmla="*/ 2 h 326"/>
                  <a:gd name="T54" fmla="*/ 8 w 112"/>
                  <a:gd name="T55" fmla="*/ 0 h 326"/>
                  <a:gd name="T56" fmla="*/ 17 w 112"/>
                  <a:gd name="T57" fmla="*/ 0 h 326"/>
                  <a:gd name="T58" fmla="*/ 28 w 112"/>
                  <a:gd name="T59" fmla="*/ 4 h 326"/>
                  <a:gd name="T60" fmla="*/ 44 w 112"/>
                  <a:gd name="T61" fmla="*/ 9 h 326"/>
                  <a:gd name="T62" fmla="*/ 59 w 112"/>
                  <a:gd name="T63" fmla="*/ 17 h 326"/>
                  <a:gd name="T64" fmla="*/ 66 w 112"/>
                  <a:gd name="T65" fmla="*/ 26 h 326"/>
                  <a:gd name="T66" fmla="*/ 70 w 112"/>
                  <a:gd name="T67" fmla="*/ 52 h 326"/>
                  <a:gd name="T68" fmla="*/ 74 w 112"/>
                  <a:gd name="T69" fmla="*/ 76 h 326"/>
                  <a:gd name="T70" fmla="*/ 77 w 112"/>
                  <a:gd name="T71" fmla="*/ 101 h 326"/>
                  <a:gd name="T72" fmla="*/ 81 w 112"/>
                  <a:gd name="T73" fmla="*/ 127 h 32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2" h="326">
                    <a:moveTo>
                      <a:pt x="81" y="127"/>
                    </a:moveTo>
                    <a:lnTo>
                      <a:pt x="87" y="156"/>
                    </a:lnTo>
                    <a:lnTo>
                      <a:pt x="94" y="186"/>
                    </a:lnTo>
                    <a:lnTo>
                      <a:pt x="100" y="215"/>
                    </a:lnTo>
                    <a:lnTo>
                      <a:pt x="105" y="245"/>
                    </a:lnTo>
                    <a:lnTo>
                      <a:pt x="111" y="287"/>
                    </a:lnTo>
                    <a:lnTo>
                      <a:pt x="112" y="311"/>
                    </a:lnTo>
                    <a:lnTo>
                      <a:pt x="105" y="324"/>
                    </a:lnTo>
                    <a:lnTo>
                      <a:pt x="92" y="326"/>
                    </a:lnTo>
                    <a:lnTo>
                      <a:pt x="87" y="324"/>
                    </a:lnTo>
                    <a:lnTo>
                      <a:pt x="77" y="320"/>
                    </a:lnTo>
                    <a:lnTo>
                      <a:pt x="70" y="316"/>
                    </a:lnTo>
                    <a:lnTo>
                      <a:pt x="63" y="313"/>
                    </a:lnTo>
                    <a:lnTo>
                      <a:pt x="55" y="307"/>
                    </a:lnTo>
                    <a:lnTo>
                      <a:pt x="50" y="294"/>
                    </a:lnTo>
                    <a:lnTo>
                      <a:pt x="44" y="276"/>
                    </a:lnTo>
                    <a:lnTo>
                      <a:pt x="39" y="247"/>
                    </a:lnTo>
                    <a:lnTo>
                      <a:pt x="35" y="223"/>
                    </a:lnTo>
                    <a:lnTo>
                      <a:pt x="30" y="199"/>
                    </a:lnTo>
                    <a:lnTo>
                      <a:pt x="24" y="177"/>
                    </a:lnTo>
                    <a:lnTo>
                      <a:pt x="20" y="153"/>
                    </a:lnTo>
                    <a:lnTo>
                      <a:pt x="15" y="122"/>
                    </a:lnTo>
                    <a:lnTo>
                      <a:pt x="8" y="85"/>
                    </a:lnTo>
                    <a:lnTo>
                      <a:pt x="4" y="48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8" y="4"/>
                    </a:lnTo>
                    <a:lnTo>
                      <a:pt x="44" y="9"/>
                    </a:lnTo>
                    <a:lnTo>
                      <a:pt x="59" y="17"/>
                    </a:lnTo>
                    <a:lnTo>
                      <a:pt x="66" y="26"/>
                    </a:lnTo>
                    <a:lnTo>
                      <a:pt x="70" y="52"/>
                    </a:lnTo>
                    <a:lnTo>
                      <a:pt x="74" y="76"/>
                    </a:lnTo>
                    <a:lnTo>
                      <a:pt x="77" y="101"/>
                    </a:lnTo>
                    <a:lnTo>
                      <a:pt x="81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Freeform 18">
                <a:extLst>
                  <a:ext uri="{FF2B5EF4-FFF2-40B4-BE49-F238E27FC236}">
                    <a16:creationId xmlns:a16="http://schemas.microsoft.com/office/drawing/2014/main" id="{D33ED650-B037-4C4E-B13D-D652ED3DD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1387"/>
                <a:ext cx="74" cy="99"/>
              </a:xfrm>
              <a:custGeom>
                <a:avLst/>
                <a:gdLst>
                  <a:gd name="T0" fmla="*/ 72 w 74"/>
                  <a:gd name="T1" fmla="*/ 58 h 99"/>
                  <a:gd name="T2" fmla="*/ 74 w 74"/>
                  <a:gd name="T3" fmla="*/ 79 h 99"/>
                  <a:gd name="T4" fmla="*/ 70 w 74"/>
                  <a:gd name="T5" fmla="*/ 91 h 99"/>
                  <a:gd name="T6" fmla="*/ 61 w 74"/>
                  <a:gd name="T7" fmla="*/ 99 h 99"/>
                  <a:gd name="T8" fmla="*/ 44 w 74"/>
                  <a:gd name="T9" fmla="*/ 99 h 99"/>
                  <a:gd name="T10" fmla="*/ 30 w 74"/>
                  <a:gd name="T11" fmla="*/ 93 h 99"/>
                  <a:gd name="T12" fmla="*/ 19 w 74"/>
                  <a:gd name="T13" fmla="*/ 82 h 99"/>
                  <a:gd name="T14" fmla="*/ 8 w 74"/>
                  <a:gd name="T15" fmla="*/ 68 h 99"/>
                  <a:gd name="T16" fmla="*/ 2 w 74"/>
                  <a:gd name="T17" fmla="*/ 47 h 99"/>
                  <a:gd name="T18" fmla="*/ 0 w 74"/>
                  <a:gd name="T19" fmla="*/ 22 h 99"/>
                  <a:gd name="T20" fmla="*/ 2 w 74"/>
                  <a:gd name="T21" fmla="*/ 7 h 99"/>
                  <a:gd name="T22" fmla="*/ 11 w 74"/>
                  <a:gd name="T23" fmla="*/ 0 h 99"/>
                  <a:gd name="T24" fmla="*/ 28 w 74"/>
                  <a:gd name="T25" fmla="*/ 0 h 99"/>
                  <a:gd name="T26" fmla="*/ 44 w 74"/>
                  <a:gd name="T27" fmla="*/ 7 h 99"/>
                  <a:gd name="T28" fmla="*/ 57 w 74"/>
                  <a:gd name="T29" fmla="*/ 22 h 99"/>
                  <a:gd name="T30" fmla="*/ 66 w 74"/>
                  <a:gd name="T31" fmla="*/ 40 h 99"/>
                  <a:gd name="T32" fmla="*/ 72 w 74"/>
                  <a:gd name="T33" fmla="*/ 58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99">
                    <a:moveTo>
                      <a:pt x="72" y="58"/>
                    </a:moveTo>
                    <a:lnTo>
                      <a:pt x="74" y="79"/>
                    </a:lnTo>
                    <a:lnTo>
                      <a:pt x="70" y="91"/>
                    </a:lnTo>
                    <a:lnTo>
                      <a:pt x="61" y="99"/>
                    </a:lnTo>
                    <a:lnTo>
                      <a:pt x="44" y="99"/>
                    </a:lnTo>
                    <a:lnTo>
                      <a:pt x="30" y="93"/>
                    </a:lnTo>
                    <a:lnTo>
                      <a:pt x="19" y="82"/>
                    </a:lnTo>
                    <a:lnTo>
                      <a:pt x="8" y="68"/>
                    </a:lnTo>
                    <a:lnTo>
                      <a:pt x="2" y="47"/>
                    </a:lnTo>
                    <a:lnTo>
                      <a:pt x="0" y="22"/>
                    </a:lnTo>
                    <a:lnTo>
                      <a:pt x="2" y="7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44" y="7"/>
                    </a:lnTo>
                    <a:lnTo>
                      <a:pt x="57" y="22"/>
                    </a:lnTo>
                    <a:lnTo>
                      <a:pt x="66" y="40"/>
                    </a:lnTo>
                    <a:lnTo>
                      <a:pt x="72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Freeform 19">
                <a:extLst>
                  <a:ext uri="{FF2B5EF4-FFF2-40B4-BE49-F238E27FC236}">
                    <a16:creationId xmlns:a16="http://schemas.microsoft.com/office/drawing/2014/main" id="{8EDFB051-009F-4E88-9C49-3AE6E76A8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1556"/>
                <a:ext cx="209" cy="312"/>
              </a:xfrm>
              <a:custGeom>
                <a:avLst/>
                <a:gdLst>
                  <a:gd name="T0" fmla="*/ 35 w 209"/>
                  <a:gd name="T1" fmla="*/ 13 h 312"/>
                  <a:gd name="T2" fmla="*/ 49 w 209"/>
                  <a:gd name="T3" fmla="*/ 22 h 312"/>
                  <a:gd name="T4" fmla="*/ 51 w 209"/>
                  <a:gd name="T5" fmla="*/ 33 h 312"/>
                  <a:gd name="T6" fmla="*/ 53 w 209"/>
                  <a:gd name="T7" fmla="*/ 38 h 312"/>
                  <a:gd name="T8" fmla="*/ 60 w 209"/>
                  <a:gd name="T9" fmla="*/ 31 h 312"/>
                  <a:gd name="T10" fmla="*/ 77 w 209"/>
                  <a:gd name="T11" fmla="*/ 3 h 312"/>
                  <a:gd name="T12" fmla="*/ 110 w 209"/>
                  <a:gd name="T13" fmla="*/ 3 h 312"/>
                  <a:gd name="T14" fmla="*/ 140 w 209"/>
                  <a:gd name="T15" fmla="*/ 14 h 312"/>
                  <a:gd name="T16" fmla="*/ 160 w 209"/>
                  <a:gd name="T17" fmla="*/ 35 h 312"/>
                  <a:gd name="T18" fmla="*/ 174 w 209"/>
                  <a:gd name="T19" fmla="*/ 62 h 312"/>
                  <a:gd name="T20" fmla="*/ 186 w 209"/>
                  <a:gd name="T21" fmla="*/ 132 h 312"/>
                  <a:gd name="T22" fmla="*/ 202 w 209"/>
                  <a:gd name="T23" fmla="*/ 235 h 312"/>
                  <a:gd name="T24" fmla="*/ 209 w 209"/>
                  <a:gd name="T25" fmla="*/ 300 h 312"/>
                  <a:gd name="T26" fmla="*/ 200 w 209"/>
                  <a:gd name="T27" fmla="*/ 311 h 312"/>
                  <a:gd name="T28" fmla="*/ 167 w 209"/>
                  <a:gd name="T29" fmla="*/ 305 h 312"/>
                  <a:gd name="T30" fmla="*/ 147 w 209"/>
                  <a:gd name="T31" fmla="*/ 276 h 312"/>
                  <a:gd name="T32" fmla="*/ 136 w 209"/>
                  <a:gd name="T33" fmla="*/ 209 h 312"/>
                  <a:gd name="T34" fmla="*/ 123 w 209"/>
                  <a:gd name="T35" fmla="*/ 130 h 312"/>
                  <a:gd name="T36" fmla="*/ 117 w 209"/>
                  <a:gd name="T37" fmla="*/ 86 h 312"/>
                  <a:gd name="T38" fmla="*/ 112 w 209"/>
                  <a:gd name="T39" fmla="*/ 71 h 312"/>
                  <a:gd name="T40" fmla="*/ 99 w 209"/>
                  <a:gd name="T41" fmla="*/ 77 h 312"/>
                  <a:gd name="T42" fmla="*/ 88 w 209"/>
                  <a:gd name="T43" fmla="*/ 154 h 312"/>
                  <a:gd name="T44" fmla="*/ 95 w 209"/>
                  <a:gd name="T45" fmla="*/ 228 h 312"/>
                  <a:gd name="T46" fmla="*/ 95 w 209"/>
                  <a:gd name="T47" fmla="*/ 248 h 312"/>
                  <a:gd name="T48" fmla="*/ 99 w 209"/>
                  <a:gd name="T49" fmla="*/ 265 h 312"/>
                  <a:gd name="T50" fmla="*/ 103 w 209"/>
                  <a:gd name="T51" fmla="*/ 281 h 312"/>
                  <a:gd name="T52" fmla="*/ 105 w 209"/>
                  <a:gd name="T53" fmla="*/ 300 h 312"/>
                  <a:gd name="T54" fmla="*/ 101 w 209"/>
                  <a:gd name="T55" fmla="*/ 312 h 312"/>
                  <a:gd name="T56" fmla="*/ 82 w 209"/>
                  <a:gd name="T57" fmla="*/ 311 h 312"/>
                  <a:gd name="T58" fmla="*/ 60 w 209"/>
                  <a:gd name="T59" fmla="*/ 301 h 312"/>
                  <a:gd name="T60" fmla="*/ 46 w 209"/>
                  <a:gd name="T61" fmla="*/ 287 h 312"/>
                  <a:gd name="T62" fmla="*/ 38 w 209"/>
                  <a:gd name="T63" fmla="*/ 265 h 312"/>
                  <a:gd name="T64" fmla="*/ 27 w 209"/>
                  <a:gd name="T65" fmla="*/ 195 h 312"/>
                  <a:gd name="T66" fmla="*/ 9 w 209"/>
                  <a:gd name="T67" fmla="*/ 84 h 312"/>
                  <a:gd name="T68" fmla="*/ 0 w 209"/>
                  <a:gd name="T69" fmla="*/ 18 h 312"/>
                  <a:gd name="T70" fmla="*/ 9 w 209"/>
                  <a:gd name="T71" fmla="*/ 9 h 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09" h="312">
                    <a:moveTo>
                      <a:pt x="18" y="9"/>
                    </a:moveTo>
                    <a:lnTo>
                      <a:pt x="35" y="13"/>
                    </a:lnTo>
                    <a:lnTo>
                      <a:pt x="44" y="16"/>
                    </a:lnTo>
                    <a:lnTo>
                      <a:pt x="49" y="22"/>
                    </a:lnTo>
                    <a:lnTo>
                      <a:pt x="51" y="31"/>
                    </a:lnTo>
                    <a:lnTo>
                      <a:pt x="51" y="33"/>
                    </a:lnTo>
                    <a:lnTo>
                      <a:pt x="51" y="37"/>
                    </a:lnTo>
                    <a:lnTo>
                      <a:pt x="53" y="38"/>
                    </a:lnTo>
                    <a:lnTo>
                      <a:pt x="55" y="38"/>
                    </a:lnTo>
                    <a:lnTo>
                      <a:pt x="60" y="31"/>
                    </a:lnTo>
                    <a:lnTo>
                      <a:pt x="66" y="18"/>
                    </a:lnTo>
                    <a:lnTo>
                      <a:pt x="77" y="3"/>
                    </a:lnTo>
                    <a:lnTo>
                      <a:pt x="92" y="0"/>
                    </a:lnTo>
                    <a:lnTo>
                      <a:pt x="110" y="3"/>
                    </a:lnTo>
                    <a:lnTo>
                      <a:pt x="125" y="7"/>
                    </a:lnTo>
                    <a:lnTo>
                      <a:pt x="140" y="14"/>
                    </a:lnTo>
                    <a:lnTo>
                      <a:pt x="151" y="24"/>
                    </a:lnTo>
                    <a:lnTo>
                      <a:pt x="160" y="35"/>
                    </a:lnTo>
                    <a:lnTo>
                      <a:pt x="167" y="48"/>
                    </a:lnTo>
                    <a:lnTo>
                      <a:pt x="174" y="62"/>
                    </a:lnTo>
                    <a:lnTo>
                      <a:pt x="178" y="81"/>
                    </a:lnTo>
                    <a:lnTo>
                      <a:pt x="186" y="132"/>
                    </a:lnTo>
                    <a:lnTo>
                      <a:pt x="195" y="184"/>
                    </a:lnTo>
                    <a:lnTo>
                      <a:pt x="202" y="235"/>
                    </a:lnTo>
                    <a:lnTo>
                      <a:pt x="209" y="287"/>
                    </a:lnTo>
                    <a:lnTo>
                      <a:pt x="209" y="300"/>
                    </a:lnTo>
                    <a:lnTo>
                      <a:pt x="208" y="307"/>
                    </a:lnTo>
                    <a:lnTo>
                      <a:pt x="200" y="311"/>
                    </a:lnTo>
                    <a:lnTo>
                      <a:pt x="189" y="311"/>
                    </a:lnTo>
                    <a:lnTo>
                      <a:pt x="167" y="305"/>
                    </a:lnTo>
                    <a:lnTo>
                      <a:pt x="154" y="292"/>
                    </a:lnTo>
                    <a:lnTo>
                      <a:pt x="147" y="276"/>
                    </a:lnTo>
                    <a:lnTo>
                      <a:pt x="143" y="250"/>
                    </a:lnTo>
                    <a:lnTo>
                      <a:pt x="136" y="209"/>
                    </a:lnTo>
                    <a:lnTo>
                      <a:pt x="130" y="169"/>
                    </a:lnTo>
                    <a:lnTo>
                      <a:pt x="123" y="130"/>
                    </a:lnTo>
                    <a:lnTo>
                      <a:pt x="117" y="92"/>
                    </a:lnTo>
                    <a:lnTo>
                      <a:pt x="117" y="86"/>
                    </a:lnTo>
                    <a:lnTo>
                      <a:pt x="116" y="79"/>
                    </a:lnTo>
                    <a:lnTo>
                      <a:pt x="112" y="71"/>
                    </a:lnTo>
                    <a:lnTo>
                      <a:pt x="110" y="68"/>
                    </a:lnTo>
                    <a:lnTo>
                      <a:pt x="99" y="77"/>
                    </a:lnTo>
                    <a:lnTo>
                      <a:pt x="92" y="106"/>
                    </a:lnTo>
                    <a:lnTo>
                      <a:pt x="88" y="154"/>
                    </a:lnTo>
                    <a:lnTo>
                      <a:pt x="94" y="219"/>
                    </a:lnTo>
                    <a:lnTo>
                      <a:pt x="95" y="228"/>
                    </a:lnTo>
                    <a:lnTo>
                      <a:pt x="95" y="237"/>
                    </a:lnTo>
                    <a:lnTo>
                      <a:pt x="95" y="248"/>
                    </a:lnTo>
                    <a:lnTo>
                      <a:pt x="97" y="257"/>
                    </a:lnTo>
                    <a:lnTo>
                      <a:pt x="99" y="265"/>
                    </a:lnTo>
                    <a:lnTo>
                      <a:pt x="101" y="274"/>
                    </a:lnTo>
                    <a:lnTo>
                      <a:pt x="103" y="281"/>
                    </a:lnTo>
                    <a:lnTo>
                      <a:pt x="105" y="288"/>
                    </a:lnTo>
                    <a:lnTo>
                      <a:pt x="105" y="300"/>
                    </a:lnTo>
                    <a:lnTo>
                      <a:pt x="105" y="307"/>
                    </a:lnTo>
                    <a:lnTo>
                      <a:pt x="101" y="312"/>
                    </a:lnTo>
                    <a:lnTo>
                      <a:pt x="94" y="312"/>
                    </a:lnTo>
                    <a:lnTo>
                      <a:pt x="82" y="311"/>
                    </a:lnTo>
                    <a:lnTo>
                      <a:pt x="71" y="307"/>
                    </a:lnTo>
                    <a:lnTo>
                      <a:pt x="60" y="301"/>
                    </a:lnTo>
                    <a:lnTo>
                      <a:pt x="51" y="294"/>
                    </a:lnTo>
                    <a:lnTo>
                      <a:pt x="46" y="287"/>
                    </a:lnTo>
                    <a:lnTo>
                      <a:pt x="42" y="277"/>
                    </a:lnTo>
                    <a:lnTo>
                      <a:pt x="38" y="265"/>
                    </a:lnTo>
                    <a:lnTo>
                      <a:pt x="36" y="248"/>
                    </a:lnTo>
                    <a:lnTo>
                      <a:pt x="27" y="195"/>
                    </a:lnTo>
                    <a:lnTo>
                      <a:pt x="18" y="139"/>
                    </a:lnTo>
                    <a:lnTo>
                      <a:pt x="9" y="84"/>
                    </a:lnTo>
                    <a:lnTo>
                      <a:pt x="0" y="29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9" y="9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Freeform 20">
                <a:extLst>
                  <a:ext uri="{FF2B5EF4-FFF2-40B4-BE49-F238E27FC236}">
                    <a16:creationId xmlns:a16="http://schemas.microsoft.com/office/drawing/2014/main" id="{532E98D1-3CD6-483D-BE57-1EEBA4313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581"/>
                <a:ext cx="208" cy="469"/>
              </a:xfrm>
              <a:custGeom>
                <a:avLst/>
                <a:gdLst>
                  <a:gd name="T0" fmla="*/ 64 w 208"/>
                  <a:gd name="T1" fmla="*/ 2 h 469"/>
                  <a:gd name="T2" fmla="*/ 83 w 208"/>
                  <a:gd name="T3" fmla="*/ 13 h 469"/>
                  <a:gd name="T4" fmla="*/ 97 w 208"/>
                  <a:gd name="T5" fmla="*/ 24 h 469"/>
                  <a:gd name="T6" fmla="*/ 110 w 208"/>
                  <a:gd name="T7" fmla="*/ 34 h 469"/>
                  <a:gd name="T8" fmla="*/ 131 w 208"/>
                  <a:gd name="T9" fmla="*/ 39 h 469"/>
                  <a:gd name="T10" fmla="*/ 158 w 208"/>
                  <a:gd name="T11" fmla="*/ 56 h 469"/>
                  <a:gd name="T12" fmla="*/ 166 w 208"/>
                  <a:gd name="T13" fmla="*/ 80 h 469"/>
                  <a:gd name="T14" fmla="*/ 166 w 208"/>
                  <a:gd name="T15" fmla="*/ 138 h 469"/>
                  <a:gd name="T16" fmla="*/ 180 w 208"/>
                  <a:gd name="T17" fmla="*/ 240 h 469"/>
                  <a:gd name="T18" fmla="*/ 199 w 208"/>
                  <a:gd name="T19" fmla="*/ 319 h 469"/>
                  <a:gd name="T20" fmla="*/ 208 w 208"/>
                  <a:gd name="T21" fmla="*/ 381 h 469"/>
                  <a:gd name="T22" fmla="*/ 204 w 208"/>
                  <a:gd name="T23" fmla="*/ 418 h 469"/>
                  <a:gd name="T24" fmla="*/ 189 w 208"/>
                  <a:gd name="T25" fmla="*/ 451 h 469"/>
                  <a:gd name="T26" fmla="*/ 162 w 208"/>
                  <a:gd name="T27" fmla="*/ 468 h 469"/>
                  <a:gd name="T28" fmla="*/ 132 w 208"/>
                  <a:gd name="T29" fmla="*/ 466 h 469"/>
                  <a:gd name="T30" fmla="*/ 101 w 208"/>
                  <a:gd name="T31" fmla="*/ 447 h 469"/>
                  <a:gd name="T32" fmla="*/ 68 w 208"/>
                  <a:gd name="T33" fmla="*/ 420 h 469"/>
                  <a:gd name="T34" fmla="*/ 44 w 208"/>
                  <a:gd name="T35" fmla="*/ 387 h 469"/>
                  <a:gd name="T36" fmla="*/ 39 w 208"/>
                  <a:gd name="T37" fmla="*/ 365 h 469"/>
                  <a:gd name="T38" fmla="*/ 51 w 208"/>
                  <a:gd name="T39" fmla="*/ 355 h 469"/>
                  <a:gd name="T40" fmla="*/ 66 w 208"/>
                  <a:gd name="T41" fmla="*/ 357 h 469"/>
                  <a:gd name="T42" fmla="*/ 81 w 208"/>
                  <a:gd name="T43" fmla="*/ 368 h 469"/>
                  <a:gd name="T44" fmla="*/ 99 w 208"/>
                  <a:gd name="T45" fmla="*/ 383 h 469"/>
                  <a:gd name="T46" fmla="*/ 118 w 208"/>
                  <a:gd name="T47" fmla="*/ 394 h 469"/>
                  <a:gd name="T48" fmla="*/ 138 w 208"/>
                  <a:gd name="T49" fmla="*/ 394 h 469"/>
                  <a:gd name="T50" fmla="*/ 142 w 208"/>
                  <a:gd name="T51" fmla="*/ 359 h 469"/>
                  <a:gd name="T52" fmla="*/ 134 w 208"/>
                  <a:gd name="T53" fmla="*/ 313 h 469"/>
                  <a:gd name="T54" fmla="*/ 131 w 208"/>
                  <a:gd name="T55" fmla="*/ 291 h 469"/>
                  <a:gd name="T56" fmla="*/ 123 w 208"/>
                  <a:gd name="T57" fmla="*/ 276 h 469"/>
                  <a:gd name="T58" fmla="*/ 108 w 208"/>
                  <a:gd name="T59" fmla="*/ 295 h 469"/>
                  <a:gd name="T60" fmla="*/ 86 w 208"/>
                  <a:gd name="T61" fmla="*/ 304 h 469"/>
                  <a:gd name="T62" fmla="*/ 59 w 208"/>
                  <a:gd name="T63" fmla="*/ 291 h 469"/>
                  <a:gd name="T64" fmla="*/ 39 w 208"/>
                  <a:gd name="T65" fmla="*/ 276 h 469"/>
                  <a:gd name="T66" fmla="*/ 13 w 208"/>
                  <a:gd name="T67" fmla="*/ 243 h 469"/>
                  <a:gd name="T68" fmla="*/ 4 w 208"/>
                  <a:gd name="T69" fmla="*/ 205 h 469"/>
                  <a:gd name="T70" fmla="*/ 0 w 208"/>
                  <a:gd name="T71" fmla="*/ 153 h 469"/>
                  <a:gd name="T72" fmla="*/ 2 w 208"/>
                  <a:gd name="T73" fmla="*/ 83 h 469"/>
                  <a:gd name="T74" fmla="*/ 18 w 208"/>
                  <a:gd name="T75" fmla="*/ 23 h 469"/>
                  <a:gd name="T76" fmla="*/ 55 w 208"/>
                  <a:gd name="T77" fmla="*/ 0 h 46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8" h="469">
                    <a:moveTo>
                      <a:pt x="55" y="0"/>
                    </a:moveTo>
                    <a:lnTo>
                      <a:pt x="64" y="2"/>
                    </a:lnTo>
                    <a:lnTo>
                      <a:pt x="75" y="8"/>
                    </a:lnTo>
                    <a:lnTo>
                      <a:pt x="83" y="13"/>
                    </a:lnTo>
                    <a:lnTo>
                      <a:pt x="92" y="19"/>
                    </a:lnTo>
                    <a:lnTo>
                      <a:pt x="97" y="24"/>
                    </a:lnTo>
                    <a:lnTo>
                      <a:pt x="105" y="30"/>
                    </a:lnTo>
                    <a:lnTo>
                      <a:pt x="110" y="34"/>
                    </a:lnTo>
                    <a:lnTo>
                      <a:pt x="116" y="35"/>
                    </a:lnTo>
                    <a:lnTo>
                      <a:pt x="131" y="39"/>
                    </a:lnTo>
                    <a:lnTo>
                      <a:pt x="145" y="45"/>
                    </a:lnTo>
                    <a:lnTo>
                      <a:pt x="158" y="56"/>
                    </a:lnTo>
                    <a:lnTo>
                      <a:pt x="166" y="70"/>
                    </a:lnTo>
                    <a:lnTo>
                      <a:pt x="166" y="80"/>
                    </a:lnTo>
                    <a:lnTo>
                      <a:pt x="164" y="100"/>
                    </a:lnTo>
                    <a:lnTo>
                      <a:pt x="166" y="138"/>
                    </a:lnTo>
                    <a:lnTo>
                      <a:pt x="173" y="201"/>
                    </a:lnTo>
                    <a:lnTo>
                      <a:pt x="180" y="240"/>
                    </a:lnTo>
                    <a:lnTo>
                      <a:pt x="189" y="278"/>
                    </a:lnTo>
                    <a:lnTo>
                      <a:pt x="199" y="319"/>
                    </a:lnTo>
                    <a:lnTo>
                      <a:pt x="206" y="363"/>
                    </a:lnTo>
                    <a:lnTo>
                      <a:pt x="208" y="381"/>
                    </a:lnTo>
                    <a:lnTo>
                      <a:pt x="206" y="400"/>
                    </a:lnTo>
                    <a:lnTo>
                      <a:pt x="204" y="418"/>
                    </a:lnTo>
                    <a:lnTo>
                      <a:pt x="197" y="435"/>
                    </a:lnTo>
                    <a:lnTo>
                      <a:pt x="189" y="451"/>
                    </a:lnTo>
                    <a:lnTo>
                      <a:pt x="177" y="462"/>
                    </a:lnTo>
                    <a:lnTo>
                      <a:pt x="162" y="468"/>
                    </a:lnTo>
                    <a:lnTo>
                      <a:pt x="143" y="469"/>
                    </a:lnTo>
                    <a:lnTo>
                      <a:pt x="132" y="466"/>
                    </a:lnTo>
                    <a:lnTo>
                      <a:pt x="118" y="458"/>
                    </a:lnTo>
                    <a:lnTo>
                      <a:pt x="101" y="447"/>
                    </a:lnTo>
                    <a:lnTo>
                      <a:pt x="85" y="435"/>
                    </a:lnTo>
                    <a:lnTo>
                      <a:pt x="68" y="420"/>
                    </a:lnTo>
                    <a:lnTo>
                      <a:pt x="55" y="403"/>
                    </a:lnTo>
                    <a:lnTo>
                      <a:pt x="44" y="387"/>
                    </a:lnTo>
                    <a:lnTo>
                      <a:pt x="39" y="372"/>
                    </a:lnTo>
                    <a:lnTo>
                      <a:pt x="39" y="365"/>
                    </a:lnTo>
                    <a:lnTo>
                      <a:pt x="44" y="359"/>
                    </a:lnTo>
                    <a:lnTo>
                      <a:pt x="51" y="355"/>
                    </a:lnTo>
                    <a:lnTo>
                      <a:pt x="59" y="355"/>
                    </a:lnTo>
                    <a:lnTo>
                      <a:pt x="66" y="357"/>
                    </a:lnTo>
                    <a:lnTo>
                      <a:pt x="74" y="363"/>
                    </a:lnTo>
                    <a:lnTo>
                      <a:pt x="81" y="368"/>
                    </a:lnTo>
                    <a:lnTo>
                      <a:pt x="90" y="376"/>
                    </a:lnTo>
                    <a:lnTo>
                      <a:pt x="99" y="383"/>
                    </a:lnTo>
                    <a:lnTo>
                      <a:pt x="108" y="389"/>
                    </a:lnTo>
                    <a:lnTo>
                      <a:pt x="118" y="394"/>
                    </a:lnTo>
                    <a:lnTo>
                      <a:pt x="127" y="396"/>
                    </a:lnTo>
                    <a:lnTo>
                      <a:pt x="138" y="394"/>
                    </a:lnTo>
                    <a:lnTo>
                      <a:pt x="143" y="383"/>
                    </a:lnTo>
                    <a:lnTo>
                      <a:pt x="142" y="359"/>
                    </a:lnTo>
                    <a:lnTo>
                      <a:pt x="136" y="326"/>
                    </a:lnTo>
                    <a:lnTo>
                      <a:pt x="134" y="313"/>
                    </a:lnTo>
                    <a:lnTo>
                      <a:pt x="132" y="302"/>
                    </a:lnTo>
                    <a:lnTo>
                      <a:pt x="131" y="291"/>
                    </a:lnTo>
                    <a:lnTo>
                      <a:pt x="127" y="278"/>
                    </a:lnTo>
                    <a:lnTo>
                      <a:pt x="123" y="276"/>
                    </a:lnTo>
                    <a:lnTo>
                      <a:pt x="118" y="286"/>
                    </a:lnTo>
                    <a:lnTo>
                      <a:pt x="108" y="295"/>
                    </a:lnTo>
                    <a:lnTo>
                      <a:pt x="99" y="302"/>
                    </a:lnTo>
                    <a:lnTo>
                      <a:pt x="86" y="304"/>
                    </a:lnTo>
                    <a:lnTo>
                      <a:pt x="72" y="300"/>
                    </a:lnTo>
                    <a:lnTo>
                      <a:pt x="59" y="291"/>
                    </a:lnTo>
                    <a:lnTo>
                      <a:pt x="46" y="282"/>
                    </a:lnTo>
                    <a:lnTo>
                      <a:pt x="39" y="276"/>
                    </a:lnTo>
                    <a:lnTo>
                      <a:pt x="22" y="260"/>
                    </a:lnTo>
                    <a:lnTo>
                      <a:pt x="13" y="243"/>
                    </a:lnTo>
                    <a:lnTo>
                      <a:pt x="7" y="225"/>
                    </a:lnTo>
                    <a:lnTo>
                      <a:pt x="4" y="205"/>
                    </a:lnTo>
                    <a:lnTo>
                      <a:pt x="2" y="183"/>
                    </a:lnTo>
                    <a:lnTo>
                      <a:pt x="0" y="153"/>
                    </a:lnTo>
                    <a:lnTo>
                      <a:pt x="0" y="118"/>
                    </a:lnTo>
                    <a:lnTo>
                      <a:pt x="2" y="83"/>
                    </a:lnTo>
                    <a:lnTo>
                      <a:pt x="9" y="50"/>
                    </a:lnTo>
                    <a:lnTo>
                      <a:pt x="18" y="23"/>
                    </a:lnTo>
                    <a:lnTo>
                      <a:pt x="35" y="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Freeform 21">
                <a:extLst>
                  <a:ext uri="{FF2B5EF4-FFF2-40B4-BE49-F238E27FC236}">
                    <a16:creationId xmlns:a16="http://schemas.microsoft.com/office/drawing/2014/main" id="{6FAB5F0F-3CEB-472D-880E-3A985BCDA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1651"/>
                <a:ext cx="44" cy="177"/>
              </a:xfrm>
              <a:custGeom>
                <a:avLst/>
                <a:gdLst>
                  <a:gd name="T0" fmla="*/ 32 w 44"/>
                  <a:gd name="T1" fmla="*/ 13 h 177"/>
                  <a:gd name="T2" fmla="*/ 30 w 44"/>
                  <a:gd name="T3" fmla="*/ 6 h 177"/>
                  <a:gd name="T4" fmla="*/ 26 w 44"/>
                  <a:gd name="T5" fmla="*/ 2 h 177"/>
                  <a:gd name="T6" fmla="*/ 24 w 44"/>
                  <a:gd name="T7" fmla="*/ 0 h 177"/>
                  <a:gd name="T8" fmla="*/ 21 w 44"/>
                  <a:gd name="T9" fmla="*/ 0 h 177"/>
                  <a:gd name="T10" fmla="*/ 15 w 44"/>
                  <a:gd name="T11" fmla="*/ 2 h 177"/>
                  <a:gd name="T12" fmla="*/ 13 w 44"/>
                  <a:gd name="T13" fmla="*/ 6 h 177"/>
                  <a:gd name="T14" fmla="*/ 10 w 44"/>
                  <a:gd name="T15" fmla="*/ 17 h 177"/>
                  <a:gd name="T16" fmla="*/ 6 w 44"/>
                  <a:gd name="T17" fmla="*/ 35 h 177"/>
                  <a:gd name="T18" fmla="*/ 2 w 44"/>
                  <a:gd name="T19" fmla="*/ 59 h 177"/>
                  <a:gd name="T20" fmla="*/ 0 w 44"/>
                  <a:gd name="T21" fmla="*/ 94 h 177"/>
                  <a:gd name="T22" fmla="*/ 0 w 44"/>
                  <a:gd name="T23" fmla="*/ 131 h 177"/>
                  <a:gd name="T24" fmla="*/ 2 w 44"/>
                  <a:gd name="T25" fmla="*/ 166 h 177"/>
                  <a:gd name="T26" fmla="*/ 4 w 44"/>
                  <a:gd name="T27" fmla="*/ 168 h 177"/>
                  <a:gd name="T28" fmla="*/ 6 w 44"/>
                  <a:gd name="T29" fmla="*/ 171 h 177"/>
                  <a:gd name="T30" fmla="*/ 8 w 44"/>
                  <a:gd name="T31" fmla="*/ 175 h 177"/>
                  <a:gd name="T32" fmla="*/ 10 w 44"/>
                  <a:gd name="T33" fmla="*/ 177 h 177"/>
                  <a:gd name="T34" fmla="*/ 19 w 44"/>
                  <a:gd name="T35" fmla="*/ 168 h 177"/>
                  <a:gd name="T36" fmla="*/ 32 w 44"/>
                  <a:gd name="T37" fmla="*/ 147 h 177"/>
                  <a:gd name="T38" fmla="*/ 43 w 44"/>
                  <a:gd name="T39" fmla="*/ 120 h 177"/>
                  <a:gd name="T40" fmla="*/ 44 w 44"/>
                  <a:gd name="T41" fmla="*/ 94 h 177"/>
                  <a:gd name="T42" fmla="*/ 32 w 44"/>
                  <a:gd name="T43" fmla="*/ 13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4" h="177">
                    <a:moveTo>
                      <a:pt x="32" y="13"/>
                    </a:moveTo>
                    <a:lnTo>
                      <a:pt x="30" y="6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3" y="6"/>
                    </a:lnTo>
                    <a:lnTo>
                      <a:pt x="10" y="17"/>
                    </a:lnTo>
                    <a:lnTo>
                      <a:pt x="6" y="35"/>
                    </a:lnTo>
                    <a:lnTo>
                      <a:pt x="2" y="59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2" y="166"/>
                    </a:lnTo>
                    <a:lnTo>
                      <a:pt x="4" y="168"/>
                    </a:lnTo>
                    <a:lnTo>
                      <a:pt x="6" y="171"/>
                    </a:lnTo>
                    <a:lnTo>
                      <a:pt x="8" y="175"/>
                    </a:lnTo>
                    <a:lnTo>
                      <a:pt x="10" y="177"/>
                    </a:lnTo>
                    <a:lnTo>
                      <a:pt x="19" y="168"/>
                    </a:lnTo>
                    <a:lnTo>
                      <a:pt x="32" y="147"/>
                    </a:lnTo>
                    <a:lnTo>
                      <a:pt x="43" y="120"/>
                    </a:lnTo>
                    <a:lnTo>
                      <a:pt x="44" y="94"/>
                    </a:lnTo>
                    <a:lnTo>
                      <a:pt x="32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Freeform 22">
                <a:extLst>
                  <a:ext uri="{FF2B5EF4-FFF2-40B4-BE49-F238E27FC236}">
                    <a16:creationId xmlns:a16="http://schemas.microsoft.com/office/drawing/2014/main" id="{D84CAE3D-55D7-45F3-A720-8FF84B710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1611"/>
                <a:ext cx="176" cy="311"/>
              </a:xfrm>
              <a:custGeom>
                <a:avLst/>
                <a:gdLst>
                  <a:gd name="T0" fmla="*/ 99 w 176"/>
                  <a:gd name="T1" fmla="*/ 309 h 311"/>
                  <a:gd name="T2" fmla="*/ 70 w 176"/>
                  <a:gd name="T3" fmla="*/ 296 h 311"/>
                  <a:gd name="T4" fmla="*/ 40 w 176"/>
                  <a:gd name="T5" fmla="*/ 276 h 311"/>
                  <a:gd name="T6" fmla="*/ 20 w 176"/>
                  <a:gd name="T7" fmla="*/ 254 h 311"/>
                  <a:gd name="T8" fmla="*/ 16 w 176"/>
                  <a:gd name="T9" fmla="*/ 233 h 311"/>
                  <a:gd name="T10" fmla="*/ 25 w 176"/>
                  <a:gd name="T11" fmla="*/ 219 h 311"/>
                  <a:gd name="T12" fmla="*/ 42 w 176"/>
                  <a:gd name="T13" fmla="*/ 219 h 311"/>
                  <a:gd name="T14" fmla="*/ 55 w 176"/>
                  <a:gd name="T15" fmla="*/ 228 h 311"/>
                  <a:gd name="T16" fmla="*/ 71 w 176"/>
                  <a:gd name="T17" fmla="*/ 241 h 311"/>
                  <a:gd name="T18" fmla="*/ 88 w 176"/>
                  <a:gd name="T19" fmla="*/ 250 h 311"/>
                  <a:gd name="T20" fmla="*/ 103 w 176"/>
                  <a:gd name="T21" fmla="*/ 252 h 311"/>
                  <a:gd name="T22" fmla="*/ 108 w 176"/>
                  <a:gd name="T23" fmla="*/ 243 h 311"/>
                  <a:gd name="T24" fmla="*/ 103 w 176"/>
                  <a:gd name="T25" fmla="*/ 224 h 311"/>
                  <a:gd name="T26" fmla="*/ 75 w 176"/>
                  <a:gd name="T27" fmla="*/ 199 h 311"/>
                  <a:gd name="T28" fmla="*/ 40 w 176"/>
                  <a:gd name="T29" fmla="*/ 167 h 311"/>
                  <a:gd name="T30" fmla="*/ 11 w 176"/>
                  <a:gd name="T31" fmla="*/ 127 h 311"/>
                  <a:gd name="T32" fmla="*/ 0 w 176"/>
                  <a:gd name="T33" fmla="*/ 77 h 311"/>
                  <a:gd name="T34" fmla="*/ 9 w 176"/>
                  <a:gd name="T35" fmla="*/ 39 h 311"/>
                  <a:gd name="T36" fmla="*/ 29 w 176"/>
                  <a:gd name="T37" fmla="*/ 15 h 311"/>
                  <a:gd name="T38" fmla="*/ 55 w 176"/>
                  <a:gd name="T39" fmla="*/ 2 h 311"/>
                  <a:gd name="T40" fmla="*/ 77 w 176"/>
                  <a:gd name="T41" fmla="*/ 2 h 311"/>
                  <a:gd name="T42" fmla="*/ 101 w 176"/>
                  <a:gd name="T43" fmla="*/ 13 h 311"/>
                  <a:gd name="T44" fmla="*/ 123 w 176"/>
                  <a:gd name="T45" fmla="*/ 27 h 311"/>
                  <a:gd name="T46" fmla="*/ 138 w 176"/>
                  <a:gd name="T47" fmla="*/ 40 h 311"/>
                  <a:gd name="T48" fmla="*/ 147 w 176"/>
                  <a:gd name="T49" fmla="*/ 53 h 311"/>
                  <a:gd name="T50" fmla="*/ 152 w 176"/>
                  <a:gd name="T51" fmla="*/ 79 h 311"/>
                  <a:gd name="T52" fmla="*/ 158 w 176"/>
                  <a:gd name="T53" fmla="*/ 118 h 311"/>
                  <a:gd name="T54" fmla="*/ 150 w 176"/>
                  <a:gd name="T55" fmla="*/ 136 h 311"/>
                  <a:gd name="T56" fmla="*/ 123 w 176"/>
                  <a:gd name="T57" fmla="*/ 134 h 311"/>
                  <a:gd name="T58" fmla="*/ 104 w 176"/>
                  <a:gd name="T59" fmla="*/ 125 h 311"/>
                  <a:gd name="T60" fmla="*/ 101 w 176"/>
                  <a:gd name="T61" fmla="*/ 110 h 311"/>
                  <a:gd name="T62" fmla="*/ 97 w 176"/>
                  <a:gd name="T63" fmla="*/ 97 h 311"/>
                  <a:gd name="T64" fmla="*/ 92 w 176"/>
                  <a:gd name="T65" fmla="*/ 72 h 311"/>
                  <a:gd name="T66" fmla="*/ 88 w 176"/>
                  <a:gd name="T67" fmla="*/ 59 h 311"/>
                  <a:gd name="T68" fmla="*/ 79 w 176"/>
                  <a:gd name="T69" fmla="*/ 59 h 311"/>
                  <a:gd name="T70" fmla="*/ 64 w 176"/>
                  <a:gd name="T71" fmla="*/ 81 h 311"/>
                  <a:gd name="T72" fmla="*/ 68 w 176"/>
                  <a:gd name="T73" fmla="*/ 116 h 311"/>
                  <a:gd name="T74" fmla="*/ 97 w 176"/>
                  <a:gd name="T75" fmla="*/ 145 h 311"/>
                  <a:gd name="T76" fmla="*/ 136 w 176"/>
                  <a:gd name="T77" fmla="*/ 180 h 311"/>
                  <a:gd name="T78" fmla="*/ 167 w 176"/>
                  <a:gd name="T79" fmla="*/ 217 h 311"/>
                  <a:gd name="T80" fmla="*/ 176 w 176"/>
                  <a:gd name="T81" fmla="*/ 254 h 311"/>
                  <a:gd name="T82" fmla="*/ 169 w 176"/>
                  <a:gd name="T83" fmla="*/ 281 h 311"/>
                  <a:gd name="T84" fmla="*/ 152 w 176"/>
                  <a:gd name="T85" fmla="*/ 302 h 311"/>
                  <a:gd name="T86" fmla="*/ 127 w 176"/>
                  <a:gd name="T87" fmla="*/ 311 h 3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76" h="311">
                    <a:moveTo>
                      <a:pt x="110" y="311"/>
                    </a:moveTo>
                    <a:lnTo>
                      <a:pt x="99" y="309"/>
                    </a:lnTo>
                    <a:lnTo>
                      <a:pt x="84" y="303"/>
                    </a:lnTo>
                    <a:lnTo>
                      <a:pt x="70" y="296"/>
                    </a:lnTo>
                    <a:lnTo>
                      <a:pt x="55" y="287"/>
                    </a:lnTo>
                    <a:lnTo>
                      <a:pt x="40" y="276"/>
                    </a:lnTo>
                    <a:lnTo>
                      <a:pt x="29" y="265"/>
                    </a:lnTo>
                    <a:lnTo>
                      <a:pt x="20" y="254"/>
                    </a:lnTo>
                    <a:lnTo>
                      <a:pt x="16" y="243"/>
                    </a:lnTo>
                    <a:lnTo>
                      <a:pt x="16" y="233"/>
                    </a:lnTo>
                    <a:lnTo>
                      <a:pt x="18" y="224"/>
                    </a:lnTo>
                    <a:lnTo>
                      <a:pt x="25" y="219"/>
                    </a:lnTo>
                    <a:lnTo>
                      <a:pt x="35" y="217"/>
                    </a:lnTo>
                    <a:lnTo>
                      <a:pt x="42" y="219"/>
                    </a:lnTo>
                    <a:lnTo>
                      <a:pt x="47" y="222"/>
                    </a:lnTo>
                    <a:lnTo>
                      <a:pt x="55" y="228"/>
                    </a:lnTo>
                    <a:lnTo>
                      <a:pt x="62" y="233"/>
                    </a:lnTo>
                    <a:lnTo>
                      <a:pt x="71" y="241"/>
                    </a:lnTo>
                    <a:lnTo>
                      <a:pt x="79" y="246"/>
                    </a:lnTo>
                    <a:lnTo>
                      <a:pt x="88" y="250"/>
                    </a:lnTo>
                    <a:lnTo>
                      <a:pt x="95" y="252"/>
                    </a:lnTo>
                    <a:lnTo>
                      <a:pt x="103" y="252"/>
                    </a:lnTo>
                    <a:lnTo>
                      <a:pt x="106" y="248"/>
                    </a:lnTo>
                    <a:lnTo>
                      <a:pt x="108" y="243"/>
                    </a:lnTo>
                    <a:lnTo>
                      <a:pt x="108" y="235"/>
                    </a:lnTo>
                    <a:lnTo>
                      <a:pt x="103" y="224"/>
                    </a:lnTo>
                    <a:lnTo>
                      <a:pt x="92" y="213"/>
                    </a:lnTo>
                    <a:lnTo>
                      <a:pt x="75" y="199"/>
                    </a:lnTo>
                    <a:lnTo>
                      <a:pt x="58" y="184"/>
                    </a:lnTo>
                    <a:lnTo>
                      <a:pt x="40" y="167"/>
                    </a:lnTo>
                    <a:lnTo>
                      <a:pt x="24" y="149"/>
                    </a:lnTo>
                    <a:lnTo>
                      <a:pt x="11" y="127"/>
                    </a:lnTo>
                    <a:lnTo>
                      <a:pt x="3" y="103"/>
                    </a:lnTo>
                    <a:lnTo>
                      <a:pt x="0" y="77"/>
                    </a:lnTo>
                    <a:lnTo>
                      <a:pt x="1" y="57"/>
                    </a:lnTo>
                    <a:lnTo>
                      <a:pt x="9" y="39"/>
                    </a:lnTo>
                    <a:lnTo>
                      <a:pt x="22" y="22"/>
                    </a:lnTo>
                    <a:lnTo>
                      <a:pt x="29" y="15"/>
                    </a:lnTo>
                    <a:lnTo>
                      <a:pt x="42" y="7"/>
                    </a:lnTo>
                    <a:lnTo>
                      <a:pt x="55" y="2"/>
                    </a:lnTo>
                    <a:lnTo>
                      <a:pt x="66" y="0"/>
                    </a:lnTo>
                    <a:lnTo>
                      <a:pt x="77" y="2"/>
                    </a:lnTo>
                    <a:lnTo>
                      <a:pt x="90" y="7"/>
                    </a:lnTo>
                    <a:lnTo>
                      <a:pt x="101" y="13"/>
                    </a:lnTo>
                    <a:lnTo>
                      <a:pt x="112" y="20"/>
                    </a:lnTo>
                    <a:lnTo>
                      <a:pt x="123" y="27"/>
                    </a:lnTo>
                    <a:lnTo>
                      <a:pt x="130" y="33"/>
                    </a:lnTo>
                    <a:lnTo>
                      <a:pt x="138" y="40"/>
                    </a:lnTo>
                    <a:lnTo>
                      <a:pt x="143" y="46"/>
                    </a:lnTo>
                    <a:lnTo>
                      <a:pt x="147" y="53"/>
                    </a:lnTo>
                    <a:lnTo>
                      <a:pt x="150" y="64"/>
                    </a:lnTo>
                    <a:lnTo>
                      <a:pt x="152" y="79"/>
                    </a:lnTo>
                    <a:lnTo>
                      <a:pt x="156" y="99"/>
                    </a:lnTo>
                    <a:lnTo>
                      <a:pt x="158" y="118"/>
                    </a:lnTo>
                    <a:lnTo>
                      <a:pt x="158" y="130"/>
                    </a:lnTo>
                    <a:lnTo>
                      <a:pt x="150" y="136"/>
                    </a:lnTo>
                    <a:lnTo>
                      <a:pt x="141" y="138"/>
                    </a:lnTo>
                    <a:lnTo>
                      <a:pt x="123" y="134"/>
                    </a:lnTo>
                    <a:lnTo>
                      <a:pt x="110" y="130"/>
                    </a:lnTo>
                    <a:lnTo>
                      <a:pt x="104" y="125"/>
                    </a:lnTo>
                    <a:lnTo>
                      <a:pt x="101" y="116"/>
                    </a:lnTo>
                    <a:lnTo>
                      <a:pt x="101" y="110"/>
                    </a:lnTo>
                    <a:lnTo>
                      <a:pt x="99" y="105"/>
                    </a:lnTo>
                    <a:lnTo>
                      <a:pt x="97" y="97"/>
                    </a:lnTo>
                    <a:lnTo>
                      <a:pt x="95" y="90"/>
                    </a:lnTo>
                    <a:lnTo>
                      <a:pt x="92" y="72"/>
                    </a:lnTo>
                    <a:lnTo>
                      <a:pt x="90" y="62"/>
                    </a:lnTo>
                    <a:lnTo>
                      <a:pt x="88" y="59"/>
                    </a:lnTo>
                    <a:lnTo>
                      <a:pt x="86" y="57"/>
                    </a:lnTo>
                    <a:lnTo>
                      <a:pt x="79" y="59"/>
                    </a:lnTo>
                    <a:lnTo>
                      <a:pt x="70" y="66"/>
                    </a:lnTo>
                    <a:lnTo>
                      <a:pt x="64" y="81"/>
                    </a:lnTo>
                    <a:lnTo>
                      <a:pt x="62" y="99"/>
                    </a:lnTo>
                    <a:lnTo>
                      <a:pt x="68" y="116"/>
                    </a:lnTo>
                    <a:lnTo>
                      <a:pt x="81" y="130"/>
                    </a:lnTo>
                    <a:lnTo>
                      <a:pt x="97" y="145"/>
                    </a:lnTo>
                    <a:lnTo>
                      <a:pt x="117" y="162"/>
                    </a:lnTo>
                    <a:lnTo>
                      <a:pt x="136" y="180"/>
                    </a:lnTo>
                    <a:lnTo>
                      <a:pt x="154" y="197"/>
                    </a:lnTo>
                    <a:lnTo>
                      <a:pt x="167" y="217"/>
                    </a:lnTo>
                    <a:lnTo>
                      <a:pt x="174" y="239"/>
                    </a:lnTo>
                    <a:lnTo>
                      <a:pt x="176" y="254"/>
                    </a:lnTo>
                    <a:lnTo>
                      <a:pt x="174" y="268"/>
                    </a:lnTo>
                    <a:lnTo>
                      <a:pt x="169" y="281"/>
                    </a:lnTo>
                    <a:lnTo>
                      <a:pt x="162" y="292"/>
                    </a:lnTo>
                    <a:lnTo>
                      <a:pt x="152" y="302"/>
                    </a:lnTo>
                    <a:lnTo>
                      <a:pt x="139" y="307"/>
                    </a:lnTo>
                    <a:lnTo>
                      <a:pt x="127" y="311"/>
                    </a:lnTo>
                    <a:lnTo>
                      <a:pt x="110" y="3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Freeform 23">
                <a:extLst>
                  <a:ext uri="{FF2B5EF4-FFF2-40B4-BE49-F238E27FC236}">
                    <a16:creationId xmlns:a16="http://schemas.microsoft.com/office/drawing/2014/main" id="{60B35611-EB58-4DDB-B639-07C7FCB87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924"/>
                <a:ext cx="159" cy="434"/>
              </a:xfrm>
              <a:custGeom>
                <a:avLst/>
                <a:gdLst>
                  <a:gd name="T0" fmla="*/ 57 w 159"/>
                  <a:gd name="T1" fmla="*/ 222 h 434"/>
                  <a:gd name="T2" fmla="*/ 54 w 159"/>
                  <a:gd name="T3" fmla="*/ 207 h 434"/>
                  <a:gd name="T4" fmla="*/ 50 w 159"/>
                  <a:gd name="T5" fmla="*/ 198 h 434"/>
                  <a:gd name="T6" fmla="*/ 41 w 159"/>
                  <a:gd name="T7" fmla="*/ 193 h 434"/>
                  <a:gd name="T8" fmla="*/ 28 w 159"/>
                  <a:gd name="T9" fmla="*/ 191 h 434"/>
                  <a:gd name="T10" fmla="*/ 21 w 159"/>
                  <a:gd name="T11" fmla="*/ 185 h 434"/>
                  <a:gd name="T12" fmla="*/ 11 w 159"/>
                  <a:gd name="T13" fmla="*/ 176 h 434"/>
                  <a:gd name="T14" fmla="*/ 6 w 159"/>
                  <a:gd name="T15" fmla="*/ 161 h 434"/>
                  <a:gd name="T16" fmla="*/ 0 w 159"/>
                  <a:gd name="T17" fmla="*/ 145 h 434"/>
                  <a:gd name="T18" fmla="*/ 6 w 159"/>
                  <a:gd name="T19" fmla="*/ 137 h 434"/>
                  <a:gd name="T20" fmla="*/ 21 w 159"/>
                  <a:gd name="T21" fmla="*/ 134 h 434"/>
                  <a:gd name="T22" fmla="*/ 33 w 159"/>
                  <a:gd name="T23" fmla="*/ 134 h 434"/>
                  <a:gd name="T24" fmla="*/ 41 w 159"/>
                  <a:gd name="T25" fmla="*/ 130 h 434"/>
                  <a:gd name="T26" fmla="*/ 39 w 159"/>
                  <a:gd name="T27" fmla="*/ 112 h 434"/>
                  <a:gd name="T28" fmla="*/ 33 w 159"/>
                  <a:gd name="T29" fmla="*/ 80 h 434"/>
                  <a:gd name="T30" fmla="*/ 28 w 159"/>
                  <a:gd name="T31" fmla="*/ 49 h 434"/>
                  <a:gd name="T32" fmla="*/ 24 w 159"/>
                  <a:gd name="T33" fmla="*/ 27 h 434"/>
                  <a:gd name="T34" fmla="*/ 22 w 159"/>
                  <a:gd name="T35" fmla="*/ 12 h 434"/>
                  <a:gd name="T36" fmla="*/ 24 w 159"/>
                  <a:gd name="T37" fmla="*/ 3 h 434"/>
                  <a:gd name="T38" fmla="*/ 32 w 159"/>
                  <a:gd name="T39" fmla="*/ 0 h 434"/>
                  <a:gd name="T40" fmla="*/ 44 w 159"/>
                  <a:gd name="T41" fmla="*/ 0 h 434"/>
                  <a:gd name="T42" fmla="*/ 68 w 159"/>
                  <a:gd name="T43" fmla="*/ 5 h 434"/>
                  <a:gd name="T44" fmla="*/ 83 w 159"/>
                  <a:gd name="T45" fmla="*/ 16 h 434"/>
                  <a:gd name="T46" fmla="*/ 90 w 159"/>
                  <a:gd name="T47" fmla="*/ 29 h 434"/>
                  <a:gd name="T48" fmla="*/ 94 w 159"/>
                  <a:gd name="T49" fmla="*/ 44 h 434"/>
                  <a:gd name="T50" fmla="*/ 96 w 159"/>
                  <a:gd name="T51" fmla="*/ 62 h 434"/>
                  <a:gd name="T52" fmla="*/ 101 w 159"/>
                  <a:gd name="T53" fmla="*/ 88 h 434"/>
                  <a:gd name="T54" fmla="*/ 105 w 159"/>
                  <a:gd name="T55" fmla="*/ 114 h 434"/>
                  <a:gd name="T56" fmla="*/ 107 w 159"/>
                  <a:gd name="T57" fmla="*/ 128 h 434"/>
                  <a:gd name="T58" fmla="*/ 109 w 159"/>
                  <a:gd name="T59" fmla="*/ 130 h 434"/>
                  <a:gd name="T60" fmla="*/ 111 w 159"/>
                  <a:gd name="T61" fmla="*/ 132 h 434"/>
                  <a:gd name="T62" fmla="*/ 114 w 159"/>
                  <a:gd name="T63" fmla="*/ 134 h 434"/>
                  <a:gd name="T64" fmla="*/ 120 w 159"/>
                  <a:gd name="T65" fmla="*/ 134 h 434"/>
                  <a:gd name="T66" fmla="*/ 133 w 159"/>
                  <a:gd name="T67" fmla="*/ 136 h 434"/>
                  <a:gd name="T68" fmla="*/ 142 w 159"/>
                  <a:gd name="T69" fmla="*/ 136 h 434"/>
                  <a:gd name="T70" fmla="*/ 146 w 159"/>
                  <a:gd name="T71" fmla="*/ 137 h 434"/>
                  <a:gd name="T72" fmla="*/ 149 w 159"/>
                  <a:gd name="T73" fmla="*/ 139 h 434"/>
                  <a:gd name="T74" fmla="*/ 151 w 159"/>
                  <a:gd name="T75" fmla="*/ 145 h 434"/>
                  <a:gd name="T76" fmla="*/ 153 w 159"/>
                  <a:gd name="T77" fmla="*/ 152 h 434"/>
                  <a:gd name="T78" fmla="*/ 155 w 159"/>
                  <a:gd name="T79" fmla="*/ 161 h 434"/>
                  <a:gd name="T80" fmla="*/ 157 w 159"/>
                  <a:gd name="T81" fmla="*/ 171 h 434"/>
                  <a:gd name="T82" fmla="*/ 159 w 159"/>
                  <a:gd name="T83" fmla="*/ 182 h 434"/>
                  <a:gd name="T84" fmla="*/ 159 w 159"/>
                  <a:gd name="T85" fmla="*/ 189 h 434"/>
                  <a:gd name="T86" fmla="*/ 155 w 159"/>
                  <a:gd name="T87" fmla="*/ 195 h 434"/>
                  <a:gd name="T88" fmla="*/ 146 w 159"/>
                  <a:gd name="T89" fmla="*/ 196 h 434"/>
                  <a:gd name="T90" fmla="*/ 131 w 159"/>
                  <a:gd name="T91" fmla="*/ 195 h 434"/>
                  <a:gd name="T92" fmla="*/ 122 w 159"/>
                  <a:gd name="T93" fmla="*/ 195 h 434"/>
                  <a:gd name="T94" fmla="*/ 116 w 159"/>
                  <a:gd name="T95" fmla="*/ 196 h 434"/>
                  <a:gd name="T96" fmla="*/ 116 w 159"/>
                  <a:gd name="T97" fmla="*/ 200 h 434"/>
                  <a:gd name="T98" fmla="*/ 153 w 159"/>
                  <a:gd name="T99" fmla="*/ 408 h 434"/>
                  <a:gd name="T100" fmla="*/ 155 w 159"/>
                  <a:gd name="T101" fmla="*/ 419 h 434"/>
                  <a:gd name="T102" fmla="*/ 153 w 159"/>
                  <a:gd name="T103" fmla="*/ 426 h 434"/>
                  <a:gd name="T104" fmla="*/ 149 w 159"/>
                  <a:gd name="T105" fmla="*/ 432 h 434"/>
                  <a:gd name="T106" fmla="*/ 140 w 159"/>
                  <a:gd name="T107" fmla="*/ 434 h 434"/>
                  <a:gd name="T108" fmla="*/ 131 w 159"/>
                  <a:gd name="T109" fmla="*/ 430 h 434"/>
                  <a:gd name="T110" fmla="*/ 120 w 159"/>
                  <a:gd name="T111" fmla="*/ 424 h 434"/>
                  <a:gd name="T112" fmla="*/ 107 w 159"/>
                  <a:gd name="T113" fmla="*/ 419 h 434"/>
                  <a:gd name="T114" fmla="*/ 100 w 159"/>
                  <a:gd name="T115" fmla="*/ 415 h 434"/>
                  <a:gd name="T116" fmla="*/ 94 w 159"/>
                  <a:gd name="T117" fmla="*/ 410 h 434"/>
                  <a:gd name="T118" fmla="*/ 90 w 159"/>
                  <a:gd name="T119" fmla="*/ 399 h 434"/>
                  <a:gd name="T120" fmla="*/ 89 w 159"/>
                  <a:gd name="T121" fmla="*/ 384 h 434"/>
                  <a:gd name="T122" fmla="*/ 85 w 159"/>
                  <a:gd name="T123" fmla="*/ 367 h 434"/>
                  <a:gd name="T124" fmla="*/ 57 w 159"/>
                  <a:gd name="T125" fmla="*/ 222 h 4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59" h="434">
                    <a:moveTo>
                      <a:pt x="57" y="222"/>
                    </a:moveTo>
                    <a:lnTo>
                      <a:pt x="54" y="207"/>
                    </a:lnTo>
                    <a:lnTo>
                      <a:pt x="50" y="198"/>
                    </a:lnTo>
                    <a:lnTo>
                      <a:pt x="41" y="193"/>
                    </a:lnTo>
                    <a:lnTo>
                      <a:pt x="28" y="191"/>
                    </a:lnTo>
                    <a:lnTo>
                      <a:pt x="21" y="185"/>
                    </a:lnTo>
                    <a:lnTo>
                      <a:pt x="11" y="176"/>
                    </a:lnTo>
                    <a:lnTo>
                      <a:pt x="6" y="161"/>
                    </a:lnTo>
                    <a:lnTo>
                      <a:pt x="0" y="145"/>
                    </a:lnTo>
                    <a:lnTo>
                      <a:pt x="6" y="137"/>
                    </a:lnTo>
                    <a:lnTo>
                      <a:pt x="21" y="134"/>
                    </a:lnTo>
                    <a:lnTo>
                      <a:pt x="33" y="134"/>
                    </a:lnTo>
                    <a:lnTo>
                      <a:pt x="41" y="130"/>
                    </a:lnTo>
                    <a:lnTo>
                      <a:pt x="39" y="112"/>
                    </a:lnTo>
                    <a:lnTo>
                      <a:pt x="33" y="80"/>
                    </a:lnTo>
                    <a:lnTo>
                      <a:pt x="28" y="49"/>
                    </a:lnTo>
                    <a:lnTo>
                      <a:pt x="24" y="27"/>
                    </a:lnTo>
                    <a:lnTo>
                      <a:pt x="22" y="12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4" y="0"/>
                    </a:lnTo>
                    <a:lnTo>
                      <a:pt x="68" y="5"/>
                    </a:lnTo>
                    <a:lnTo>
                      <a:pt x="83" y="16"/>
                    </a:lnTo>
                    <a:lnTo>
                      <a:pt x="90" y="29"/>
                    </a:lnTo>
                    <a:lnTo>
                      <a:pt x="94" y="44"/>
                    </a:lnTo>
                    <a:lnTo>
                      <a:pt x="96" y="62"/>
                    </a:lnTo>
                    <a:lnTo>
                      <a:pt x="101" y="88"/>
                    </a:lnTo>
                    <a:lnTo>
                      <a:pt x="105" y="114"/>
                    </a:lnTo>
                    <a:lnTo>
                      <a:pt x="107" y="128"/>
                    </a:lnTo>
                    <a:lnTo>
                      <a:pt x="109" y="130"/>
                    </a:lnTo>
                    <a:lnTo>
                      <a:pt x="111" y="132"/>
                    </a:lnTo>
                    <a:lnTo>
                      <a:pt x="114" y="134"/>
                    </a:lnTo>
                    <a:lnTo>
                      <a:pt x="120" y="134"/>
                    </a:lnTo>
                    <a:lnTo>
                      <a:pt x="133" y="136"/>
                    </a:lnTo>
                    <a:lnTo>
                      <a:pt x="142" y="136"/>
                    </a:lnTo>
                    <a:lnTo>
                      <a:pt x="146" y="137"/>
                    </a:lnTo>
                    <a:lnTo>
                      <a:pt x="149" y="139"/>
                    </a:lnTo>
                    <a:lnTo>
                      <a:pt x="151" y="145"/>
                    </a:lnTo>
                    <a:lnTo>
                      <a:pt x="153" y="152"/>
                    </a:lnTo>
                    <a:lnTo>
                      <a:pt x="155" y="161"/>
                    </a:lnTo>
                    <a:lnTo>
                      <a:pt x="157" y="171"/>
                    </a:lnTo>
                    <a:lnTo>
                      <a:pt x="159" y="182"/>
                    </a:lnTo>
                    <a:lnTo>
                      <a:pt x="159" y="189"/>
                    </a:lnTo>
                    <a:lnTo>
                      <a:pt x="155" y="195"/>
                    </a:lnTo>
                    <a:lnTo>
                      <a:pt x="146" y="196"/>
                    </a:lnTo>
                    <a:lnTo>
                      <a:pt x="131" y="195"/>
                    </a:lnTo>
                    <a:lnTo>
                      <a:pt x="122" y="195"/>
                    </a:lnTo>
                    <a:lnTo>
                      <a:pt x="116" y="196"/>
                    </a:lnTo>
                    <a:lnTo>
                      <a:pt x="116" y="200"/>
                    </a:lnTo>
                    <a:lnTo>
                      <a:pt x="153" y="408"/>
                    </a:lnTo>
                    <a:lnTo>
                      <a:pt x="155" y="419"/>
                    </a:lnTo>
                    <a:lnTo>
                      <a:pt x="153" y="426"/>
                    </a:lnTo>
                    <a:lnTo>
                      <a:pt x="149" y="432"/>
                    </a:lnTo>
                    <a:lnTo>
                      <a:pt x="140" y="434"/>
                    </a:lnTo>
                    <a:lnTo>
                      <a:pt x="131" y="430"/>
                    </a:lnTo>
                    <a:lnTo>
                      <a:pt x="120" y="424"/>
                    </a:lnTo>
                    <a:lnTo>
                      <a:pt x="107" y="419"/>
                    </a:lnTo>
                    <a:lnTo>
                      <a:pt x="100" y="415"/>
                    </a:lnTo>
                    <a:lnTo>
                      <a:pt x="94" y="410"/>
                    </a:lnTo>
                    <a:lnTo>
                      <a:pt x="90" y="399"/>
                    </a:lnTo>
                    <a:lnTo>
                      <a:pt x="89" y="384"/>
                    </a:lnTo>
                    <a:lnTo>
                      <a:pt x="85" y="367"/>
                    </a:lnTo>
                    <a:lnTo>
                      <a:pt x="5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Freeform 24">
                <a:extLst>
                  <a:ext uri="{FF2B5EF4-FFF2-40B4-BE49-F238E27FC236}">
                    <a16:creationId xmlns:a16="http://schemas.microsoft.com/office/drawing/2014/main" id="{C4EEB517-0D60-4AC8-B082-A3931C691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2043"/>
                <a:ext cx="190" cy="329"/>
              </a:xfrm>
              <a:custGeom>
                <a:avLst/>
                <a:gdLst>
                  <a:gd name="T0" fmla="*/ 120 w 190"/>
                  <a:gd name="T1" fmla="*/ 33 h 329"/>
                  <a:gd name="T2" fmla="*/ 132 w 190"/>
                  <a:gd name="T3" fmla="*/ 44 h 329"/>
                  <a:gd name="T4" fmla="*/ 144 w 190"/>
                  <a:gd name="T5" fmla="*/ 57 h 329"/>
                  <a:gd name="T6" fmla="*/ 153 w 190"/>
                  <a:gd name="T7" fmla="*/ 72 h 329"/>
                  <a:gd name="T8" fmla="*/ 162 w 190"/>
                  <a:gd name="T9" fmla="*/ 87 h 329"/>
                  <a:gd name="T10" fmla="*/ 169 w 190"/>
                  <a:gd name="T11" fmla="*/ 105 h 329"/>
                  <a:gd name="T12" fmla="*/ 177 w 190"/>
                  <a:gd name="T13" fmla="*/ 125 h 329"/>
                  <a:gd name="T14" fmla="*/ 182 w 190"/>
                  <a:gd name="T15" fmla="*/ 147 h 329"/>
                  <a:gd name="T16" fmla="*/ 186 w 190"/>
                  <a:gd name="T17" fmla="*/ 173 h 329"/>
                  <a:gd name="T18" fmla="*/ 188 w 190"/>
                  <a:gd name="T19" fmla="*/ 195 h 329"/>
                  <a:gd name="T20" fmla="*/ 190 w 190"/>
                  <a:gd name="T21" fmla="*/ 219 h 329"/>
                  <a:gd name="T22" fmla="*/ 188 w 190"/>
                  <a:gd name="T23" fmla="*/ 247 h 329"/>
                  <a:gd name="T24" fmla="*/ 184 w 190"/>
                  <a:gd name="T25" fmla="*/ 272 h 329"/>
                  <a:gd name="T26" fmla="*/ 177 w 190"/>
                  <a:gd name="T27" fmla="*/ 296 h 329"/>
                  <a:gd name="T28" fmla="*/ 166 w 190"/>
                  <a:gd name="T29" fmla="*/ 315 h 329"/>
                  <a:gd name="T30" fmla="*/ 151 w 190"/>
                  <a:gd name="T31" fmla="*/ 326 h 329"/>
                  <a:gd name="T32" fmla="*/ 131 w 190"/>
                  <a:gd name="T33" fmla="*/ 329 h 329"/>
                  <a:gd name="T34" fmla="*/ 120 w 190"/>
                  <a:gd name="T35" fmla="*/ 327 h 329"/>
                  <a:gd name="T36" fmla="*/ 109 w 190"/>
                  <a:gd name="T37" fmla="*/ 322 h 329"/>
                  <a:gd name="T38" fmla="*/ 96 w 190"/>
                  <a:gd name="T39" fmla="*/ 316 h 329"/>
                  <a:gd name="T40" fmla="*/ 83 w 190"/>
                  <a:gd name="T41" fmla="*/ 309 h 329"/>
                  <a:gd name="T42" fmla="*/ 70 w 190"/>
                  <a:gd name="T43" fmla="*/ 302 h 329"/>
                  <a:gd name="T44" fmla="*/ 57 w 190"/>
                  <a:gd name="T45" fmla="*/ 293 h 329"/>
                  <a:gd name="T46" fmla="*/ 48 w 190"/>
                  <a:gd name="T47" fmla="*/ 285 h 329"/>
                  <a:gd name="T48" fmla="*/ 40 w 190"/>
                  <a:gd name="T49" fmla="*/ 278 h 329"/>
                  <a:gd name="T50" fmla="*/ 28 w 190"/>
                  <a:gd name="T51" fmla="*/ 259 h 329"/>
                  <a:gd name="T52" fmla="*/ 17 w 190"/>
                  <a:gd name="T53" fmla="*/ 234 h 329"/>
                  <a:gd name="T54" fmla="*/ 9 w 190"/>
                  <a:gd name="T55" fmla="*/ 204 h 329"/>
                  <a:gd name="T56" fmla="*/ 4 w 190"/>
                  <a:gd name="T57" fmla="*/ 177 h 329"/>
                  <a:gd name="T58" fmla="*/ 0 w 190"/>
                  <a:gd name="T59" fmla="*/ 136 h 329"/>
                  <a:gd name="T60" fmla="*/ 0 w 190"/>
                  <a:gd name="T61" fmla="*/ 76 h 329"/>
                  <a:gd name="T62" fmla="*/ 11 w 190"/>
                  <a:gd name="T63" fmla="*/ 22 h 329"/>
                  <a:gd name="T64" fmla="*/ 39 w 190"/>
                  <a:gd name="T65" fmla="*/ 0 h 329"/>
                  <a:gd name="T66" fmla="*/ 48 w 190"/>
                  <a:gd name="T67" fmla="*/ 2 h 329"/>
                  <a:gd name="T68" fmla="*/ 59 w 190"/>
                  <a:gd name="T69" fmla="*/ 6 h 329"/>
                  <a:gd name="T70" fmla="*/ 72 w 190"/>
                  <a:gd name="T71" fmla="*/ 9 h 329"/>
                  <a:gd name="T72" fmla="*/ 83 w 190"/>
                  <a:gd name="T73" fmla="*/ 15 h 329"/>
                  <a:gd name="T74" fmla="*/ 96 w 190"/>
                  <a:gd name="T75" fmla="*/ 20 h 329"/>
                  <a:gd name="T76" fmla="*/ 105 w 190"/>
                  <a:gd name="T77" fmla="*/ 24 h 329"/>
                  <a:gd name="T78" fmla="*/ 114 w 190"/>
                  <a:gd name="T79" fmla="*/ 30 h 329"/>
                  <a:gd name="T80" fmla="*/ 120 w 190"/>
                  <a:gd name="T81" fmla="*/ 33 h 32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0" h="329">
                    <a:moveTo>
                      <a:pt x="120" y="33"/>
                    </a:moveTo>
                    <a:lnTo>
                      <a:pt x="132" y="44"/>
                    </a:lnTo>
                    <a:lnTo>
                      <a:pt x="144" y="57"/>
                    </a:lnTo>
                    <a:lnTo>
                      <a:pt x="153" y="72"/>
                    </a:lnTo>
                    <a:lnTo>
                      <a:pt x="162" y="87"/>
                    </a:lnTo>
                    <a:lnTo>
                      <a:pt x="169" y="105"/>
                    </a:lnTo>
                    <a:lnTo>
                      <a:pt x="177" y="125"/>
                    </a:lnTo>
                    <a:lnTo>
                      <a:pt x="182" y="147"/>
                    </a:lnTo>
                    <a:lnTo>
                      <a:pt x="186" y="173"/>
                    </a:lnTo>
                    <a:lnTo>
                      <a:pt x="188" y="195"/>
                    </a:lnTo>
                    <a:lnTo>
                      <a:pt x="190" y="219"/>
                    </a:lnTo>
                    <a:lnTo>
                      <a:pt x="188" y="247"/>
                    </a:lnTo>
                    <a:lnTo>
                      <a:pt x="184" y="272"/>
                    </a:lnTo>
                    <a:lnTo>
                      <a:pt x="177" y="296"/>
                    </a:lnTo>
                    <a:lnTo>
                      <a:pt x="166" y="315"/>
                    </a:lnTo>
                    <a:lnTo>
                      <a:pt x="151" y="326"/>
                    </a:lnTo>
                    <a:lnTo>
                      <a:pt x="131" y="329"/>
                    </a:lnTo>
                    <a:lnTo>
                      <a:pt x="120" y="327"/>
                    </a:lnTo>
                    <a:lnTo>
                      <a:pt x="109" y="322"/>
                    </a:lnTo>
                    <a:lnTo>
                      <a:pt x="96" y="316"/>
                    </a:lnTo>
                    <a:lnTo>
                      <a:pt x="83" y="309"/>
                    </a:lnTo>
                    <a:lnTo>
                      <a:pt x="70" y="302"/>
                    </a:lnTo>
                    <a:lnTo>
                      <a:pt x="57" y="293"/>
                    </a:lnTo>
                    <a:lnTo>
                      <a:pt x="48" y="285"/>
                    </a:lnTo>
                    <a:lnTo>
                      <a:pt x="40" y="278"/>
                    </a:lnTo>
                    <a:lnTo>
                      <a:pt x="28" y="259"/>
                    </a:lnTo>
                    <a:lnTo>
                      <a:pt x="17" y="234"/>
                    </a:lnTo>
                    <a:lnTo>
                      <a:pt x="9" y="204"/>
                    </a:lnTo>
                    <a:lnTo>
                      <a:pt x="4" y="177"/>
                    </a:lnTo>
                    <a:lnTo>
                      <a:pt x="0" y="136"/>
                    </a:lnTo>
                    <a:lnTo>
                      <a:pt x="0" y="76"/>
                    </a:lnTo>
                    <a:lnTo>
                      <a:pt x="11" y="22"/>
                    </a:lnTo>
                    <a:lnTo>
                      <a:pt x="39" y="0"/>
                    </a:lnTo>
                    <a:lnTo>
                      <a:pt x="48" y="2"/>
                    </a:lnTo>
                    <a:lnTo>
                      <a:pt x="59" y="6"/>
                    </a:lnTo>
                    <a:lnTo>
                      <a:pt x="72" y="9"/>
                    </a:lnTo>
                    <a:lnTo>
                      <a:pt x="83" y="15"/>
                    </a:lnTo>
                    <a:lnTo>
                      <a:pt x="96" y="20"/>
                    </a:lnTo>
                    <a:lnTo>
                      <a:pt x="105" y="24"/>
                    </a:lnTo>
                    <a:lnTo>
                      <a:pt x="114" y="30"/>
                    </a:lnTo>
                    <a:lnTo>
                      <a:pt x="12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Freeform 25">
                <a:extLst>
                  <a:ext uri="{FF2B5EF4-FFF2-40B4-BE49-F238E27FC236}">
                    <a16:creationId xmlns:a16="http://schemas.microsoft.com/office/drawing/2014/main" id="{1127323C-531D-4ECD-8409-3A5ED539B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2109"/>
                <a:ext cx="52" cy="206"/>
              </a:xfrm>
              <a:custGeom>
                <a:avLst/>
                <a:gdLst>
                  <a:gd name="T0" fmla="*/ 2 w 52"/>
                  <a:gd name="T1" fmla="*/ 118 h 206"/>
                  <a:gd name="T2" fmla="*/ 11 w 52"/>
                  <a:gd name="T3" fmla="*/ 164 h 206"/>
                  <a:gd name="T4" fmla="*/ 18 w 52"/>
                  <a:gd name="T5" fmla="*/ 192 h 206"/>
                  <a:gd name="T6" fmla="*/ 28 w 52"/>
                  <a:gd name="T7" fmla="*/ 203 h 206"/>
                  <a:gd name="T8" fmla="*/ 35 w 52"/>
                  <a:gd name="T9" fmla="*/ 206 h 206"/>
                  <a:gd name="T10" fmla="*/ 44 w 52"/>
                  <a:gd name="T11" fmla="*/ 195 h 206"/>
                  <a:gd name="T12" fmla="*/ 50 w 52"/>
                  <a:gd name="T13" fmla="*/ 164 h 206"/>
                  <a:gd name="T14" fmla="*/ 52 w 52"/>
                  <a:gd name="T15" fmla="*/ 125 h 206"/>
                  <a:gd name="T16" fmla="*/ 50 w 52"/>
                  <a:gd name="T17" fmla="*/ 89 h 206"/>
                  <a:gd name="T18" fmla="*/ 44 w 52"/>
                  <a:gd name="T19" fmla="*/ 63 h 206"/>
                  <a:gd name="T20" fmla="*/ 37 w 52"/>
                  <a:gd name="T21" fmla="*/ 35 h 206"/>
                  <a:gd name="T22" fmla="*/ 26 w 52"/>
                  <a:gd name="T23" fmla="*/ 11 h 206"/>
                  <a:gd name="T24" fmla="*/ 17 w 52"/>
                  <a:gd name="T25" fmla="*/ 0 h 206"/>
                  <a:gd name="T26" fmla="*/ 7 w 52"/>
                  <a:gd name="T27" fmla="*/ 13 h 206"/>
                  <a:gd name="T28" fmla="*/ 2 w 52"/>
                  <a:gd name="T29" fmla="*/ 43 h 206"/>
                  <a:gd name="T30" fmla="*/ 0 w 52"/>
                  <a:gd name="T31" fmla="*/ 81 h 206"/>
                  <a:gd name="T32" fmla="*/ 2 w 52"/>
                  <a:gd name="T33" fmla="*/ 118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06">
                    <a:moveTo>
                      <a:pt x="2" y="118"/>
                    </a:moveTo>
                    <a:lnTo>
                      <a:pt x="11" y="164"/>
                    </a:lnTo>
                    <a:lnTo>
                      <a:pt x="18" y="192"/>
                    </a:lnTo>
                    <a:lnTo>
                      <a:pt x="28" y="203"/>
                    </a:lnTo>
                    <a:lnTo>
                      <a:pt x="35" y="206"/>
                    </a:lnTo>
                    <a:lnTo>
                      <a:pt x="44" y="195"/>
                    </a:lnTo>
                    <a:lnTo>
                      <a:pt x="50" y="164"/>
                    </a:lnTo>
                    <a:lnTo>
                      <a:pt x="52" y="125"/>
                    </a:lnTo>
                    <a:lnTo>
                      <a:pt x="50" y="89"/>
                    </a:lnTo>
                    <a:lnTo>
                      <a:pt x="44" y="63"/>
                    </a:lnTo>
                    <a:lnTo>
                      <a:pt x="37" y="35"/>
                    </a:lnTo>
                    <a:lnTo>
                      <a:pt x="26" y="11"/>
                    </a:lnTo>
                    <a:lnTo>
                      <a:pt x="17" y="0"/>
                    </a:lnTo>
                    <a:lnTo>
                      <a:pt x="7" y="13"/>
                    </a:lnTo>
                    <a:lnTo>
                      <a:pt x="2" y="43"/>
                    </a:lnTo>
                    <a:lnTo>
                      <a:pt x="0" y="81"/>
                    </a:lnTo>
                    <a:lnTo>
                      <a:pt x="2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Freeform 26">
                <a:extLst>
                  <a:ext uri="{FF2B5EF4-FFF2-40B4-BE49-F238E27FC236}">
                    <a16:creationId xmlns:a16="http://schemas.microsoft.com/office/drawing/2014/main" id="{1A1EDC50-B465-43EA-B4C6-3672028F7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1903"/>
                <a:ext cx="208" cy="515"/>
              </a:xfrm>
              <a:custGeom>
                <a:avLst/>
                <a:gdLst>
                  <a:gd name="T0" fmla="*/ 175 w 208"/>
                  <a:gd name="T1" fmla="*/ 289 h 515"/>
                  <a:gd name="T2" fmla="*/ 187 w 208"/>
                  <a:gd name="T3" fmla="*/ 381 h 515"/>
                  <a:gd name="T4" fmla="*/ 198 w 208"/>
                  <a:gd name="T5" fmla="*/ 455 h 515"/>
                  <a:gd name="T6" fmla="*/ 206 w 208"/>
                  <a:gd name="T7" fmla="*/ 488 h 515"/>
                  <a:gd name="T8" fmla="*/ 208 w 208"/>
                  <a:gd name="T9" fmla="*/ 504 h 515"/>
                  <a:gd name="T10" fmla="*/ 204 w 208"/>
                  <a:gd name="T11" fmla="*/ 515 h 515"/>
                  <a:gd name="T12" fmla="*/ 187 w 208"/>
                  <a:gd name="T13" fmla="*/ 513 h 515"/>
                  <a:gd name="T14" fmla="*/ 160 w 208"/>
                  <a:gd name="T15" fmla="*/ 501 h 515"/>
                  <a:gd name="T16" fmla="*/ 145 w 208"/>
                  <a:gd name="T17" fmla="*/ 480 h 515"/>
                  <a:gd name="T18" fmla="*/ 140 w 208"/>
                  <a:gd name="T19" fmla="*/ 460 h 515"/>
                  <a:gd name="T20" fmla="*/ 134 w 208"/>
                  <a:gd name="T21" fmla="*/ 458 h 515"/>
                  <a:gd name="T22" fmla="*/ 127 w 208"/>
                  <a:gd name="T23" fmla="*/ 466 h 515"/>
                  <a:gd name="T24" fmla="*/ 119 w 208"/>
                  <a:gd name="T25" fmla="*/ 479 h 515"/>
                  <a:gd name="T26" fmla="*/ 101 w 208"/>
                  <a:gd name="T27" fmla="*/ 490 h 515"/>
                  <a:gd name="T28" fmla="*/ 88 w 208"/>
                  <a:gd name="T29" fmla="*/ 490 h 515"/>
                  <a:gd name="T30" fmla="*/ 75 w 208"/>
                  <a:gd name="T31" fmla="*/ 484 h 515"/>
                  <a:gd name="T32" fmla="*/ 62 w 208"/>
                  <a:gd name="T33" fmla="*/ 475 h 515"/>
                  <a:gd name="T34" fmla="*/ 46 w 208"/>
                  <a:gd name="T35" fmla="*/ 462 h 515"/>
                  <a:gd name="T36" fmla="*/ 24 w 208"/>
                  <a:gd name="T37" fmla="*/ 440 h 515"/>
                  <a:gd name="T38" fmla="*/ 9 w 208"/>
                  <a:gd name="T39" fmla="*/ 396 h 515"/>
                  <a:gd name="T40" fmla="*/ 2 w 208"/>
                  <a:gd name="T41" fmla="*/ 346 h 515"/>
                  <a:gd name="T42" fmla="*/ 2 w 208"/>
                  <a:gd name="T43" fmla="*/ 285 h 515"/>
                  <a:gd name="T44" fmla="*/ 13 w 208"/>
                  <a:gd name="T45" fmla="*/ 227 h 515"/>
                  <a:gd name="T46" fmla="*/ 37 w 208"/>
                  <a:gd name="T47" fmla="*/ 188 h 515"/>
                  <a:gd name="T48" fmla="*/ 60 w 208"/>
                  <a:gd name="T49" fmla="*/ 186 h 515"/>
                  <a:gd name="T50" fmla="*/ 83 w 208"/>
                  <a:gd name="T51" fmla="*/ 193 h 515"/>
                  <a:gd name="T52" fmla="*/ 95 w 208"/>
                  <a:gd name="T53" fmla="*/ 195 h 515"/>
                  <a:gd name="T54" fmla="*/ 97 w 208"/>
                  <a:gd name="T55" fmla="*/ 190 h 515"/>
                  <a:gd name="T56" fmla="*/ 73 w 208"/>
                  <a:gd name="T57" fmla="*/ 50 h 515"/>
                  <a:gd name="T58" fmla="*/ 70 w 208"/>
                  <a:gd name="T59" fmla="*/ 10 h 515"/>
                  <a:gd name="T60" fmla="*/ 79 w 208"/>
                  <a:gd name="T61" fmla="*/ 0 h 515"/>
                  <a:gd name="T62" fmla="*/ 108 w 208"/>
                  <a:gd name="T63" fmla="*/ 10 h 515"/>
                  <a:gd name="T64" fmla="*/ 132 w 208"/>
                  <a:gd name="T65" fmla="*/ 28 h 5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8" h="515">
                    <a:moveTo>
                      <a:pt x="167" y="243"/>
                    </a:moveTo>
                    <a:lnTo>
                      <a:pt x="175" y="289"/>
                    </a:lnTo>
                    <a:lnTo>
                      <a:pt x="180" y="335"/>
                    </a:lnTo>
                    <a:lnTo>
                      <a:pt x="187" y="381"/>
                    </a:lnTo>
                    <a:lnTo>
                      <a:pt x="193" y="427"/>
                    </a:lnTo>
                    <a:lnTo>
                      <a:pt x="198" y="455"/>
                    </a:lnTo>
                    <a:lnTo>
                      <a:pt x="202" y="475"/>
                    </a:lnTo>
                    <a:lnTo>
                      <a:pt x="206" y="488"/>
                    </a:lnTo>
                    <a:lnTo>
                      <a:pt x="208" y="497"/>
                    </a:lnTo>
                    <a:lnTo>
                      <a:pt x="208" y="504"/>
                    </a:lnTo>
                    <a:lnTo>
                      <a:pt x="208" y="510"/>
                    </a:lnTo>
                    <a:lnTo>
                      <a:pt x="204" y="515"/>
                    </a:lnTo>
                    <a:lnTo>
                      <a:pt x="197" y="515"/>
                    </a:lnTo>
                    <a:lnTo>
                      <a:pt x="187" y="513"/>
                    </a:lnTo>
                    <a:lnTo>
                      <a:pt x="175" y="508"/>
                    </a:lnTo>
                    <a:lnTo>
                      <a:pt x="160" y="501"/>
                    </a:lnTo>
                    <a:lnTo>
                      <a:pt x="151" y="490"/>
                    </a:lnTo>
                    <a:lnTo>
                      <a:pt x="145" y="480"/>
                    </a:lnTo>
                    <a:lnTo>
                      <a:pt x="141" y="469"/>
                    </a:lnTo>
                    <a:lnTo>
                      <a:pt x="140" y="460"/>
                    </a:lnTo>
                    <a:lnTo>
                      <a:pt x="136" y="456"/>
                    </a:lnTo>
                    <a:lnTo>
                      <a:pt x="134" y="458"/>
                    </a:lnTo>
                    <a:lnTo>
                      <a:pt x="130" y="462"/>
                    </a:lnTo>
                    <a:lnTo>
                      <a:pt x="127" y="466"/>
                    </a:lnTo>
                    <a:lnTo>
                      <a:pt x="125" y="471"/>
                    </a:lnTo>
                    <a:lnTo>
                      <a:pt x="119" y="479"/>
                    </a:lnTo>
                    <a:lnTo>
                      <a:pt x="110" y="486"/>
                    </a:lnTo>
                    <a:lnTo>
                      <a:pt x="101" y="490"/>
                    </a:lnTo>
                    <a:lnTo>
                      <a:pt x="94" y="490"/>
                    </a:lnTo>
                    <a:lnTo>
                      <a:pt x="88" y="490"/>
                    </a:lnTo>
                    <a:lnTo>
                      <a:pt x="81" y="488"/>
                    </a:lnTo>
                    <a:lnTo>
                      <a:pt x="75" y="484"/>
                    </a:lnTo>
                    <a:lnTo>
                      <a:pt x="70" y="480"/>
                    </a:lnTo>
                    <a:lnTo>
                      <a:pt x="62" y="475"/>
                    </a:lnTo>
                    <a:lnTo>
                      <a:pt x="53" y="469"/>
                    </a:lnTo>
                    <a:lnTo>
                      <a:pt x="46" y="462"/>
                    </a:lnTo>
                    <a:lnTo>
                      <a:pt x="35" y="453"/>
                    </a:lnTo>
                    <a:lnTo>
                      <a:pt x="24" y="440"/>
                    </a:lnTo>
                    <a:lnTo>
                      <a:pt x="14" y="422"/>
                    </a:lnTo>
                    <a:lnTo>
                      <a:pt x="9" y="396"/>
                    </a:lnTo>
                    <a:lnTo>
                      <a:pt x="3" y="368"/>
                    </a:lnTo>
                    <a:lnTo>
                      <a:pt x="2" y="346"/>
                    </a:lnTo>
                    <a:lnTo>
                      <a:pt x="0" y="317"/>
                    </a:lnTo>
                    <a:lnTo>
                      <a:pt x="2" y="285"/>
                    </a:lnTo>
                    <a:lnTo>
                      <a:pt x="7" y="254"/>
                    </a:lnTo>
                    <a:lnTo>
                      <a:pt x="13" y="227"/>
                    </a:lnTo>
                    <a:lnTo>
                      <a:pt x="24" y="203"/>
                    </a:lnTo>
                    <a:lnTo>
                      <a:pt x="37" y="188"/>
                    </a:lnTo>
                    <a:lnTo>
                      <a:pt x="53" y="184"/>
                    </a:lnTo>
                    <a:lnTo>
                      <a:pt x="60" y="186"/>
                    </a:lnTo>
                    <a:lnTo>
                      <a:pt x="72" y="190"/>
                    </a:lnTo>
                    <a:lnTo>
                      <a:pt x="83" y="193"/>
                    </a:lnTo>
                    <a:lnTo>
                      <a:pt x="92" y="195"/>
                    </a:lnTo>
                    <a:lnTo>
                      <a:pt x="95" y="195"/>
                    </a:lnTo>
                    <a:lnTo>
                      <a:pt x="97" y="193"/>
                    </a:lnTo>
                    <a:lnTo>
                      <a:pt x="97" y="190"/>
                    </a:lnTo>
                    <a:lnTo>
                      <a:pt x="95" y="184"/>
                    </a:lnTo>
                    <a:lnTo>
                      <a:pt x="73" y="50"/>
                    </a:lnTo>
                    <a:lnTo>
                      <a:pt x="70" y="24"/>
                    </a:lnTo>
                    <a:lnTo>
                      <a:pt x="70" y="10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90" y="4"/>
                    </a:lnTo>
                    <a:lnTo>
                      <a:pt x="108" y="10"/>
                    </a:lnTo>
                    <a:lnTo>
                      <a:pt x="125" y="19"/>
                    </a:lnTo>
                    <a:lnTo>
                      <a:pt x="132" y="28"/>
                    </a:lnTo>
                    <a:lnTo>
                      <a:pt x="167" y="2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Freeform 27">
                <a:extLst>
                  <a:ext uri="{FF2B5EF4-FFF2-40B4-BE49-F238E27FC236}">
                    <a16:creationId xmlns:a16="http://schemas.microsoft.com/office/drawing/2014/main" id="{BEF49101-9722-473D-8C62-62D900DA7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144"/>
                <a:ext cx="48" cy="192"/>
              </a:xfrm>
              <a:custGeom>
                <a:avLst/>
                <a:gdLst>
                  <a:gd name="T0" fmla="*/ 26 w 48"/>
                  <a:gd name="T1" fmla="*/ 0 h 192"/>
                  <a:gd name="T2" fmla="*/ 9 w 48"/>
                  <a:gd name="T3" fmla="*/ 22 h 192"/>
                  <a:gd name="T4" fmla="*/ 0 w 48"/>
                  <a:gd name="T5" fmla="*/ 74 h 192"/>
                  <a:gd name="T6" fmla="*/ 0 w 48"/>
                  <a:gd name="T7" fmla="*/ 133 h 192"/>
                  <a:gd name="T8" fmla="*/ 2 w 48"/>
                  <a:gd name="T9" fmla="*/ 173 h 192"/>
                  <a:gd name="T10" fmla="*/ 4 w 48"/>
                  <a:gd name="T11" fmla="*/ 181 h 192"/>
                  <a:gd name="T12" fmla="*/ 6 w 48"/>
                  <a:gd name="T13" fmla="*/ 186 h 192"/>
                  <a:gd name="T14" fmla="*/ 9 w 48"/>
                  <a:gd name="T15" fmla="*/ 190 h 192"/>
                  <a:gd name="T16" fmla="*/ 11 w 48"/>
                  <a:gd name="T17" fmla="*/ 192 h 192"/>
                  <a:gd name="T18" fmla="*/ 20 w 48"/>
                  <a:gd name="T19" fmla="*/ 186 h 192"/>
                  <a:gd name="T20" fmla="*/ 29 w 48"/>
                  <a:gd name="T21" fmla="*/ 173 h 192"/>
                  <a:gd name="T22" fmla="*/ 37 w 48"/>
                  <a:gd name="T23" fmla="*/ 158 h 192"/>
                  <a:gd name="T24" fmla="*/ 40 w 48"/>
                  <a:gd name="T25" fmla="*/ 146 h 192"/>
                  <a:gd name="T26" fmla="*/ 46 w 48"/>
                  <a:gd name="T27" fmla="*/ 123 h 192"/>
                  <a:gd name="T28" fmla="*/ 48 w 48"/>
                  <a:gd name="T29" fmla="*/ 100 h 192"/>
                  <a:gd name="T30" fmla="*/ 44 w 48"/>
                  <a:gd name="T31" fmla="*/ 68 h 192"/>
                  <a:gd name="T32" fmla="*/ 39 w 48"/>
                  <a:gd name="T33" fmla="*/ 26 h 192"/>
                  <a:gd name="T34" fmla="*/ 37 w 48"/>
                  <a:gd name="T35" fmla="*/ 15 h 192"/>
                  <a:gd name="T36" fmla="*/ 35 w 48"/>
                  <a:gd name="T37" fmla="*/ 8 h 192"/>
                  <a:gd name="T38" fmla="*/ 31 w 48"/>
                  <a:gd name="T39" fmla="*/ 2 h 192"/>
                  <a:gd name="T40" fmla="*/ 26 w 48"/>
                  <a:gd name="T41" fmla="*/ 0 h 1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192">
                    <a:moveTo>
                      <a:pt x="26" y="0"/>
                    </a:moveTo>
                    <a:lnTo>
                      <a:pt x="9" y="22"/>
                    </a:lnTo>
                    <a:lnTo>
                      <a:pt x="0" y="74"/>
                    </a:lnTo>
                    <a:lnTo>
                      <a:pt x="0" y="133"/>
                    </a:lnTo>
                    <a:lnTo>
                      <a:pt x="2" y="173"/>
                    </a:lnTo>
                    <a:lnTo>
                      <a:pt x="4" y="181"/>
                    </a:lnTo>
                    <a:lnTo>
                      <a:pt x="6" y="186"/>
                    </a:lnTo>
                    <a:lnTo>
                      <a:pt x="9" y="190"/>
                    </a:lnTo>
                    <a:lnTo>
                      <a:pt x="11" y="192"/>
                    </a:lnTo>
                    <a:lnTo>
                      <a:pt x="20" y="186"/>
                    </a:lnTo>
                    <a:lnTo>
                      <a:pt x="29" y="173"/>
                    </a:lnTo>
                    <a:lnTo>
                      <a:pt x="37" y="158"/>
                    </a:lnTo>
                    <a:lnTo>
                      <a:pt x="40" y="146"/>
                    </a:lnTo>
                    <a:lnTo>
                      <a:pt x="46" y="123"/>
                    </a:lnTo>
                    <a:lnTo>
                      <a:pt x="48" y="100"/>
                    </a:lnTo>
                    <a:lnTo>
                      <a:pt x="44" y="68"/>
                    </a:lnTo>
                    <a:lnTo>
                      <a:pt x="39" y="26"/>
                    </a:lnTo>
                    <a:lnTo>
                      <a:pt x="37" y="15"/>
                    </a:lnTo>
                    <a:lnTo>
                      <a:pt x="35" y="8"/>
                    </a:lnTo>
                    <a:lnTo>
                      <a:pt x="31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Freeform 28">
                <a:extLst>
                  <a:ext uri="{FF2B5EF4-FFF2-40B4-BE49-F238E27FC236}">
                    <a16:creationId xmlns:a16="http://schemas.microsoft.com/office/drawing/2014/main" id="{FDC326AD-C9B8-4846-8DCB-B00158C7D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2102"/>
                <a:ext cx="187" cy="320"/>
              </a:xfrm>
              <a:custGeom>
                <a:avLst/>
                <a:gdLst>
                  <a:gd name="T0" fmla="*/ 123 w 187"/>
                  <a:gd name="T1" fmla="*/ 33 h 320"/>
                  <a:gd name="T2" fmla="*/ 134 w 187"/>
                  <a:gd name="T3" fmla="*/ 44 h 320"/>
                  <a:gd name="T4" fmla="*/ 145 w 187"/>
                  <a:gd name="T5" fmla="*/ 55 h 320"/>
                  <a:gd name="T6" fmla="*/ 154 w 187"/>
                  <a:gd name="T7" fmla="*/ 70 h 320"/>
                  <a:gd name="T8" fmla="*/ 163 w 187"/>
                  <a:gd name="T9" fmla="*/ 85 h 320"/>
                  <a:gd name="T10" fmla="*/ 169 w 187"/>
                  <a:gd name="T11" fmla="*/ 101 h 320"/>
                  <a:gd name="T12" fmla="*/ 176 w 187"/>
                  <a:gd name="T13" fmla="*/ 121 h 320"/>
                  <a:gd name="T14" fmla="*/ 182 w 187"/>
                  <a:gd name="T15" fmla="*/ 143 h 320"/>
                  <a:gd name="T16" fmla="*/ 185 w 187"/>
                  <a:gd name="T17" fmla="*/ 169 h 320"/>
                  <a:gd name="T18" fmla="*/ 187 w 187"/>
                  <a:gd name="T19" fmla="*/ 189 h 320"/>
                  <a:gd name="T20" fmla="*/ 187 w 187"/>
                  <a:gd name="T21" fmla="*/ 213 h 320"/>
                  <a:gd name="T22" fmla="*/ 185 w 187"/>
                  <a:gd name="T23" fmla="*/ 239 h 320"/>
                  <a:gd name="T24" fmla="*/ 180 w 187"/>
                  <a:gd name="T25" fmla="*/ 265 h 320"/>
                  <a:gd name="T26" fmla="*/ 173 w 187"/>
                  <a:gd name="T27" fmla="*/ 287 h 320"/>
                  <a:gd name="T28" fmla="*/ 162 w 187"/>
                  <a:gd name="T29" fmla="*/ 305 h 320"/>
                  <a:gd name="T30" fmla="*/ 145 w 187"/>
                  <a:gd name="T31" fmla="*/ 316 h 320"/>
                  <a:gd name="T32" fmla="*/ 127 w 187"/>
                  <a:gd name="T33" fmla="*/ 320 h 320"/>
                  <a:gd name="T34" fmla="*/ 116 w 187"/>
                  <a:gd name="T35" fmla="*/ 318 h 320"/>
                  <a:gd name="T36" fmla="*/ 105 w 187"/>
                  <a:gd name="T37" fmla="*/ 313 h 320"/>
                  <a:gd name="T38" fmla="*/ 92 w 187"/>
                  <a:gd name="T39" fmla="*/ 307 h 320"/>
                  <a:gd name="T40" fmla="*/ 79 w 187"/>
                  <a:gd name="T41" fmla="*/ 300 h 320"/>
                  <a:gd name="T42" fmla="*/ 66 w 187"/>
                  <a:gd name="T43" fmla="*/ 292 h 320"/>
                  <a:gd name="T44" fmla="*/ 55 w 187"/>
                  <a:gd name="T45" fmla="*/ 283 h 320"/>
                  <a:gd name="T46" fmla="*/ 46 w 187"/>
                  <a:gd name="T47" fmla="*/ 276 h 320"/>
                  <a:gd name="T48" fmla="*/ 38 w 187"/>
                  <a:gd name="T49" fmla="*/ 270 h 320"/>
                  <a:gd name="T50" fmla="*/ 25 w 187"/>
                  <a:gd name="T51" fmla="*/ 252 h 320"/>
                  <a:gd name="T52" fmla="*/ 14 w 187"/>
                  <a:gd name="T53" fmla="*/ 226 h 320"/>
                  <a:gd name="T54" fmla="*/ 7 w 187"/>
                  <a:gd name="T55" fmla="*/ 199 h 320"/>
                  <a:gd name="T56" fmla="*/ 1 w 187"/>
                  <a:gd name="T57" fmla="*/ 171 h 320"/>
                  <a:gd name="T58" fmla="*/ 0 w 187"/>
                  <a:gd name="T59" fmla="*/ 131 h 320"/>
                  <a:gd name="T60" fmla="*/ 1 w 187"/>
                  <a:gd name="T61" fmla="*/ 74 h 320"/>
                  <a:gd name="T62" fmla="*/ 14 w 187"/>
                  <a:gd name="T63" fmla="*/ 20 h 320"/>
                  <a:gd name="T64" fmla="*/ 42 w 187"/>
                  <a:gd name="T65" fmla="*/ 0 h 320"/>
                  <a:gd name="T66" fmla="*/ 51 w 187"/>
                  <a:gd name="T67" fmla="*/ 2 h 320"/>
                  <a:gd name="T68" fmla="*/ 62 w 187"/>
                  <a:gd name="T69" fmla="*/ 5 h 320"/>
                  <a:gd name="T70" fmla="*/ 75 w 187"/>
                  <a:gd name="T71" fmla="*/ 9 h 320"/>
                  <a:gd name="T72" fmla="*/ 86 w 187"/>
                  <a:gd name="T73" fmla="*/ 13 h 320"/>
                  <a:gd name="T74" fmla="*/ 99 w 187"/>
                  <a:gd name="T75" fmla="*/ 18 h 320"/>
                  <a:gd name="T76" fmla="*/ 108 w 187"/>
                  <a:gd name="T77" fmla="*/ 24 h 320"/>
                  <a:gd name="T78" fmla="*/ 117 w 187"/>
                  <a:gd name="T79" fmla="*/ 29 h 320"/>
                  <a:gd name="T80" fmla="*/ 123 w 187"/>
                  <a:gd name="T81" fmla="*/ 33 h 3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7" h="320">
                    <a:moveTo>
                      <a:pt x="123" y="33"/>
                    </a:moveTo>
                    <a:lnTo>
                      <a:pt x="134" y="44"/>
                    </a:lnTo>
                    <a:lnTo>
                      <a:pt x="145" y="55"/>
                    </a:lnTo>
                    <a:lnTo>
                      <a:pt x="154" y="70"/>
                    </a:lnTo>
                    <a:lnTo>
                      <a:pt x="163" y="85"/>
                    </a:lnTo>
                    <a:lnTo>
                      <a:pt x="169" y="101"/>
                    </a:lnTo>
                    <a:lnTo>
                      <a:pt x="176" y="121"/>
                    </a:lnTo>
                    <a:lnTo>
                      <a:pt x="182" y="143"/>
                    </a:lnTo>
                    <a:lnTo>
                      <a:pt x="185" y="169"/>
                    </a:lnTo>
                    <a:lnTo>
                      <a:pt x="187" y="189"/>
                    </a:lnTo>
                    <a:lnTo>
                      <a:pt x="187" y="213"/>
                    </a:lnTo>
                    <a:lnTo>
                      <a:pt x="185" y="239"/>
                    </a:lnTo>
                    <a:lnTo>
                      <a:pt x="180" y="265"/>
                    </a:lnTo>
                    <a:lnTo>
                      <a:pt x="173" y="287"/>
                    </a:lnTo>
                    <a:lnTo>
                      <a:pt x="162" y="305"/>
                    </a:lnTo>
                    <a:lnTo>
                      <a:pt x="145" y="316"/>
                    </a:lnTo>
                    <a:lnTo>
                      <a:pt x="127" y="320"/>
                    </a:lnTo>
                    <a:lnTo>
                      <a:pt x="116" y="318"/>
                    </a:lnTo>
                    <a:lnTo>
                      <a:pt x="105" y="313"/>
                    </a:lnTo>
                    <a:lnTo>
                      <a:pt x="92" y="307"/>
                    </a:lnTo>
                    <a:lnTo>
                      <a:pt x="79" y="300"/>
                    </a:lnTo>
                    <a:lnTo>
                      <a:pt x="66" y="292"/>
                    </a:lnTo>
                    <a:lnTo>
                      <a:pt x="55" y="283"/>
                    </a:lnTo>
                    <a:lnTo>
                      <a:pt x="46" y="276"/>
                    </a:lnTo>
                    <a:lnTo>
                      <a:pt x="38" y="270"/>
                    </a:lnTo>
                    <a:lnTo>
                      <a:pt x="25" y="252"/>
                    </a:lnTo>
                    <a:lnTo>
                      <a:pt x="14" y="226"/>
                    </a:lnTo>
                    <a:lnTo>
                      <a:pt x="7" y="199"/>
                    </a:lnTo>
                    <a:lnTo>
                      <a:pt x="1" y="171"/>
                    </a:lnTo>
                    <a:lnTo>
                      <a:pt x="0" y="131"/>
                    </a:lnTo>
                    <a:lnTo>
                      <a:pt x="1" y="74"/>
                    </a:lnTo>
                    <a:lnTo>
                      <a:pt x="14" y="2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62" y="5"/>
                    </a:lnTo>
                    <a:lnTo>
                      <a:pt x="75" y="9"/>
                    </a:lnTo>
                    <a:lnTo>
                      <a:pt x="86" y="13"/>
                    </a:lnTo>
                    <a:lnTo>
                      <a:pt x="99" y="18"/>
                    </a:lnTo>
                    <a:lnTo>
                      <a:pt x="108" y="24"/>
                    </a:lnTo>
                    <a:lnTo>
                      <a:pt x="117" y="29"/>
                    </a:lnTo>
                    <a:lnTo>
                      <a:pt x="12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Freeform 29">
                <a:extLst>
                  <a:ext uri="{FF2B5EF4-FFF2-40B4-BE49-F238E27FC236}">
                    <a16:creationId xmlns:a16="http://schemas.microsoft.com/office/drawing/2014/main" id="{A23EE143-50CC-403A-96E6-14103644A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2166"/>
                <a:ext cx="53" cy="201"/>
              </a:xfrm>
              <a:custGeom>
                <a:avLst/>
                <a:gdLst>
                  <a:gd name="T0" fmla="*/ 2 w 53"/>
                  <a:gd name="T1" fmla="*/ 114 h 201"/>
                  <a:gd name="T2" fmla="*/ 11 w 53"/>
                  <a:gd name="T3" fmla="*/ 160 h 201"/>
                  <a:gd name="T4" fmla="*/ 18 w 53"/>
                  <a:gd name="T5" fmla="*/ 186 h 201"/>
                  <a:gd name="T6" fmla="*/ 26 w 53"/>
                  <a:gd name="T7" fmla="*/ 197 h 201"/>
                  <a:gd name="T8" fmla="*/ 35 w 53"/>
                  <a:gd name="T9" fmla="*/ 201 h 201"/>
                  <a:gd name="T10" fmla="*/ 44 w 53"/>
                  <a:gd name="T11" fmla="*/ 190 h 201"/>
                  <a:gd name="T12" fmla="*/ 50 w 53"/>
                  <a:gd name="T13" fmla="*/ 160 h 201"/>
                  <a:gd name="T14" fmla="*/ 53 w 53"/>
                  <a:gd name="T15" fmla="*/ 122 h 201"/>
                  <a:gd name="T16" fmla="*/ 51 w 53"/>
                  <a:gd name="T17" fmla="*/ 87 h 201"/>
                  <a:gd name="T18" fmla="*/ 46 w 53"/>
                  <a:gd name="T19" fmla="*/ 61 h 201"/>
                  <a:gd name="T20" fmla="*/ 39 w 53"/>
                  <a:gd name="T21" fmla="*/ 33 h 201"/>
                  <a:gd name="T22" fmla="*/ 29 w 53"/>
                  <a:gd name="T23" fmla="*/ 11 h 201"/>
                  <a:gd name="T24" fmla="*/ 20 w 53"/>
                  <a:gd name="T25" fmla="*/ 0 h 201"/>
                  <a:gd name="T26" fmla="*/ 11 w 53"/>
                  <a:gd name="T27" fmla="*/ 11 h 201"/>
                  <a:gd name="T28" fmla="*/ 4 w 53"/>
                  <a:gd name="T29" fmla="*/ 41 h 201"/>
                  <a:gd name="T30" fmla="*/ 0 w 53"/>
                  <a:gd name="T31" fmla="*/ 79 h 201"/>
                  <a:gd name="T32" fmla="*/ 2 w 53"/>
                  <a:gd name="T33" fmla="*/ 114 h 2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201">
                    <a:moveTo>
                      <a:pt x="2" y="114"/>
                    </a:moveTo>
                    <a:lnTo>
                      <a:pt x="11" y="160"/>
                    </a:lnTo>
                    <a:lnTo>
                      <a:pt x="18" y="186"/>
                    </a:lnTo>
                    <a:lnTo>
                      <a:pt x="26" y="197"/>
                    </a:lnTo>
                    <a:lnTo>
                      <a:pt x="35" y="201"/>
                    </a:lnTo>
                    <a:lnTo>
                      <a:pt x="44" y="190"/>
                    </a:lnTo>
                    <a:lnTo>
                      <a:pt x="50" y="160"/>
                    </a:lnTo>
                    <a:lnTo>
                      <a:pt x="53" y="122"/>
                    </a:lnTo>
                    <a:lnTo>
                      <a:pt x="51" y="87"/>
                    </a:lnTo>
                    <a:lnTo>
                      <a:pt x="46" y="61"/>
                    </a:lnTo>
                    <a:lnTo>
                      <a:pt x="39" y="33"/>
                    </a:lnTo>
                    <a:lnTo>
                      <a:pt x="29" y="11"/>
                    </a:lnTo>
                    <a:lnTo>
                      <a:pt x="20" y="0"/>
                    </a:lnTo>
                    <a:lnTo>
                      <a:pt x="11" y="11"/>
                    </a:lnTo>
                    <a:lnTo>
                      <a:pt x="4" y="41"/>
                    </a:lnTo>
                    <a:lnTo>
                      <a:pt x="0" y="79"/>
                    </a:lnTo>
                    <a:lnTo>
                      <a:pt x="2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Freeform 30">
                <a:extLst>
                  <a:ext uri="{FF2B5EF4-FFF2-40B4-BE49-F238E27FC236}">
                    <a16:creationId xmlns:a16="http://schemas.microsoft.com/office/drawing/2014/main" id="{02A84D61-B635-494C-9505-3F7C693C3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2" y="3592"/>
                <a:ext cx="1744" cy="244"/>
              </a:xfrm>
              <a:custGeom>
                <a:avLst/>
                <a:gdLst>
                  <a:gd name="T0" fmla="*/ 1457 w 1744"/>
                  <a:gd name="T1" fmla="*/ 121 h 244"/>
                  <a:gd name="T2" fmla="*/ 1400 w 1744"/>
                  <a:gd name="T3" fmla="*/ 130 h 244"/>
                  <a:gd name="T4" fmla="*/ 1347 w 1744"/>
                  <a:gd name="T5" fmla="*/ 128 h 244"/>
                  <a:gd name="T6" fmla="*/ 1293 w 1744"/>
                  <a:gd name="T7" fmla="*/ 116 h 244"/>
                  <a:gd name="T8" fmla="*/ 1242 w 1744"/>
                  <a:gd name="T9" fmla="*/ 97 h 244"/>
                  <a:gd name="T10" fmla="*/ 1190 w 1744"/>
                  <a:gd name="T11" fmla="*/ 77 h 244"/>
                  <a:gd name="T12" fmla="*/ 1139 w 1744"/>
                  <a:gd name="T13" fmla="*/ 53 h 244"/>
                  <a:gd name="T14" fmla="*/ 1085 w 1744"/>
                  <a:gd name="T15" fmla="*/ 35 h 244"/>
                  <a:gd name="T16" fmla="*/ 1036 w 1744"/>
                  <a:gd name="T17" fmla="*/ 20 h 244"/>
                  <a:gd name="T18" fmla="*/ 990 w 1744"/>
                  <a:gd name="T19" fmla="*/ 18 h 244"/>
                  <a:gd name="T20" fmla="*/ 944 w 1744"/>
                  <a:gd name="T21" fmla="*/ 24 h 244"/>
                  <a:gd name="T22" fmla="*/ 900 w 1744"/>
                  <a:gd name="T23" fmla="*/ 35 h 244"/>
                  <a:gd name="T24" fmla="*/ 855 w 1744"/>
                  <a:gd name="T25" fmla="*/ 48 h 244"/>
                  <a:gd name="T26" fmla="*/ 811 w 1744"/>
                  <a:gd name="T27" fmla="*/ 64 h 244"/>
                  <a:gd name="T28" fmla="*/ 769 w 1744"/>
                  <a:gd name="T29" fmla="*/ 79 h 244"/>
                  <a:gd name="T30" fmla="*/ 723 w 1744"/>
                  <a:gd name="T31" fmla="*/ 92 h 244"/>
                  <a:gd name="T32" fmla="*/ 679 w 1744"/>
                  <a:gd name="T33" fmla="*/ 103 h 244"/>
                  <a:gd name="T34" fmla="*/ 635 w 1744"/>
                  <a:gd name="T35" fmla="*/ 105 h 244"/>
                  <a:gd name="T36" fmla="*/ 594 w 1744"/>
                  <a:gd name="T37" fmla="*/ 103 h 244"/>
                  <a:gd name="T38" fmla="*/ 552 w 1744"/>
                  <a:gd name="T39" fmla="*/ 94 h 244"/>
                  <a:gd name="T40" fmla="*/ 511 w 1744"/>
                  <a:gd name="T41" fmla="*/ 81 h 244"/>
                  <a:gd name="T42" fmla="*/ 473 w 1744"/>
                  <a:gd name="T43" fmla="*/ 66 h 244"/>
                  <a:gd name="T44" fmla="*/ 432 w 1744"/>
                  <a:gd name="T45" fmla="*/ 51 h 244"/>
                  <a:gd name="T46" fmla="*/ 394 w 1744"/>
                  <a:gd name="T47" fmla="*/ 36 h 244"/>
                  <a:gd name="T48" fmla="*/ 349 w 1744"/>
                  <a:gd name="T49" fmla="*/ 22 h 244"/>
                  <a:gd name="T50" fmla="*/ 298 w 1744"/>
                  <a:gd name="T51" fmla="*/ 16 h 244"/>
                  <a:gd name="T52" fmla="*/ 248 w 1744"/>
                  <a:gd name="T53" fmla="*/ 20 h 244"/>
                  <a:gd name="T54" fmla="*/ 198 w 1744"/>
                  <a:gd name="T55" fmla="*/ 33 h 244"/>
                  <a:gd name="T56" fmla="*/ 162 w 1744"/>
                  <a:gd name="T57" fmla="*/ 48 h 244"/>
                  <a:gd name="T58" fmla="*/ 138 w 1744"/>
                  <a:gd name="T59" fmla="*/ 60 h 244"/>
                  <a:gd name="T60" fmla="*/ 114 w 1744"/>
                  <a:gd name="T61" fmla="*/ 75 h 244"/>
                  <a:gd name="T62" fmla="*/ 92 w 1744"/>
                  <a:gd name="T63" fmla="*/ 92 h 244"/>
                  <a:gd name="T64" fmla="*/ 75 w 1744"/>
                  <a:gd name="T65" fmla="*/ 119 h 244"/>
                  <a:gd name="T66" fmla="*/ 59 w 1744"/>
                  <a:gd name="T67" fmla="*/ 154 h 244"/>
                  <a:gd name="T68" fmla="*/ 38 w 1744"/>
                  <a:gd name="T69" fmla="*/ 185 h 244"/>
                  <a:gd name="T70" fmla="*/ 13 w 1744"/>
                  <a:gd name="T71" fmla="*/ 211 h 244"/>
                  <a:gd name="T72" fmla="*/ 1626 w 1744"/>
                  <a:gd name="T73" fmla="*/ 244 h 244"/>
                  <a:gd name="T74" fmla="*/ 1671 w 1744"/>
                  <a:gd name="T75" fmla="*/ 213 h 244"/>
                  <a:gd name="T76" fmla="*/ 1706 w 1744"/>
                  <a:gd name="T77" fmla="*/ 178 h 244"/>
                  <a:gd name="T78" fmla="*/ 1728 w 1744"/>
                  <a:gd name="T79" fmla="*/ 143 h 244"/>
                  <a:gd name="T80" fmla="*/ 1741 w 1744"/>
                  <a:gd name="T81" fmla="*/ 103 h 244"/>
                  <a:gd name="T82" fmla="*/ 1742 w 1744"/>
                  <a:gd name="T83" fmla="*/ 51 h 244"/>
                  <a:gd name="T84" fmla="*/ 1729 w 1744"/>
                  <a:gd name="T85" fmla="*/ 0 h 244"/>
                  <a:gd name="T86" fmla="*/ 1665 w 1744"/>
                  <a:gd name="T87" fmla="*/ 11 h 244"/>
                  <a:gd name="T88" fmla="*/ 1604 w 1744"/>
                  <a:gd name="T89" fmla="*/ 40 h 244"/>
                  <a:gd name="T90" fmla="*/ 1545 w 1744"/>
                  <a:gd name="T91" fmla="*/ 77 h 244"/>
                  <a:gd name="T92" fmla="*/ 1485 w 1744"/>
                  <a:gd name="T93" fmla="*/ 110 h 2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744" h="244">
                    <a:moveTo>
                      <a:pt x="1485" y="110"/>
                    </a:moveTo>
                    <a:lnTo>
                      <a:pt x="1457" y="121"/>
                    </a:lnTo>
                    <a:lnTo>
                      <a:pt x="1428" y="127"/>
                    </a:lnTo>
                    <a:lnTo>
                      <a:pt x="1400" y="130"/>
                    </a:lnTo>
                    <a:lnTo>
                      <a:pt x="1374" y="130"/>
                    </a:lnTo>
                    <a:lnTo>
                      <a:pt x="1347" y="128"/>
                    </a:lnTo>
                    <a:lnTo>
                      <a:pt x="1321" y="123"/>
                    </a:lnTo>
                    <a:lnTo>
                      <a:pt x="1293" y="116"/>
                    </a:lnTo>
                    <a:lnTo>
                      <a:pt x="1268" y="108"/>
                    </a:lnTo>
                    <a:lnTo>
                      <a:pt x="1242" y="97"/>
                    </a:lnTo>
                    <a:lnTo>
                      <a:pt x="1216" y="88"/>
                    </a:lnTo>
                    <a:lnTo>
                      <a:pt x="1190" y="77"/>
                    </a:lnTo>
                    <a:lnTo>
                      <a:pt x="1165" y="66"/>
                    </a:lnTo>
                    <a:lnTo>
                      <a:pt x="1139" y="53"/>
                    </a:lnTo>
                    <a:lnTo>
                      <a:pt x="1113" y="44"/>
                    </a:lnTo>
                    <a:lnTo>
                      <a:pt x="1085" y="35"/>
                    </a:lnTo>
                    <a:lnTo>
                      <a:pt x="1060" y="25"/>
                    </a:lnTo>
                    <a:lnTo>
                      <a:pt x="1036" y="20"/>
                    </a:lnTo>
                    <a:lnTo>
                      <a:pt x="1012" y="18"/>
                    </a:lnTo>
                    <a:lnTo>
                      <a:pt x="990" y="18"/>
                    </a:lnTo>
                    <a:lnTo>
                      <a:pt x="966" y="20"/>
                    </a:lnTo>
                    <a:lnTo>
                      <a:pt x="944" y="24"/>
                    </a:lnTo>
                    <a:lnTo>
                      <a:pt x="922" y="27"/>
                    </a:lnTo>
                    <a:lnTo>
                      <a:pt x="900" y="35"/>
                    </a:lnTo>
                    <a:lnTo>
                      <a:pt x="877" y="40"/>
                    </a:lnTo>
                    <a:lnTo>
                      <a:pt x="855" y="48"/>
                    </a:lnTo>
                    <a:lnTo>
                      <a:pt x="833" y="57"/>
                    </a:lnTo>
                    <a:lnTo>
                      <a:pt x="811" y="64"/>
                    </a:lnTo>
                    <a:lnTo>
                      <a:pt x="789" y="71"/>
                    </a:lnTo>
                    <a:lnTo>
                      <a:pt x="769" y="79"/>
                    </a:lnTo>
                    <a:lnTo>
                      <a:pt x="745" y="86"/>
                    </a:lnTo>
                    <a:lnTo>
                      <a:pt x="723" y="92"/>
                    </a:lnTo>
                    <a:lnTo>
                      <a:pt x="701" y="97"/>
                    </a:lnTo>
                    <a:lnTo>
                      <a:pt x="679" y="103"/>
                    </a:lnTo>
                    <a:lnTo>
                      <a:pt x="657" y="105"/>
                    </a:lnTo>
                    <a:lnTo>
                      <a:pt x="635" y="105"/>
                    </a:lnTo>
                    <a:lnTo>
                      <a:pt x="614" y="105"/>
                    </a:lnTo>
                    <a:lnTo>
                      <a:pt x="594" y="103"/>
                    </a:lnTo>
                    <a:lnTo>
                      <a:pt x="572" y="99"/>
                    </a:lnTo>
                    <a:lnTo>
                      <a:pt x="552" y="94"/>
                    </a:lnTo>
                    <a:lnTo>
                      <a:pt x="532" y="88"/>
                    </a:lnTo>
                    <a:lnTo>
                      <a:pt x="511" y="81"/>
                    </a:lnTo>
                    <a:lnTo>
                      <a:pt x="493" y="73"/>
                    </a:lnTo>
                    <a:lnTo>
                      <a:pt x="473" y="66"/>
                    </a:lnTo>
                    <a:lnTo>
                      <a:pt x="452" y="59"/>
                    </a:lnTo>
                    <a:lnTo>
                      <a:pt x="432" y="51"/>
                    </a:lnTo>
                    <a:lnTo>
                      <a:pt x="414" y="42"/>
                    </a:lnTo>
                    <a:lnTo>
                      <a:pt x="394" y="36"/>
                    </a:lnTo>
                    <a:lnTo>
                      <a:pt x="373" y="29"/>
                    </a:lnTo>
                    <a:lnTo>
                      <a:pt x="349" y="22"/>
                    </a:lnTo>
                    <a:lnTo>
                      <a:pt x="324" y="16"/>
                    </a:lnTo>
                    <a:lnTo>
                      <a:pt x="298" y="16"/>
                    </a:lnTo>
                    <a:lnTo>
                      <a:pt x="274" y="16"/>
                    </a:lnTo>
                    <a:lnTo>
                      <a:pt x="248" y="20"/>
                    </a:lnTo>
                    <a:lnTo>
                      <a:pt x="222" y="25"/>
                    </a:lnTo>
                    <a:lnTo>
                      <a:pt x="198" y="33"/>
                    </a:lnTo>
                    <a:lnTo>
                      <a:pt x="175" y="42"/>
                    </a:lnTo>
                    <a:lnTo>
                      <a:pt x="162" y="48"/>
                    </a:lnTo>
                    <a:lnTo>
                      <a:pt x="149" y="55"/>
                    </a:lnTo>
                    <a:lnTo>
                      <a:pt x="138" y="60"/>
                    </a:lnTo>
                    <a:lnTo>
                      <a:pt x="125" y="68"/>
                    </a:lnTo>
                    <a:lnTo>
                      <a:pt x="114" y="75"/>
                    </a:lnTo>
                    <a:lnTo>
                      <a:pt x="103" y="84"/>
                    </a:lnTo>
                    <a:lnTo>
                      <a:pt x="92" y="92"/>
                    </a:lnTo>
                    <a:lnTo>
                      <a:pt x="81" y="99"/>
                    </a:lnTo>
                    <a:lnTo>
                      <a:pt x="75" y="119"/>
                    </a:lnTo>
                    <a:lnTo>
                      <a:pt x="68" y="138"/>
                    </a:lnTo>
                    <a:lnTo>
                      <a:pt x="59" y="154"/>
                    </a:lnTo>
                    <a:lnTo>
                      <a:pt x="49" y="171"/>
                    </a:lnTo>
                    <a:lnTo>
                      <a:pt x="38" y="185"/>
                    </a:lnTo>
                    <a:lnTo>
                      <a:pt x="26" y="198"/>
                    </a:lnTo>
                    <a:lnTo>
                      <a:pt x="13" y="211"/>
                    </a:lnTo>
                    <a:lnTo>
                      <a:pt x="0" y="222"/>
                    </a:lnTo>
                    <a:lnTo>
                      <a:pt x="1626" y="244"/>
                    </a:lnTo>
                    <a:lnTo>
                      <a:pt x="1650" y="230"/>
                    </a:lnTo>
                    <a:lnTo>
                      <a:pt x="1671" y="213"/>
                    </a:lnTo>
                    <a:lnTo>
                      <a:pt x="1689" y="197"/>
                    </a:lnTo>
                    <a:lnTo>
                      <a:pt x="1706" y="178"/>
                    </a:lnTo>
                    <a:lnTo>
                      <a:pt x="1718" y="162"/>
                    </a:lnTo>
                    <a:lnTo>
                      <a:pt x="1728" y="143"/>
                    </a:lnTo>
                    <a:lnTo>
                      <a:pt x="1735" y="123"/>
                    </a:lnTo>
                    <a:lnTo>
                      <a:pt x="1741" y="103"/>
                    </a:lnTo>
                    <a:lnTo>
                      <a:pt x="1744" y="77"/>
                    </a:lnTo>
                    <a:lnTo>
                      <a:pt x="1742" y="51"/>
                    </a:lnTo>
                    <a:lnTo>
                      <a:pt x="1737" y="25"/>
                    </a:lnTo>
                    <a:lnTo>
                      <a:pt x="1729" y="0"/>
                    </a:lnTo>
                    <a:lnTo>
                      <a:pt x="1696" y="3"/>
                    </a:lnTo>
                    <a:lnTo>
                      <a:pt x="1665" y="11"/>
                    </a:lnTo>
                    <a:lnTo>
                      <a:pt x="1636" y="25"/>
                    </a:lnTo>
                    <a:lnTo>
                      <a:pt x="1604" y="40"/>
                    </a:lnTo>
                    <a:lnTo>
                      <a:pt x="1575" y="59"/>
                    </a:lnTo>
                    <a:lnTo>
                      <a:pt x="1545" y="77"/>
                    </a:lnTo>
                    <a:lnTo>
                      <a:pt x="1516" y="95"/>
                    </a:lnTo>
                    <a:lnTo>
                      <a:pt x="1485" y="110"/>
                    </a:lnTo>
                    <a:close/>
                  </a:path>
                </a:pathLst>
              </a:custGeom>
              <a:solidFill>
                <a:srgbClr val="FFE8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Freeform 31">
                <a:extLst>
                  <a:ext uri="{FF2B5EF4-FFF2-40B4-BE49-F238E27FC236}">
                    <a16:creationId xmlns:a16="http://schemas.microsoft.com/office/drawing/2014/main" id="{B59CA5EA-8DA2-4EAD-9D20-9163CBABB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7" y="2187"/>
                <a:ext cx="321" cy="263"/>
              </a:xfrm>
              <a:custGeom>
                <a:avLst/>
                <a:gdLst>
                  <a:gd name="T0" fmla="*/ 0 w 321"/>
                  <a:gd name="T1" fmla="*/ 86 h 263"/>
                  <a:gd name="T2" fmla="*/ 135 w 321"/>
                  <a:gd name="T3" fmla="*/ 0 h 263"/>
                  <a:gd name="T4" fmla="*/ 144 w 321"/>
                  <a:gd name="T5" fmla="*/ 1 h 263"/>
                  <a:gd name="T6" fmla="*/ 170 w 321"/>
                  <a:gd name="T7" fmla="*/ 7 h 263"/>
                  <a:gd name="T8" fmla="*/ 203 w 321"/>
                  <a:gd name="T9" fmla="*/ 18 h 263"/>
                  <a:gd name="T10" fmla="*/ 241 w 321"/>
                  <a:gd name="T11" fmla="*/ 35 h 263"/>
                  <a:gd name="T12" fmla="*/ 276 w 321"/>
                  <a:gd name="T13" fmla="*/ 58 h 263"/>
                  <a:gd name="T14" fmla="*/ 306 w 321"/>
                  <a:gd name="T15" fmla="*/ 92 h 263"/>
                  <a:gd name="T16" fmla="*/ 321 w 321"/>
                  <a:gd name="T17" fmla="*/ 134 h 263"/>
                  <a:gd name="T18" fmla="*/ 317 w 321"/>
                  <a:gd name="T19" fmla="*/ 187 h 263"/>
                  <a:gd name="T20" fmla="*/ 159 w 321"/>
                  <a:gd name="T21" fmla="*/ 263 h 263"/>
                  <a:gd name="T22" fmla="*/ 159 w 321"/>
                  <a:gd name="T23" fmla="*/ 257 h 263"/>
                  <a:gd name="T24" fmla="*/ 155 w 321"/>
                  <a:gd name="T25" fmla="*/ 242 h 263"/>
                  <a:gd name="T26" fmla="*/ 146 w 321"/>
                  <a:gd name="T27" fmla="*/ 220 h 263"/>
                  <a:gd name="T28" fmla="*/ 133 w 321"/>
                  <a:gd name="T29" fmla="*/ 193 h 263"/>
                  <a:gd name="T30" fmla="*/ 113 w 321"/>
                  <a:gd name="T31" fmla="*/ 165 h 263"/>
                  <a:gd name="T32" fmla="*/ 85 w 321"/>
                  <a:gd name="T33" fmla="*/ 136 h 263"/>
                  <a:gd name="T34" fmla="*/ 48 w 321"/>
                  <a:gd name="T35" fmla="*/ 108 h 263"/>
                  <a:gd name="T36" fmla="*/ 0 w 321"/>
                  <a:gd name="T37" fmla="*/ 86 h 2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1" h="263">
                    <a:moveTo>
                      <a:pt x="0" y="86"/>
                    </a:moveTo>
                    <a:lnTo>
                      <a:pt x="135" y="0"/>
                    </a:lnTo>
                    <a:lnTo>
                      <a:pt x="144" y="1"/>
                    </a:lnTo>
                    <a:lnTo>
                      <a:pt x="170" y="7"/>
                    </a:lnTo>
                    <a:lnTo>
                      <a:pt x="203" y="18"/>
                    </a:lnTo>
                    <a:lnTo>
                      <a:pt x="241" y="35"/>
                    </a:lnTo>
                    <a:lnTo>
                      <a:pt x="276" y="58"/>
                    </a:lnTo>
                    <a:lnTo>
                      <a:pt x="306" y="92"/>
                    </a:lnTo>
                    <a:lnTo>
                      <a:pt x="321" y="134"/>
                    </a:lnTo>
                    <a:lnTo>
                      <a:pt x="317" y="187"/>
                    </a:lnTo>
                    <a:lnTo>
                      <a:pt x="159" y="263"/>
                    </a:lnTo>
                    <a:lnTo>
                      <a:pt x="159" y="257"/>
                    </a:lnTo>
                    <a:lnTo>
                      <a:pt x="155" y="242"/>
                    </a:lnTo>
                    <a:lnTo>
                      <a:pt x="146" y="220"/>
                    </a:lnTo>
                    <a:lnTo>
                      <a:pt x="133" y="193"/>
                    </a:lnTo>
                    <a:lnTo>
                      <a:pt x="113" y="165"/>
                    </a:lnTo>
                    <a:lnTo>
                      <a:pt x="85" y="136"/>
                    </a:lnTo>
                    <a:lnTo>
                      <a:pt x="48" y="10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Freeform 32">
                <a:extLst>
                  <a:ext uri="{FF2B5EF4-FFF2-40B4-BE49-F238E27FC236}">
                    <a16:creationId xmlns:a16="http://schemas.microsoft.com/office/drawing/2014/main" id="{2858FC5D-17E3-4FC1-8952-1C4C57CFD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262"/>
                <a:ext cx="1110" cy="802"/>
              </a:xfrm>
              <a:custGeom>
                <a:avLst/>
                <a:gdLst>
                  <a:gd name="T0" fmla="*/ 905 w 1110"/>
                  <a:gd name="T1" fmla="*/ 0 h 802"/>
                  <a:gd name="T2" fmla="*/ 0 w 1110"/>
                  <a:gd name="T3" fmla="*/ 601 h 802"/>
                  <a:gd name="T4" fmla="*/ 9 w 1110"/>
                  <a:gd name="T5" fmla="*/ 603 h 802"/>
                  <a:gd name="T6" fmla="*/ 35 w 1110"/>
                  <a:gd name="T7" fmla="*/ 612 h 802"/>
                  <a:gd name="T8" fmla="*/ 72 w 1110"/>
                  <a:gd name="T9" fmla="*/ 627 h 802"/>
                  <a:gd name="T10" fmla="*/ 112 w 1110"/>
                  <a:gd name="T11" fmla="*/ 647 h 802"/>
                  <a:gd name="T12" fmla="*/ 151 w 1110"/>
                  <a:gd name="T13" fmla="*/ 675 h 802"/>
                  <a:gd name="T14" fmla="*/ 184 w 1110"/>
                  <a:gd name="T15" fmla="*/ 710 h 802"/>
                  <a:gd name="T16" fmla="*/ 206 w 1110"/>
                  <a:gd name="T17" fmla="*/ 752 h 802"/>
                  <a:gd name="T18" fmla="*/ 210 w 1110"/>
                  <a:gd name="T19" fmla="*/ 802 h 802"/>
                  <a:gd name="T20" fmla="*/ 1110 w 1110"/>
                  <a:gd name="T21" fmla="*/ 173 h 802"/>
                  <a:gd name="T22" fmla="*/ 1110 w 1110"/>
                  <a:gd name="T23" fmla="*/ 169 h 802"/>
                  <a:gd name="T24" fmla="*/ 1108 w 1110"/>
                  <a:gd name="T25" fmla="*/ 156 h 802"/>
                  <a:gd name="T26" fmla="*/ 1100 w 1110"/>
                  <a:gd name="T27" fmla="*/ 140 h 802"/>
                  <a:gd name="T28" fmla="*/ 1086 w 1110"/>
                  <a:gd name="T29" fmla="*/ 116 h 802"/>
                  <a:gd name="T30" fmla="*/ 1062 w 1110"/>
                  <a:gd name="T31" fmla="*/ 90 h 802"/>
                  <a:gd name="T32" fmla="*/ 1025 w 1110"/>
                  <a:gd name="T33" fmla="*/ 61 h 802"/>
                  <a:gd name="T34" fmla="*/ 974 w 1110"/>
                  <a:gd name="T35" fmla="*/ 31 h 802"/>
                  <a:gd name="T36" fmla="*/ 905 w 1110"/>
                  <a:gd name="T37" fmla="*/ 0 h 8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10" h="802">
                    <a:moveTo>
                      <a:pt x="905" y="0"/>
                    </a:moveTo>
                    <a:lnTo>
                      <a:pt x="0" y="601"/>
                    </a:lnTo>
                    <a:lnTo>
                      <a:pt x="9" y="603"/>
                    </a:lnTo>
                    <a:lnTo>
                      <a:pt x="35" y="612"/>
                    </a:lnTo>
                    <a:lnTo>
                      <a:pt x="72" y="627"/>
                    </a:lnTo>
                    <a:lnTo>
                      <a:pt x="112" y="647"/>
                    </a:lnTo>
                    <a:lnTo>
                      <a:pt x="151" y="675"/>
                    </a:lnTo>
                    <a:lnTo>
                      <a:pt x="184" y="710"/>
                    </a:lnTo>
                    <a:lnTo>
                      <a:pt x="206" y="752"/>
                    </a:lnTo>
                    <a:lnTo>
                      <a:pt x="210" y="802"/>
                    </a:lnTo>
                    <a:lnTo>
                      <a:pt x="1110" y="173"/>
                    </a:lnTo>
                    <a:lnTo>
                      <a:pt x="1110" y="169"/>
                    </a:lnTo>
                    <a:lnTo>
                      <a:pt x="1108" y="156"/>
                    </a:lnTo>
                    <a:lnTo>
                      <a:pt x="1100" y="140"/>
                    </a:lnTo>
                    <a:lnTo>
                      <a:pt x="1086" y="116"/>
                    </a:lnTo>
                    <a:lnTo>
                      <a:pt x="1062" y="90"/>
                    </a:lnTo>
                    <a:lnTo>
                      <a:pt x="1025" y="61"/>
                    </a:lnTo>
                    <a:lnTo>
                      <a:pt x="974" y="31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3F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Freeform 33">
                <a:extLst>
                  <a:ext uri="{FF2B5EF4-FFF2-40B4-BE49-F238E27FC236}">
                    <a16:creationId xmlns:a16="http://schemas.microsoft.com/office/drawing/2014/main" id="{A145E5DF-9E60-402B-9554-68207E027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860"/>
                <a:ext cx="249" cy="241"/>
              </a:xfrm>
              <a:custGeom>
                <a:avLst/>
                <a:gdLst>
                  <a:gd name="T0" fmla="*/ 249 w 249"/>
                  <a:gd name="T1" fmla="*/ 208 h 241"/>
                  <a:gd name="T2" fmla="*/ 245 w 249"/>
                  <a:gd name="T3" fmla="*/ 178 h 241"/>
                  <a:gd name="T4" fmla="*/ 238 w 249"/>
                  <a:gd name="T5" fmla="*/ 152 h 241"/>
                  <a:gd name="T6" fmla="*/ 228 w 249"/>
                  <a:gd name="T7" fmla="*/ 127 h 241"/>
                  <a:gd name="T8" fmla="*/ 219 w 249"/>
                  <a:gd name="T9" fmla="*/ 105 h 241"/>
                  <a:gd name="T10" fmla="*/ 206 w 249"/>
                  <a:gd name="T11" fmla="*/ 84 h 241"/>
                  <a:gd name="T12" fmla="*/ 193 w 249"/>
                  <a:gd name="T13" fmla="*/ 66 h 241"/>
                  <a:gd name="T14" fmla="*/ 177 w 249"/>
                  <a:gd name="T15" fmla="*/ 49 h 241"/>
                  <a:gd name="T16" fmla="*/ 160 w 249"/>
                  <a:gd name="T17" fmla="*/ 35 h 241"/>
                  <a:gd name="T18" fmla="*/ 136 w 249"/>
                  <a:gd name="T19" fmla="*/ 20 h 241"/>
                  <a:gd name="T20" fmla="*/ 112 w 249"/>
                  <a:gd name="T21" fmla="*/ 9 h 241"/>
                  <a:gd name="T22" fmla="*/ 88 w 249"/>
                  <a:gd name="T23" fmla="*/ 3 h 241"/>
                  <a:gd name="T24" fmla="*/ 68 w 249"/>
                  <a:gd name="T25" fmla="*/ 0 h 241"/>
                  <a:gd name="T26" fmla="*/ 50 w 249"/>
                  <a:gd name="T27" fmla="*/ 0 h 241"/>
                  <a:gd name="T28" fmla="*/ 35 w 249"/>
                  <a:gd name="T29" fmla="*/ 2 h 241"/>
                  <a:gd name="T30" fmla="*/ 24 w 249"/>
                  <a:gd name="T31" fmla="*/ 2 h 241"/>
                  <a:gd name="T32" fmla="*/ 20 w 249"/>
                  <a:gd name="T33" fmla="*/ 3 h 241"/>
                  <a:gd name="T34" fmla="*/ 20 w 249"/>
                  <a:gd name="T35" fmla="*/ 3 h 241"/>
                  <a:gd name="T36" fmla="*/ 11 w 249"/>
                  <a:gd name="T37" fmla="*/ 7 h 241"/>
                  <a:gd name="T38" fmla="*/ 4 w 249"/>
                  <a:gd name="T39" fmla="*/ 14 h 241"/>
                  <a:gd name="T40" fmla="*/ 0 w 249"/>
                  <a:gd name="T41" fmla="*/ 25 h 241"/>
                  <a:gd name="T42" fmla="*/ 0 w 249"/>
                  <a:gd name="T43" fmla="*/ 36 h 241"/>
                  <a:gd name="T44" fmla="*/ 6 w 249"/>
                  <a:gd name="T45" fmla="*/ 48 h 241"/>
                  <a:gd name="T46" fmla="*/ 13 w 249"/>
                  <a:gd name="T47" fmla="*/ 55 h 241"/>
                  <a:gd name="T48" fmla="*/ 22 w 249"/>
                  <a:gd name="T49" fmla="*/ 60 h 241"/>
                  <a:gd name="T50" fmla="*/ 33 w 249"/>
                  <a:gd name="T51" fmla="*/ 60 h 241"/>
                  <a:gd name="T52" fmla="*/ 33 w 249"/>
                  <a:gd name="T53" fmla="*/ 60 h 241"/>
                  <a:gd name="T54" fmla="*/ 37 w 249"/>
                  <a:gd name="T55" fmla="*/ 60 h 241"/>
                  <a:gd name="T56" fmla="*/ 42 w 249"/>
                  <a:gd name="T57" fmla="*/ 59 h 241"/>
                  <a:gd name="T58" fmla="*/ 54 w 249"/>
                  <a:gd name="T59" fmla="*/ 59 h 241"/>
                  <a:gd name="T60" fmla="*/ 66 w 249"/>
                  <a:gd name="T61" fmla="*/ 59 h 241"/>
                  <a:gd name="T62" fmla="*/ 81 w 249"/>
                  <a:gd name="T63" fmla="*/ 60 h 241"/>
                  <a:gd name="T64" fmla="*/ 98 w 249"/>
                  <a:gd name="T65" fmla="*/ 64 h 241"/>
                  <a:gd name="T66" fmla="*/ 114 w 249"/>
                  <a:gd name="T67" fmla="*/ 71 h 241"/>
                  <a:gd name="T68" fmla="*/ 131 w 249"/>
                  <a:gd name="T69" fmla="*/ 81 h 241"/>
                  <a:gd name="T70" fmla="*/ 142 w 249"/>
                  <a:gd name="T71" fmla="*/ 92 h 241"/>
                  <a:gd name="T72" fmla="*/ 153 w 249"/>
                  <a:gd name="T73" fmla="*/ 105 h 241"/>
                  <a:gd name="T74" fmla="*/ 164 w 249"/>
                  <a:gd name="T75" fmla="*/ 117 h 241"/>
                  <a:gd name="T76" fmla="*/ 171 w 249"/>
                  <a:gd name="T77" fmla="*/ 134 h 241"/>
                  <a:gd name="T78" fmla="*/ 179 w 249"/>
                  <a:gd name="T79" fmla="*/ 152 h 241"/>
                  <a:gd name="T80" fmla="*/ 186 w 249"/>
                  <a:gd name="T81" fmla="*/ 171 h 241"/>
                  <a:gd name="T82" fmla="*/ 192 w 249"/>
                  <a:gd name="T83" fmla="*/ 193 h 241"/>
                  <a:gd name="T84" fmla="*/ 195 w 249"/>
                  <a:gd name="T85" fmla="*/ 215 h 241"/>
                  <a:gd name="T86" fmla="*/ 195 w 249"/>
                  <a:gd name="T87" fmla="*/ 215 h 241"/>
                  <a:gd name="T88" fmla="*/ 199 w 249"/>
                  <a:gd name="T89" fmla="*/ 226 h 241"/>
                  <a:gd name="T90" fmla="*/ 206 w 249"/>
                  <a:gd name="T91" fmla="*/ 235 h 241"/>
                  <a:gd name="T92" fmla="*/ 215 w 249"/>
                  <a:gd name="T93" fmla="*/ 239 h 241"/>
                  <a:gd name="T94" fmla="*/ 226 w 249"/>
                  <a:gd name="T95" fmla="*/ 241 h 241"/>
                  <a:gd name="T96" fmla="*/ 238 w 249"/>
                  <a:gd name="T97" fmla="*/ 237 h 241"/>
                  <a:gd name="T98" fmla="*/ 245 w 249"/>
                  <a:gd name="T99" fmla="*/ 230 h 241"/>
                  <a:gd name="T100" fmla="*/ 249 w 249"/>
                  <a:gd name="T101" fmla="*/ 219 h 241"/>
                  <a:gd name="T102" fmla="*/ 249 w 249"/>
                  <a:gd name="T103" fmla="*/ 208 h 2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49" h="241">
                    <a:moveTo>
                      <a:pt x="249" y="208"/>
                    </a:moveTo>
                    <a:lnTo>
                      <a:pt x="245" y="178"/>
                    </a:lnTo>
                    <a:lnTo>
                      <a:pt x="238" y="152"/>
                    </a:lnTo>
                    <a:lnTo>
                      <a:pt x="228" y="127"/>
                    </a:lnTo>
                    <a:lnTo>
                      <a:pt x="219" y="105"/>
                    </a:lnTo>
                    <a:lnTo>
                      <a:pt x="206" y="84"/>
                    </a:lnTo>
                    <a:lnTo>
                      <a:pt x="193" y="66"/>
                    </a:lnTo>
                    <a:lnTo>
                      <a:pt x="177" y="49"/>
                    </a:lnTo>
                    <a:lnTo>
                      <a:pt x="160" y="35"/>
                    </a:lnTo>
                    <a:lnTo>
                      <a:pt x="136" y="20"/>
                    </a:lnTo>
                    <a:lnTo>
                      <a:pt x="112" y="9"/>
                    </a:lnTo>
                    <a:lnTo>
                      <a:pt x="88" y="3"/>
                    </a:lnTo>
                    <a:lnTo>
                      <a:pt x="68" y="0"/>
                    </a:lnTo>
                    <a:lnTo>
                      <a:pt x="50" y="0"/>
                    </a:lnTo>
                    <a:lnTo>
                      <a:pt x="35" y="2"/>
                    </a:lnTo>
                    <a:lnTo>
                      <a:pt x="24" y="2"/>
                    </a:lnTo>
                    <a:lnTo>
                      <a:pt x="20" y="3"/>
                    </a:lnTo>
                    <a:lnTo>
                      <a:pt x="11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0" y="36"/>
                    </a:lnTo>
                    <a:lnTo>
                      <a:pt x="6" y="48"/>
                    </a:lnTo>
                    <a:lnTo>
                      <a:pt x="13" y="55"/>
                    </a:lnTo>
                    <a:lnTo>
                      <a:pt x="22" y="60"/>
                    </a:lnTo>
                    <a:lnTo>
                      <a:pt x="33" y="60"/>
                    </a:lnTo>
                    <a:lnTo>
                      <a:pt x="37" y="60"/>
                    </a:lnTo>
                    <a:lnTo>
                      <a:pt x="42" y="59"/>
                    </a:lnTo>
                    <a:lnTo>
                      <a:pt x="54" y="59"/>
                    </a:lnTo>
                    <a:lnTo>
                      <a:pt x="66" y="59"/>
                    </a:lnTo>
                    <a:lnTo>
                      <a:pt x="81" y="60"/>
                    </a:lnTo>
                    <a:lnTo>
                      <a:pt x="98" y="64"/>
                    </a:lnTo>
                    <a:lnTo>
                      <a:pt x="114" y="71"/>
                    </a:lnTo>
                    <a:lnTo>
                      <a:pt x="131" y="81"/>
                    </a:lnTo>
                    <a:lnTo>
                      <a:pt x="142" y="92"/>
                    </a:lnTo>
                    <a:lnTo>
                      <a:pt x="153" y="105"/>
                    </a:lnTo>
                    <a:lnTo>
                      <a:pt x="164" y="117"/>
                    </a:lnTo>
                    <a:lnTo>
                      <a:pt x="171" y="134"/>
                    </a:lnTo>
                    <a:lnTo>
                      <a:pt x="179" y="152"/>
                    </a:lnTo>
                    <a:lnTo>
                      <a:pt x="186" y="171"/>
                    </a:lnTo>
                    <a:lnTo>
                      <a:pt x="192" y="193"/>
                    </a:lnTo>
                    <a:lnTo>
                      <a:pt x="195" y="215"/>
                    </a:lnTo>
                    <a:lnTo>
                      <a:pt x="199" y="226"/>
                    </a:lnTo>
                    <a:lnTo>
                      <a:pt x="206" y="235"/>
                    </a:lnTo>
                    <a:lnTo>
                      <a:pt x="215" y="239"/>
                    </a:lnTo>
                    <a:lnTo>
                      <a:pt x="226" y="241"/>
                    </a:lnTo>
                    <a:lnTo>
                      <a:pt x="238" y="237"/>
                    </a:lnTo>
                    <a:lnTo>
                      <a:pt x="245" y="230"/>
                    </a:lnTo>
                    <a:lnTo>
                      <a:pt x="249" y="219"/>
                    </a:lnTo>
                    <a:lnTo>
                      <a:pt x="249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Freeform 34">
                <a:extLst>
                  <a:ext uri="{FF2B5EF4-FFF2-40B4-BE49-F238E27FC236}">
                    <a16:creationId xmlns:a16="http://schemas.microsoft.com/office/drawing/2014/main" id="{48197D83-50BB-45C6-9326-AEB50C807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2323"/>
                <a:ext cx="904" cy="647"/>
              </a:xfrm>
              <a:custGeom>
                <a:avLst/>
                <a:gdLst>
                  <a:gd name="T0" fmla="*/ 34 w 904"/>
                  <a:gd name="T1" fmla="*/ 647 h 647"/>
                  <a:gd name="T2" fmla="*/ 904 w 904"/>
                  <a:gd name="T3" fmla="*/ 46 h 647"/>
                  <a:gd name="T4" fmla="*/ 873 w 904"/>
                  <a:gd name="T5" fmla="*/ 0 h 647"/>
                  <a:gd name="T6" fmla="*/ 0 w 904"/>
                  <a:gd name="T7" fmla="*/ 599 h 647"/>
                  <a:gd name="T8" fmla="*/ 34 w 904"/>
                  <a:gd name="T9" fmla="*/ 647 h 6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4" h="647">
                    <a:moveTo>
                      <a:pt x="34" y="647"/>
                    </a:moveTo>
                    <a:lnTo>
                      <a:pt x="904" y="46"/>
                    </a:lnTo>
                    <a:lnTo>
                      <a:pt x="873" y="0"/>
                    </a:lnTo>
                    <a:lnTo>
                      <a:pt x="0" y="599"/>
                    </a:lnTo>
                    <a:lnTo>
                      <a:pt x="34" y="6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" name="Freeform 35">
                <a:extLst>
                  <a:ext uri="{FF2B5EF4-FFF2-40B4-BE49-F238E27FC236}">
                    <a16:creationId xmlns:a16="http://schemas.microsoft.com/office/drawing/2014/main" id="{32C15456-FA0F-4F7D-BBB9-2EAD9B840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" y="2262"/>
                <a:ext cx="252" cy="221"/>
              </a:xfrm>
              <a:custGeom>
                <a:avLst/>
                <a:gdLst>
                  <a:gd name="T0" fmla="*/ 27 w 252"/>
                  <a:gd name="T1" fmla="*/ 55 h 221"/>
                  <a:gd name="T2" fmla="*/ 27 w 252"/>
                  <a:gd name="T3" fmla="*/ 55 h 221"/>
                  <a:gd name="T4" fmla="*/ 31 w 252"/>
                  <a:gd name="T5" fmla="*/ 55 h 221"/>
                  <a:gd name="T6" fmla="*/ 42 w 252"/>
                  <a:gd name="T7" fmla="*/ 57 h 221"/>
                  <a:gd name="T8" fmla="*/ 59 w 252"/>
                  <a:gd name="T9" fmla="*/ 59 h 221"/>
                  <a:gd name="T10" fmla="*/ 79 w 252"/>
                  <a:gd name="T11" fmla="*/ 63 h 221"/>
                  <a:gd name="T12" fmla="*/ 99 w 252"/>
                  <a:gd name="T13" fmla="*/ 70 h 221"/>
                  <a:gd name="T14" fmla="*/ 123 w 252"/>
                  <a:gd name="T15" fmla="*/ 79 h 221"/>
                  <a:gd name="T16" fmla="*/ 143 w 252"/>
                  <a:gd name="T17" fmla="*/ 90 h 221"/>
                  <a:gd name="T18" fmla="*/ 164 w 252"/>
                  <a:gd name="T19" fmla="*/ 107 h 221"/>
                  <a:gd name="T20" fmla="*/ 178 w 252"/>
                  <a:gd name="T21" fmla="*/ 125 h 221"/>
                  <a:gd name="T22" fmla="*/ 188 w 252"/>
                  <a:gd name="T23" fmla="*/ 143 h 221"/>
                  <a:gd name="T24" fmla="*/ 193 w 252"/>
                  <a:gd name="T25" fmla="*/ 167 h 221"/>
                  <a:gd name="T26" fmla="*/ 195 w 252"/>
                  <a:gd name="T27" fmla="*/ 193 h 221"/>
                  <a:gd name="T28" fmla="*/ 195 w 252"/>
                  <a:gd name="T29" fmla="*/ 193 h 221"/>
                  <a:gd name="T30" fmla="*/ 197 w 252"/>
                  <a:gd name="T31" fmla="*/ 204 h 221"/>
                  <a:gd name="T32" fmla="*/ 202 w 252"/>
                  <a:gd name="T33" fmla="*/ 211 h 221"/>
                  <a:gd name="T34" fmla="*/ 211 w 252"/>
                  <a:gd name="T35" fmla="*/ 219 h 221"/>
                  <a:gd name="T36" fmla="*/ 222 w 252"/>
                  <a:gd name="T37" fmla="*/ 221 h 221"/>
                  <a:gd name="T38" fmla="*/ 234 w 252"/>
                  <a:gd name="T39" fmla="*/ 219 h 221"/>
                  <a:gd name="T40" fmla="*/ 243 w 252"/>
                  <a:gd name="T41" fmla="*/ 213 h 221"/>
                  <a:gd name="T42" fmla="*/ 250 w 252"/>
                  <a:gd name="T43" fmla="*/ 206 h 221"/>
                  <a:gd name="T44" fmla="*/ 252 w 252"/>
                  <a:gd name="T45" fmla="*/ 195 h 221"/>
                  <a:gd name="T46" fmla="*/ 252 w 252"/>
                  <a:gd name="T47" fmla="*/ 195 h 221"/>
                  <a:gd name="T48" fmla="*/ 250 w 252"/>
                  <a:gd name="T49" fmla="*/ 158 h 221"/>
                  <a:gd name="T50" fmla="*/ 241 w 252"/>
                  <a:gd name="T51" fmla="*/ 125 h 221"/>
                  <a:gd name="T52" fmla="*/ 226 w 252"/>
                  <a:gd name="T53" fmla="*/ 94 h 221"/>
                  <a:gd name="T54" fmla="*/ 204 w 252"/>
                  <a:gd name="T55" fmla="*/ 68 h 221"/>
                  <a:gd name="T56" fmla="*/ 178 w 252"/>
                  <a:gd name="T57" fmla="*/ 46 h 221"/>
                  <a:gd name="T58" fmla="*/ 151 w 252"/>
                  <a:gd name="T59" fmla="*/ 29 h 221"/>
                  <a:gd name="T60" fmla="*/ 121 w 252"/>
                  <a:gd name="T61" fmla="*/ 18 h 221"/>
                  <a:gd name="T62" fmla="*/ 94 w 252"/>
                  <a:gd name="T63" fmla="*/ 9 h 221"/>
                  <a:gd name="T64" fmla="*/ 68 w 252"/>
                  <a:gd name="T65" fmla="*/ 4 h 221"/>
                  <a:gd name="T66" fmla="*/ 48 w 252"/>
                  <a:gd name="T67" fmla="*/ 2 h 221"/>
                  <a:gd name="T68" fmla="*/ 35 w 252"/>
                  <a:gd name="T69" fmla="*/ 0 h 221"/>
                  <a:gd name="T70" fmla="*/ 27 w 252"/>
                  <a:gd name="T71" fmla="*/ 0 h 221"/>
                  <a:gd name="T72" fmla="*/ 27 w 252"/>
                  <a:gd name="T73" fmla="*/ 0 h 221"/>
                  <a:gd name="T74" fmla="*/ 16 w 252"/>
                  <a:gd name="T75" fmla="*/ 2 h 221"/>
                  <a:gd name="T76" fmla="*/ 7 w 252"/>
                  <a:gd name="T77" fmla="*/ 7 h 221"/>
                  <a:gd name="T78" fmla="*/ 2 w 252"/>
                  <a:gd name="T79" fmla="*/ 17 h 221"/>
                  <a:gd name="T80" fmla="*/ 0 w 252"/>
                  <a:gd name="T81" fmla="*/ 28 h 221"/>
                  <a:gd name="T82" fmla="*/ 2 w 252"/>
                  <a:gd name="T83" fmla="*/ 39 h 221"/>
                  <a:gd name="T84" fmla="*/ 9 w 252"/>
                  <a:gd name="T85" fmla="*/ 46 h 221"/>
                  <a:gd name="T86" fmla="*/ 16 w 252"/>
                  <a:gd name="T87" fmla="*/ 53 h 221"/>
                  <a:gd name="T88" fmla="*/ 27 w 252"/>
                  <a:gd name="T89" fmla="*/ 55 h 221"/>
                  <a:gd name="T90" fmla="*/ 27 w 252"/>
                  <a:gd name="T91" fmla="*/ 55 h 22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52" h="221">
                    <a:moveTo>
                      <a:pt x="27" y="55"/>
                    </a:moveTo>
                    <a:lnTo>
                      <a:pt x="27" y="55"/>
                    </a:lnTo>
                    <a:lnTo>
                      <a:pt x="31" y="55"/>
                    </a:lnTo>
                    <a:lnTo>
                      <a:pt x="42" y="57"/>
                    </a:lnTo>
                    <a:lnTo>
                      <a:pt x="59" y="59"/>
                    </a:lnTo>
                    <a:lnTo>
                      <a:pt x="79" y="63"/>
                    </a:lnTo>
                    <a:lnTo>
                      <a:pt x="99" y="70"/>
                    </a:lnTo>
                    <a:lnTo>
                      <a:pt x="123" y="79"/>
                    </a:lnTo>
                    <a:lnTo>
                      <a:pt x="143" y="90"/>
                    </a:lnTo>
                    <a:lnTo>
                      <a:pt x="164" y="107"/>
                    </a:lnTo>
                    <a:lnTo>
                      <a:pt x="178" y="125"/>
                    </a:lnTo>
                    <a:lnTo>
                      <a:pt x="188" y="143"/>
                    </a:lnTo>
                    <a:lnTo>
                      <a:pt x="193" y="167"/>
                    </a:lnTo>
                    <a:lnTo>
                      <a:pt x="195" y="193"/>
                    </a:lnTo>
                    <a:lnTo>
                      <a:pt x="197" y="204"/>
                    </a:lnTo>
                    <a:lnTo>
                      <a:pt x="202" y="211"/>
                    </a:lnTo>
                    <a:lnTo>
                      <a:pt x="211" y="219"/>
                    </a:lnTo>
                    <a:lnTo>
                      <a:pt x="222" y="221"/>
                    </a:lnTo>
                    <a:lnTo>
                      <a:pt x="234" y="219"/>
                    </a:lnTo>
                    <a:lnTo>
                      <a:pt x="243" y="213"/>
                    </a:lnTo>
                    <a:lnTo>
                      <a:pt x="250" y="206"/>
                    </a:lnTo>
                    <a:lnTo>
                      <a:pt x="252" y="195"/>
                    </a:lnTo>
                    <a:lnTo>
                      <a:pt x="250" y="158"/>
                    </a:lnTo>
                    <a:lnTo>
                      <a:pt x="241" y="125"/>
                    </a:lnTo>
                    <a:lnTo>
                      <a:pt x="226" y="94"/>
                    </a:lnTo>
                    <a:lnTo>
                      <a:pt x="204" y="68"/>
                    </a:lnTo>
                    <a:lnTo>
                      <a:pt x="178" y="46"/>
                    </a:lnTo>
                    <a:lnTo>
                      <a:pt x="151" y="29"/>
                    </a:lnTo>
                    <a:lnTo>
                      <a:pt x="121" y="18"/>
                    </a:lnTo>
                    <a:lnTo>
                      <a:pt x="94" y="9"/>
                    </a:lnTo>
                    <a:lnTo>
                      <a:pt x="68" y="4"/>
                    </a:lnTo>
                    <a:lnTo>
                      <a:pt x="48" y="2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Freeform 36">
                <a:extLst>
                  <a:ext uri="{FF2B5EF4-FFF2-40B4-BE49-F238E27FC236}">
                    <a16:creationId xmlns:a16="http://schemas.microsoft.com/office/drawing/2014/main" id="{490043A1-CE72-4912-93C9-B748619A4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3007"/>
                <a:ext cx="156" cy="162"/>
              </a:xfrm>
              <a:custGeom>
                <a:avLst/>
                <a:gdLst>
                  <a:gd name="T0" fmla="*/ 40 w 156"/>
                  <a:gd name="T1" fmla="*/ 0 h 162"/>
                  <a:gd name="T2" fmla="*/ 46 w 156"/>
                  <a:gd name="T3" fmla="*/ 0 h 162"/>
                  <a:gd name="T4" fmla="*/ 59 w 156"/>
                  <a:gd name="T5" fmla="*/ 2 h 162"/>
                  <a:gd name="T6" fmla="*/ 77 w 156"/>
                  <a:gd name="T7" fmla="*/ 7 h 162"/>
                  <a:gd name="T8" fmla="*/ 99 w 156"/>
                  <a:gd name="T9" fmla="*/ 15 h 162"/>
                  <a:gd name="T10" fmla="*/ 121 w 156"/>
                  <a:gd name="T11" fmla="*/ 26 h 162"/>
                  <a:gd name="T12" fmla="*/ 140 w 156"/>
                  <a:gd name="T13" fmla="*/ 44 h 162"/>
                  <a:gd name="T14" fmla="*/ 153 w 156"/>
                  <a:gd name="T15" fmla="*/ 66 h 162"/>
                  <a:gd name="T16" fmla="*/ 156 w 156"/>
                  <a:gd name="T17" fmla="*/ 97 h 162"/>
                  <a:gd name="T18" fmla="*/ 0 w 156"/>
                  <a:gd name="T19" fmla="*/ 162 h 162"/>
                  <a:gd name="T20" fmla="*/ 40 w 156"/>
                  <a:gd name="T21" fmla="*/ 0 h 1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" h="162">
                    <a:moveTo>
                      <a:pt x="40" y="0"/>
                    </a:moveTo>
                    <a:lnTo>
                      <a:pt x="46" y="0"/>
                    </a:lnTo>
                    <a:lnTo>
                      <a:pt x="59" y="2"/>
                    </a:lnTo>
                    <a:lnTo>
                      <a:pt x="77" y="7"/>
                    </a:lnTo>
                    <a:lnTo>
                      <a:pt x="99" y="15"/>
                    </a:lnTo>
                    <a:lnTo>
                      <a:pt x="121" y="26"/>
                    </a:lnTo>
                    <a:lnTo>
                      <a:pt x="140" y="44"/>
                    </a:lnTo>
                    <a:lnTo>
                      <a:pt x="153" y="66"/>
                    </a:lnTo>
                    <a:lnTo>
                      <a:pt x="156" y="97"/>
                    </a:lnTo>
                    <a:lnTo>
                      <a:pt x="0" y="16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Freeform 37">
                <a:extLst>
                  <a:ext uri="{FF2B5EF4-FFF2-40B4-BE49-F238E27FC236}">
                    <a16:creationId xmlns:a16="http://schemas.microsoft.com/office/drawing/2014/main" id="{56429A68-0B95-44C0-AA54-8F50B93CC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152"/>
                <a:ext cx="1393" cy="1059"/>
              </a:xfrm>
              <a:custGeom>
                <a:avLst/>
                <a:gdLst>
                  <a:gd name="T0" fmla="*/ 1366 w 1393"/>
                  <a:gd name="T1" fmla="*/ 99 h 1059"/>
                  <a:gd name="T2" fmla="*/ 1353 w 1393"/>
                  <a:gd name="T3" fmla="*/ 82 h 1059"/>
                  <a:gd name="T4" fmla="*/ 1338 w 1393"/>
                  <a:gd name="T5" fmla="*/ 66 h 1059"/>
                  <a:gd name="T6" fmla="*/ 1320 w 1393"/>
                  <a:gd name="T7" fmla="*/ 51 h 1059"/>
                  <a:gd name="T8" fmla="*/ 1299 w 1393"/>
                  <a:gd name="T9" fmla="*/ 38 h 1059"/>
                  <a:gd name="T10" fmla="*/ 1277 w 1393"/>
                  <a:gd name="T11" fmla="*/ 27 h 1059"/>
                  <a:gd name="T12" fmla="*/ 1253 w 1393"/>
                  <a:gd name="T13" fmla="*/ 16 h 1059"/>
                  <a:gd name="T14" fmla="*/ 1226 w 1393"/>
                  <a:gd name="T15" fmla="*/ 9 h 1059"/>
                  <a:gd name="T16" fmla="*/ 1196 w 1393"/>
                  <a:gd name="T17" fmla="*/ 1 h 1059"/>
                  <a:gd name="T18" fmla="*/ 1185 w 1393"/>
                  <a:gd name="T19" fmla="*/ 0 h 1059"/>
                  <a:gd name="T20" fmla="*/ 1176 w 1393"/>
                  <a:gd name="T21" fmla="*/ 5 h 1059"/>
                  <a:gd name="T22" fmla="*/ 96 w 1393"/>
                  <a:gd name="T23" fmla="*/ 715 h 1059"/>
                  <a:gd name="T24" fmla="*/ 89 w 1393"/>
                  <a:gd name="T25" fmla="*/ 721 h 1059"/>
                  <a:gd name="T26" fmla="*/ 85 w 1393"/>
                  <a:gd name="T27" fmla="*/ 730 h 1059"/>
                  <a:gd name="T28" fmla="*/ 13 w 1393"/>
                  <a:gd name="T29" fmla="*/ 1008 h 1059"/>
                  <a:gd name="T30" fmla="*/ 0 w 1393"/>
                  <a:gd name="T31" fmla="*/ 1059 h 1059"/>
                  <a:gd name="T32" fmla="*/ 48 w 1393"/>
                  <a:gd name="T33" fmla="*/ 1044 h 1059"/>
                  <a:gd name="T34" fmla="*/ 306 w 1393"/>
                  <a:gd name="T35" fmla="*/ 971 h 1059"/>
                  <a:gd name="T36" fmla="*/ 311 w 1393"/>
                  <a:gd name="T37" fmla="*/ 969 h 1059"/>
                  <a:gd name="T38" fmla="*/ 315 w 1393"/>
                  <a:gd name="T39" fmla="*/ 965 h 1059"/>
                  <a:gd name="T40" fmla="*/ 637 w 1393"/>
                  <a:gd name="T41" fmla="*/ 728 h 1059"/>
                  <a:gd name="T42" fmla="*/ 549 w 1393"/>
                  <a:gd name="T43" fmla="*/ 722 h 1059"/>
                  <a:gd name="T44" fmla="*/ 285 w 1393"/>
                  <a:gd name="T45" fmla="*/ 916 h 1059"/>
                  <a:gd name="T46" fmla="*/ 79 w 1393"/>
                  <a:gd name="T47" fmla="*/ 974 h 1059"/>
                  <a:gd name="T48" fmla="*/ 136 w 1393"/>
                  <a:gd name="T49" fmla="*/ 757 h 1059"/>
                  <a:gd name="T50" fmla="*/ 1198 w 1393"/>
                  <a:gd name="T51" fmla="*/ 58 h 1059"/>
                  <a:gd name="T52" fmla="*/ 1218 w 1393"/>
                  <a:gd name="T53" fmla="*/ 64 h 1059"/>
                  <a:gd name="T54" fmla="*/ 1237 w 1393"/>
                  <a:gd name="T55" fmla="*/ 70 h 1059"/>
                  <a:gd name="T56" fmla="*/ 1255 w 1393"/>
                  <a:gd name="T57" fmla="*/ 77 h 1059"/>
                  <a:gd name="T58" fmla="*/ 1270 w 1393"/>
                  <a:gd name="T59" fmla="*/ 86 h 1059"/>
                  <a:gd name="T60" fmla="*/ 1285 w 1393"/>
                  <a:gd name="T61" fmla="*/ 95 h 1059"/>
                  <a:gd name="T62" fmla="*/ 1296 w 1393"/>
                  <a:gd name="T63" fmla="*/ 104 h 1059"/>
                  <a:gd name="T64" fmla="*/ 1307 w 1393"/>
                  <a:gd name="T65" fmla="*/ 115 h 1059"/>
                  <a:gd name="T66" fmla="*/ 1316 w 1393"/>
                  <a:gd name="T67" fmla="*/ 127 h 1059"/>
                  <a:gd name="T68" fmla="*/ 1327 w 1393"/>
                  <a:gd name="T69" fmla="*/ 147 h 1059"/>
                  <a:gd name="T70" fmla="*/ 1334 w 1393"/>
                  <a:gd name="T71" fmla="*/ 167 h 1059"/>
                  <a:gd name="T72" fmla="*/ 1336 w 1393"/>
                  <a:gd name="T73" fmla="*/ 185 h 1059"/>
                  <a:gd name="T74" fmla="*/ 1336 w 1393"/>
                  <a:gd name="T75" fmla="*/ 198 h 1059"/>
                  <a:gd name="T76" fmla="*/ 549 w 1393"/>
                  <a:gd name="T77" fmla="*/ 722 h 1059"/>
                  <a:gd name="T78" fmla="*/ 637 w 1393"/>
                  <a:gd name="T79" fmla="*/ 728 h 1059"/>
                  <a:gd name="T80" fmla="*/ 1378 w 1393"/>
                  <a:gd name="T81" fmla="*/ 237 h 1059"/>
                  <a:gd name="T82" fmla="*/ 1388 w 1393"/>
                  <a:gd name="T83" fmla="*/ 231 h 1059"/>
                  <a:gd name="T84" fmla="*/ 1390 w 1393"/>
                  <a:gd name="T85" fmla="*/ 220 h 1059"/>
                  <a:gd name="T86" fmla="*/ 1391 w 1393"/>
                  <a:gd name="T87" fmla="*/ 209 h 1059"/>
                  <a:gd name="T88" fmla="*/ 1393 w 1393"/>
                  <a:gd name="T89" fmla="*/ 182 h 1059"/>
                  <a:gd name="T90" fmla="*/ 1386 w 1393"/>
                  <a:gd name="T91" fmla="*/ 143 h 1059"/>
                  <a:gd name="T92" fmla="*/ 1366 w 1393"/>
                  <a:gd name="T93" fmla="*/ 99 h 10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93" h="1059">
                    <a:moveTo>
                      <a:pt x="1366" y="99"/>
                    </a:moveTo>
                    <a:lnTo>
                      <a:pt x="1353" y="82"/>
                    </a:lnTo>
                    <a:lnTo>
                      <a:pt x="1338" y="66"/>
                    </a:lnTo>
                    <a:lnTo>
                      <a:pt x="1320" y="51"/>
                    </a:lnTo>
                    <a:lnTo>
                      <a:pt x="1299" y="38"/>
                    </a:lnTo>
                    <a:lnTo>
                      <a:pt x="1277" y="27"/>
                    </a:lnTo>
                    <a:lnTo>
                      <a:pt x="1253" y="16"/>
                    </a:lnTo>
                    <a:lnTo>
                      <a:pt x="1226" y="9"/>
                    </a:lnTo>
                    <a:lnTo>
                      <a:pt x="1196" y="1"/>
                    </a:lnTo>
                    <a:lnTo>
                      <a:pt x="1185" y="0"/>
                    </a:lnTo>
                    <a:lnTo>
                      <a:pt x="1176" y="5"/>
                    </a:lnTo>
                    <a:lnTo>
                      <a:pt x="96" y="715"/>
                    </a:lnTo>
                    <a:lnTo>
                      <a:pt x="89" y="721"/>
                    </a:lnTo>
                    <a:lnTo>
                      <a:pt x="85" y="730"/>
                    </a:lnTo>
                    <a:lnTo>
                      <a:pt x="13" y="1008"/>
                    </a:lnTo>
                    <a:lnTo>
                      <a:pt x="0" y="1059"/>
                    </a:lnTo>
                    <a:lnTo>
                      <a:pt x="48" y="1044"/>
                    </a:lnTo>
                    <a:lnTo>
                      <a:pt x="306" y="971"/>
                    </a:lnTo>
                    <a:lnTo>
                      <a:pt x="311" y="969"/>
                    </a:lnTo>
                    <a:lnTo>
                      <a:pt x="315" y="965"/>
                    </a:lnTo>
                    <a:lnTo>
                      <a:pt x="637" y="728"/>
                    </a:lnTo>
                    <a:lnTo>
                      <a:pt x="549" y="722"/>
                    </a:lnTo>
                    <a:lnTo>
                      <a:pt x="285" y="916"/>
                    </a:lnTo>
                    <a:lnTo>
                      <a:pt x="79" y="974"/>
                    </a:lnTo>
                    <a:lnTo>
                      <a:pt x="136" y="757"/>
                    </a:lnTo>
                    <a:lnTo>
                      <a:pt x="1198" y="58"/>
                    </a:lnTo>
                    <a:lnTo>
                      <a:pt x="1218" y="64"/>
                    </a:lnTo>
                    <a:lnTo>
                      <a:pt x="1237" y="70"/>
                    </a:lnTo>
                    <a:lnTo>
                      <a:pt x="1255" y="77"/>
                    </a:lnTo>
                    <a:lnTo>
                      <a:pt x="1270" y="86"/>
                    </a:lnTo>
                    <a:lnTo>
                      <a:pt x="1285" y="95"/>
                    </a:lnTo>
                    <a:lnTo>
                      <a:pt x="1296" y="104"/>
                    </a:lnTo>
                    <a:lnTo>
                      <a:pt x="1307" y="115"/>
                    </a:lnTo>
                    <a:lnTo>
                      <a:pt x="1316" y="127"/>
                    </a:lnTo>
                    <a:lnTo>
                      <a:pt x="1327" y="147"/>
                    </a:lnTo>
                    <a:lnTo>
                      <a:pt x="1334" y="167"/>
                    </a:lnTo>
                    <a:lnTo>
                      <a:pt x="1336" y="185"/>
                    </a:lnTo>
                    <a:lnTo>
                      <a:pt x="1336" y="198"/>
                    </a:lnTo>
                    <a:lnTo>
                      <a:pt x="549" y="722"/>
                    </a:lnTo>
                    <a:lnTo>
                      <a:pt x="637" y="728"/>
                    </a:lnTo>
                    <a:lnTo>
                      <a:pt x="1378" y="237"/>
                    </a:lnTo>
                    <a:lnTo>
                      <a:pt x="1388" y="231"/>
                    </a:lnTo>
                    <a:lnTo>
                      <a:pt x="1390" y="220"/>
                    </a:lnTo>
                    <a:lnTo>
                      <a:pt x="1391" y="209"/>
                    </a:lnTo>
                    <a:lnTo>
                      <a:pt x="1393" y="182"/>
                    </a:lnTo>
                    <a:lnTo>
                      <a:pt x="1386" y="143"/>
                    </a:lnTo>
                    <a:lnTo>
                      <a:pt x="1366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5" name="Group 38">
              <a:extLst>
                <a:ext uri="{FF2B5EF4-FFF2-40B4-BE49-F238E27FC236}">
                  <a16:creationId xmlns:a16="http://schemas.microsoft.com/office/drawing/2014/main" id="{989715B2-9AEC-4565-A16A-4BF63A26E1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251"/>
              <a:ext cx="629" cy="602"/>
              <a:chOff x="2107" y="3011"/>
              <a:chExt cx="629" cy="602"/>
            </a:xfrm>
          </p:grpSpPr>
          <p:sp>
            <p:nvSpPr>
              <p:cNvPr id="5126" name="Freeform 39">
                <a:extLst>
                  <a:ext uri="{FF2B5EF4-FFF2-40B4-BE49-F238E27FC236}">
                    <a16:creationId xmlns:a16="http://schemas.microsoft.com/office/drawing/2014/main" id="{585B47BF-7D5C-4B8B-9A34-E0CC57D74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3011"/>
                <a:ext cx="2" cy="1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w 3"/>
                  <a:gd name="T17" fmla="*/ 0 h 4"/>
                  <a:gd name="T18" fmla="*/ 0 w 3"/>
                  <a:gd name="T19" fmla="*/ 0 h 4"/>
                  <a:gd name="T20" fmla="*/ 0 w 3"/>
                  <a:gd name="T21" fmla="*/ 0 h 4"/>
                  <a:gd name="T22" fmla="*/ 0 w 3"/>
                  <a:gd name="T23" fmla="*/ 0 h 4"/>
                  <a:gd name="T24" fmla="*/ 0 w 3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40">
                <a:extLst>
                  <a:ext uri="{FF2B5EF4-FFF2-40B4-BE49-F238E27FC236}">
                    <a16:creationId xmlns:a16="http://schemas.microsoft.com/office/drawing/2014/main" id="{927DE89C-1C71-4426-B5AD-84F079ECC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" y="3030"/>
                <a:ext cx="629" cy="583"/>
              </a:xfrm>
              <a:custGeom>
                <a:avLst/>
                <a:gdLst>
                  <a:gd name="T0" fmla="*/ 1 w 1258"/>
                  <a:gd name="T1" fmla="*/ 15 h 1167"/>
                  <a:gd name="T2" fmla="*/ 1 w 1258"/>
                  <a:gd name="T3" fmla="*/ 13 h 1167"/>
                  <a:gd name="T4" fmla="*/ 1 w 1258"/>
                  <a:gd name="T5" fmla="*/ 10 h 1167"/>
                  <a:gd name="T6" fmla="*/ 1 w 1258"/>
                  <a:gd name="T7" fmla="*/ 8 h 1167"/>
                  <a:gd name="T8" fmla="*/ 1 w 1258"/>
                  <a:gd name="T9" fmla="*/ 6 h 1167"/>
                  <a:gd name="T10" fmla="*/ 2 w 1258"/>
                  <a:gd name="T11" fmla="*/ 4 h 1167"/>
                  <a:gd name="T12" fmla="*/ 3 w 1258"/>
                  <a:gd name="T13" fmla="*/ 2 h 1167"/>
                  <a:gd name="T14" fmla="*/ 3 w 1258"/>
                  <a:gd name="T15" fmla="*/ 2 h 1167"/>
                  <a:gd name="T16" fmla="*/ 5 w 1258"/>
                  <a:gd name="T17" fmla="*/ 0 h 1167"/>
                  <a:gd name="T18" fmla="*/ 6 w 1258"/>
                  <a:gd name="T19" fmla="*/ 0 h 1167"/>
                  <a:gd name="T20" fmla="*/ 7 w 1258"/>
                  <a:gd name="T21" fmla="*/ 0 h 1167"/>
                  <a:gd name="T22" fmla="*/ 8 w 1258"/>
                  <a:gd name="T23" fmla="*/ 0 h 1167"/>
                  <a:gd name="T24" fmla="*/ 9 w 1258"/>
                  <a:gd name="T25" fmla="*/ 0 h 1167"/>
                  <a:gd name="T26" fmla="*/ 10 w 1258"/>
                  <a:gd name="T27" fmla="*/ 0 h 1167"/>
                  <a:gd name="T28" fmla="*/ 11 w 1258"/>
                  <a:gd name="T29" fmla="*/ 0 h 1167"/>
                  <a:gd name="T30" fmla="*/ 11 w 1258"/>
                  <a:gd name="T31" fmla="*/ 0 h 1167"/>
                  <a:gd name="T32" fmla="*/ 13 w 1258"/>
                  <a:gd name="T33" fmla="*/ 1 h 1167"/>
                  <a:gd name="T34" fmla="*/ 14 w 1258"/>
                  <a:gd name="T35" fmla="*/ 1 h 1167"/>
                  <a:gd name="T36" fmla="*/ 14 w 1258"/>
                  <a:gd name="T37" fmla="*/ 0 h 1167"/>
                  <a:gd name="T38" fmla="*/ 15 w 1258"/>
                  <a:gd name="T39" fmla="*/ 0 h 1167"/>
                  <a:gd name="T40" fmla="*/ 16 w 1258"/>
                  <a:gd name="T41" fmla="*/ 1 h 1167"/>
                  <a:gd name="T42" fmla="*/ 16 w 1258"/>
                  <a:gd name="T43" fmla="*/ 2 h 1167"/>
                  <a:gd name="T44" fmla="*/ 16 w 1258"/>
                  <a:gd name="T45" fmla="*/ 2 h 1167"/>
                  <a:gd name="T46" fmla="*/ 17 w 1258"/>
                  <a:gd name="T47" fmla="*/ 3 h 1167"/>
                  <a:gd name="T48" fmla="*/ 18 w 1258"/>
                  <a:gd name="T49" fmla="*/ 4 h 1167"/>
                  <a:gd name="T50" fmla="*/ 18 w 1258"/>
                  <a:gd name="T51" fmla="*/ 6 h 1167"/>
                  <a:gd name="T52" fmla="*/ 19 w 1258"/>
                  <a:gd name="T53" fmla="*/ 9 h 1167"/>
                  <a:gd name="T54" fmla="*/ 20 w 1258"/>
                  <a:gd name="T55" fmla="*/ 12 h 1167"/>
                  <a:gd name="T56" fmla="*/ 20 w 1258"/>
                  <a:gd name="T57" fmla="*/ 14 h 1167"/>
                  <a:gd name="T58" fmla="*/ 20 w 1258"/>
                  <a:gd name="T59" fmla="*/ 15 h 1167"/>
                  <a:gd name="T60" fmla="*/ 20 w 1258"/>
                  <a:gd name="T61" fmla="*/ 15 h 1167"/>
                  <a:gd name="T62" fmla="*/ 20 w 1258"/>
                  <a:gd name="T63" fmla="*/ 16 h 1167"/>
                  <a:gd name="T64" fmla="*/ 19 w 1258"/>
                  <a:gd name="T65" fmla="*/ 16 h 1167"/>
                  <a:gd name="T66" fmla="*/ 18 w 1258"/>
                  <a:gd name="T67" fmla="*/ 17 h 1167"/>
                  <a:gd name="T68" fmla="*/ 16 w 1258"/>
                  <a:gd name="T69" fmla="*/ 17 h 1167"/>
                  <a:gd name="T70" fmla="*/ 14 w 1258"/>
                  <a:gd name="T71" fmla="*/ 18 h 1167"/>
                  <a:gd name="T72" fmla="*/ 12 w 1258"/>
                  <a:gd name="T73" fmla="*/ 18 h 1167"/>
                  <a:gd name="T74" fmla="*/ 10 w 1258"/>
                  <a:gd name="T75" fmla="*/ 18 h 1167"/>
                  <a:gd name="T76" fmla="*/ 7 w 1258"/>
                  <a:gd name="T77" fmla="*/ 18 h 1167"/>
                  <a:gd name="T78" fmla="*/ 5 w 1258"/>
                  <a:gd name="T79" fmla="*/ 17 h 1167"/>
                  <a:gd name="T80" fmla="*/ 3 w 1258"/>
                  <a:gd name="T81" fmla="*/ 17 h 1167"/>
                  <a:gd name="T82" fmla="*/ 1 w 1258"/>
                  <a:gd name="T83" fmla="*/ 16 h 1167"/>
                  <a:gd name="T84" fmla="*/ 0 w 1258"/>
                  <a:gd name="T85" fmla="*/ 16 h 1167"/>
                  <a:gd name="T86" fmla="*/ 1 w 1258"/>
                  <a:gd name="T87" fmla="*/ 15 h 11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58" h="1167">
                    <a:moveTo>
                      <a:pt x="49" y="1005"/>
                    </a:moveTo>
                    <a:lnTo>
                      <a:pt x="48" y="996"/>
                    </a:lnTo>
                    <a:lnTo>
                      <a:pt x="45" y="972"/>
                    </a:lnTo>
                    <a:lnTo>
                      <a:pt x="42" y="935"/>
                    </a:lnTo>
                    <a:lnTo>
                      <a:pt x="36" y="890"/>
                    </a:lnTo>
                    <a:lnTo>
                      <a:pt x="30" y="841"/>
                    </a:lnTo>
                    <a:lnTo>
                      <a:pt x="25" y="790"/>
                    </a:lnTo>
                    <a:lnTo>
                      <a:pt x="18" y="742"/>
                    </a:lnTo>
                    <a:lnTo>
                      <a:pt x="12" y="699"/>
                    </a:lnTo>
                    <a:lnTo>
                      <a:pt x="7" y="658"/>
                    </a:lnTo>
                    <a:lnTo>
                      <a:pt x="7" y="612"/>
                    </a:lnTo>
                    <a:lnTo>
                      <a:pt x="10" y="562"/>
                    </a:lnTo>
                    <a:lnTo>
                      <a:pt x="15" y="510"/>
                    </a:lnTo>
                    <a:lnTo>
                      <a:pt x="23" y="460"/>
                    </a:lnTo>
                    <a:lnTo>
                      <a:pt x="35" y="411"/>
                    </a:lnTo>
                    <a:lnTo>
                      <a:pt x="48" y="365"/>
                    </a:lnTo>
                    <a:lnTo>
                      <a:pt x="61" y="326"/>
                    </a:lnTo>
                    <a:lnTo>
                      <a:pt x="79" y="289"/>
                    </a:lnTo>
                    <a:lnTo>
                      <a:pt x="99" y="254"/>
                    </a:lnTo>
                    <a:lnTo>
                      <a:pt x="120" y="219"/>
                    </a:lnTo>
                    <a:lnTo>
                      <a:pt x="142" y="189"/>
                    </a:lnTo>
                    <a:lnTo>
                      <a:pt x="160" y="163"/>
                    </a:lnTo>
                    <a:lnTo>
                      <a:pt x="177" y="142"/>
                    </a:lnTo>
                    <a:lnTo>
                      <a:pt x="187" y="129"/>
                    </a:lnTo>
                    <a:lnTo>
                      <a:pt x="190" y="125"/>
                    </a:lnTo>
                    <a:lnTo>
                      <a:pt x="240" y="66"/>
                    </a:lnTo>
                    <a:lnTo>
                      <a:pt x="289" y="35"/>
                    </a:lnTo>
                    <a:lnTo>
                      <a:pt x="367" y="65"/>
                    </a:lnTo>
                    <a:lnTo>
                      <a:pt x="370" y="64"/>
                    </a:lnTo>
                    <a:lnTo>
                      <a:pt x="380" y="60"/>
                    </a:lnTo>
                    <a:lnTo>
                      <a:pt x="395" y="56"/>
                    </a:lnTo>
                    <a:lnTo>
                      <a:pt x="415" y="50"/>
                    </a:lnTo>
                    <a:lnTo>
                      <a:pt x="436" y="44"/>
                    </a:lnTo>
                    <a:lnTo>
                      <a:pt x="458" y="39"/>
                    </a:lnTo>
                    <a:lnTo>
                      <a:pt x="479" y="36"/>
                    </a:lnTo>
                    <a:lnTo>
                      <a:pt x="499" y="35"/>
                    </a:lnTo>
                    <a:lnTo>
                      <a:pt x="516" y="31"/>
                    </a:lnTo>
                    <a:lnTo>
                      <a:pt x="532" y="24"/>
                    </a:lnTo>
                    <a:lnTo>
                      <a:pt x="549" y="15"/>
                    </a:lnTo>
                    <a:lnTo>
                      <a:pt x="565" y="7"/>
                    </a:lnTo>
                    <a:lnTo>
                      <a:pt x="581" y="1"/>
                    </a:lnTo>
                    <a:lnTo>
                      <a:pt x="597" y="0"/>
                    </a:lnTo>
                    <a:lnTo>
                      <a:pt x="613" y="7"/>
                    </a:lnTo>
                    <a:lnTo>
                      <a:pt x="631" y="24"/>
                    </a:lnTo>
                    <a:lnTo>
                      <a:pt x="660" y="45"/>
                    </a:lnTo>
                    <a:lnTo>
                      <a:pt x="666" y="46"/>
                    </a:lnTo>
                    <a:lnTo>
                      <a:pt x="681" y="49"/>
                    </a:lnTo>
                    <a:lnTo>
                      <a:pt x="704" y="52"/>
                    </a:lnTo>
                    <a:lnTo>
                      <a:pt x="732" y="57"/>
                    </a:lnTo>
                    <a:lnTo>
                      <a:pt x="760" y="61"/>
                    </a:lnTo>
                    <a:lnTo>
                      <a:pt x="788" y="66"/>
                    </a:lnTo>
                    <a:lnTo>
                      <a:pt x="812" y="70"/>
                    </a:lnTo>
                    <a:lnTo>
                      <a:pt x="831" y="75"/>
                    </a:lnTo>
                    <a:lnTo>
                      <a:pt x="846" y="75"/>
                    </a:lnTo>
                    <a:lnTo>
                      <a:pt x="861" y="72"/>
                    </a:lnTo>
                    <a:lnTo>
                      <a:pt x="876" y="65"/>
                    </a:lnTo>
                    <a:lnTo>
                      <a:pt x="892" y="58"/>
                    </a:lnTo>
                    <a:lnTo>
                      <a:pt x="908" y="53"/>
                    </a:lnTo>
                    <a:lnTo>
                      <a:pt x="923" y="51"/>
                    </a:lnTo>
                    <a:lnTo>
                      <a:pt x="938" y="54"/>
                    </a:lnTo>
                    <a:lnTo>
                      <a:pt x="953" y="65"/>
                    </a:lnTo>
                    <a:lnTo>
                      <a:pt x="971" y="111"/>
                    </a:lnTo>
                    <a:lnTo>
                      <a:pt x="972" y="112"/>
                    </a:lnTo>
                    <a:lnTo>
                      <a:pt x="977" y="115"/>
                    </a:lnTo>
                    <a:lnTo>
                      <a:pt x="983" y="121"/>
                    </a:lnTo>
                    <a:lnTo>
                      <a:pt x="991" y="129"/>
                    </a:lnTo>
                    <a:lnTo>
                      <a:pt x="1000" y="138"/>
                    </a:lnTo>
                    <a:lnTo>
                      <a:pt x="1009" y="150"/>
                    </a:lnTo>
                    <a:lnTo>
                      <a:pt x="1021" y="163"/>
                    </a:lnTo>
                    <a:lnTo>
                      <a:pt x="1031" y="178"/>
                    </a:lnTo>
                    <a:lnTo>
                      <a:pt x="1038" y="188"/>
                    </a:lnTo>
                    <a:lnTo>
                      <a:pt x="1048" y="204"/>
                    </a:lnTo>
                    <a:lnTo>
                      <a:pt x="1062" y="225"/>
                    </a:lnTo>
                    <a:lnTo>
                      <a:pt x="1078" y="252"/>
                    </a:lnTo>
                    <a:lnTo>
                      <a:pt x="1096" y="285"/>
                    </a:lnTo>
                    <a:lnTo>
                      <a:pt x="1113" y="321"/>
                    </a:lnTo>
                    <a:lnTo>
                      <a:pt x="1132" y="364"/>
                    </a:lnTo>
                    <a:lnTo>
                      <a:pt x="1151" y="411"/>
                    </a:lnTo>
                    <a:lnTo>
                      <a:pt x="1168" y="464"/>
                    </a:lnTo>
                    <a:lnTo>
                      <a:pt x="1184" y="521"/>
                    </a:lnTo>
                    <a:lnTo>
                      <a:pt x="1199" y="583"/>
                    </a:lnTo>
                    <a:lnTo>
                      <a:pt x="1211" y="649"/>
                    </a:lnTo>
                    <a:lnTo>
                      <a:pt x="1220" y="720"/>
                    </a:lnTo>
                    <a:lnTo>
                      <a:pt x="1224" y="795"/>
                    </a:lnTo>
                    <a:lnTo>
                      <a:pt x="1224" y="873"/>
                    </a:lnTo>
                    <a:lnTo>
                      <a:pt x="1220" y="956"/>
                    </a:lnTo>
                    <a:lnTo>
                      <a:pt x="1222" y="957"/>
                    </a:lnTo>
                    <a:lnTo>
                      <a:pt x="1229" y="959"/>
                    </a:lnTo>
                    <a:lnTo>
                      <a:pt x="1238" y="964"/>
                    </a:lnTo>
                    <a:lnTo>
                      <a:pt x="1248" y="971"/>
                    </a:lnTo>
                    <a:lnTo>
                      <a:pt x="1254" y="981"/>
                    </a:lnTo>
                    <a:lnTo>
                      <a:pt x="1258" y="993"/>
                    </a:lnTo>
                    <a:lnTo>
                      <a:pt x="1256" y="1009"/>
                    </a:lnTo>
                    <a:lnTo>
                      <a:pt x="1246" y="1027"/>
                    </a:lnTo>
                    <a:lnTo>
                      <a:pt x="1238" y="1038"/>
                    </a:lnTo>
                    <a:lnTo>
                      <a:pt x="1226" y="1048"/>
                    </a:lnTo>
                    <a:lnTo>
                      <a:pt x="1211" y="1058"/>
                    </a:lnTo>
                    <a:lnTo>
                      <a:pt x="1193" y="1069"/>
                    </a:lnTo>
                    <a:lnTo>
                      <a:pt x="1173" y="1079"/>
                    </a:lnTo>
                    <a:lnTo>
                      <a:pt x="1148" y="1088"/>
                    </a:lnTo>
                    <a:lnTo>
                      <a:pt x="1122" y="1099"/>
                    </a:lnTo>
                    <a:lnTo>
                      <a:pt x="1094" y="1108"/>
                    </a:lnTo>
                    <a:lnTo>
                      <a:pt x="1063" y="1117"/>
                    </a:lnTo>
                    <a:lnTo>
                      <a:pt x="1030" y="1125"/>
                    </a:lnTo>
                    <a:lnTo>
                      <a:pt x="995" y="1133"/>
                    </a:lnTo>
                    <a:lnTo>
                      <a:pt x="958" y="1141"/>
                    </a:lnTo>
                    <a:lnTo>
                      <a:pt x="919" y="1147"/>
                    </a:lnTo>
                    <a:lnTo>
                      <a:pt x="880" y="1153"/>
                    </a:lnTo>
                    <a:lnTo>
                      <a:pt x="839" y="1159"/>
                    </a:lnTo>
                    <a:lnTo>
                      <a:pt x="796" y="1162"/>
                    </a:lnTo>
                    <a:lnTo>
                      <a:pt x="745" y="1166"/>
                    </a:lnTo>
                    <a:lnTo>
                      <a:pt x="694" y="1167"/>
                    </a:lnTo>
                    <a:lnTo>
                      <a:pt x="638" y="1167"/>
                    </a:lnTo>
                    <a:lnTo>
                      <a:pt x="583" y="1166"/>
                    </a:lnTo>
                    <a:lnTo>
                      <a:pt x="527" y="1162"/>
                    </a:lnTo>
                    <a:lnTo>
                      <a:pt x="471" y="1159"/>
                    </a:lnTo>
                    <a:lnTo>
                      <a:pt x="416" y="1154"/>
                    </a:lnTo>
                    <a:lnTo>
                      <a:pt x="362" y="1148"/>
                    </a:lnTo>
                    <a:lnTo>
                      <a:pt x="310" y="1141"/>
                    </a:lnTo>
                    <a:lnTo>
                      <a:pt x="261" y="1134"/>
                    </a:lnTo>
                    <a:lnTo>
                      <a:pt x="215" y="1128"/>
                    </a:lnTo>
                    <a:lnTo>
                      <a:pt x="172" y="1119"/>
                    </a:lnTo>
                    <a:lnTo>
                      <a:pt x="134" y="1111"/>
                    </a:lnTo>
                    <a:lnTo>
                      <a:pt x="101" y="1102"/>
                    </a:lnTo>
                    <a:lnTo>
                      <a:pt x="74" y="1094"/>
                    </a:lnTo>
                    <a:lnTo>
                      <a:pt x="53" y="1086"/>
                    </a:lnTo>
                    <a:lnTo>
                      <a:pt x="25" y="1070"/>
                    </a:lnTo>
                    <a:lnTo>
                      <a:pt x="7" y="1057"/>
                    </a:lnTo>
                    <a:lnTo>
                      <a:pt x="0" y="1046"/>
                    </a:lnTo>
                    <a:lnTo>
                      <a:pt x="0" y="1035"/>
                    </a:lnTo>
                    <a:lnTo>
                      <a:pt x="6" y="1026"/>
                    </a:lnTo>
                    <a:lnTo>
                      <a:pt x="18" y="1019"/>
                    </a:lnTo>
                    <a:lnTo>
                      <a:pt x="33" y="1012"/>
                    </a:lnTo>
                    <a:lnTo>
                      <a:pt x="49" y="1005"/>
                    </a:lnTo>
                    <a:close/>
                  </a:path>
                </a:pathLst>
              </a:custGeom>
              <a:solidFill>
                <a:srgbClr val="70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41">
                <a:extLst>
                  <a:ext uri="{FF2B5EF4-FFF2-40B4-BE49-F238E27FC236}">
                    <a16:creationId xmlns:a16="http://schemas.microsoft.com/office/drawing/2014/main" id="{8C0ACC16-FED1-486C-9F3A-A3D519583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244"/>
                <a:ext cx="345" cy="351"/>
              </a:xfrm>
              <a:custGeom>
                <a:avLst/>
                <a:gdLst>
                  <a:gd name="T0" fmla="*/ 1 w 690"/>
                  <a:gd name="T1" fmla="*/ 11 h 701"/>
                  <a:gd name="T2" fmla="*/ 1 w 690"/>
                  <a:gd name="T3" fmla="*/ 11 h 701"/>
                  <a:gd name="T4" fmla="*/ 2 w 690"/>
                  <a:gd name="T5" fmla="*/ 11 h 701"/>
                  <a:gd name="T6" fmla="*/ 2 w 690"/>
                  <a:gd name="T7" fmla="*/ 10 h 701"/>
                  <a:gd name="T8" fmla="*/ 2 w 690"/>
                  <a:gd name="T9" fmla="*/ 10 h 701"/>
                  <a:gd name="T10" fmla="*/ 2 w 690"/>
                  <a:gd name="T11" fmla="*/ 9 h 701"/>
                  <a:gd name="T12" fmla="*/ 2 w 690"/>
                  <a:gd name="T13" fmla="*/ 8 h 701"/>
                  <a:gd name="T14" fmla="*/ 2 w 690"/>
                  <a:gd name="T15" fmla="*/ 6 h 701"/>
                  <a:gd name="T16" fmla="*/ 3 w 690"/>
                  <a:gd name="T17" fmla="*/ 5 h 701"/>
                  <a:gd name="T18" fmla="*/ 3 w 690"/>
                  <a:gd name="T19" fmla="*/ 3 h 701"/>
                  <a:gd name="T20" fmla="*/ 4 w 690"/>
                  <a:gd name="T21" fmla="*/ 2 h 701"/>
                  <a:gd name="T22" fmla="*/ 5 w 690"/>
                  <a:gd name="T23" fmla="*/ 1 h 701"/>
                  <a:gd name="T24" fmla="*/ 6 w 690"/>
                  <a:gd name="T25" fmla="*/ 1 h 701"/>
                  <a:gd name="T26" fmla="*/ 6 w 690"/>
                  <a:gd name="T27" fmla="*/ 0 h 701"/>
                  <a:gd name="T28" fmla="*/ 7 w 690"/>
                  <a:gd name="T29" fmla="*/ 1 h 701"/>
                  <a:gd name="T30" fmla="*/ 7 w 690"/>
                  <a:gd name="T31" fmla="*/ 1 h 701"/>
                  <a:gd name="T32" fmla="*/ 8 w 690"/>
                  <a:gd name="T33" fmla="*/ 2 h 701"/>
                  <a:gd name="T34" fmla="*/ 9 w 690"/>
                  <a:gd name="T35" fmla="*/ 3 h 701"/>
                  <a:gd name="T36" fmla="*/ 10 w 690"/>
                  <a:gd name="T37" fmla="*/ 5 h 701"/>
                  <a:gd name="T38" fmla="*/ 10 w 690"/>
                  <a:gd name="T39" fmla="*/ 8 h 701"/>
                  <a:gd name="T40" fmla="*/ 10 w 690"/>
                  <a:gd name="T41" fmla="*/ 9 h 701"/>
                  <a:gd name="T42" fmla="*/ 10 w 690"/>
                  <a:gd name="T43" fmla="*/ 9 h 701"/>
                  <a:gd name="T44" fmla="*/ 11 w 690"/>
                  <a:gd name="T45" fmla="*/ 9 h 701"/>
                  <a:gd name="T46" fmla="*/ 11 w 690"/>
                  <a:gd name="T47" fmla="*/ 9 h 701"/>
                  <a:gd name="T48" fmla="*/ 11 w 690"/>
                  <a:gd name="T49" fmla="*/ 9 h 701"/>
                  <a:gd name="T50" fmla="*/ 11 w 690"/>
                  <a:gd name="T51" fmla="*/ 9 h 701"/>
                  <a:gd name="T52" fmla="*/ 11 w 690"/>
                  <a:gd name="T53" fmla="*/ 10 h 701"/>
                  <a:gd name="T54" fmla="*/ 11 w 690"/>
                  <a:gd name="T55" fmla="*/ 10 h 701"/>
                  <a:gd name="T56" fmla="*/ 11 w 690"/>
                  <a:gd name="T57" fmla="*/ 10 h 701"/>
                  <a:gd name="T58" fmla="*/ 11 w 690"/>
                  <a:gd name="T59" fmla="*/ 10 h 701"/>
                  <a:gd name="T60" fmla="*/ 10 w 690"/>
                  <a:gd name="T61" fmla="*/ 10 h 701"/>
                  <a:gd name="T62" fmla="*/ 9 w 690"/>
                  <a:gd name="T63" fmla="*/ 11 h 701"/>
                  <a:gd name="T64" fmla="*/ 7 w 690"/>
                  <a:gd name="T65" fmla="*/ 11 h 701"/>
                  <a:gd name="T66" fmla="*/ 6 w 690"/>
                  <a:gd name="T67" fmla="*/ 11 h 701"/>
                  <a:gd name="T68" fmla="*/ 4 w 690"/>
                  <a:gd name="T69" fmla="*/ 11 h 701"/>
                  <a:gd name="T70" fmla="*/ 2 w 690"/>
                  <a:gd name="T71" fmla="*/ 11 h 701"/>
                  <a:gd name="T72" fmla="*/ 1 w 690"/>
                  <a:gd name="T73" fmla="*/ 11 h 701"/>
                  <a:gd name="T74" fmla="*/ 1 w 690"/>
                  <a:gd name="T75" fmla="*/ 11 h 701"/>
                  <a:gd name="T76" fmla="*/ 0 w 690"/>
                  <a:gd name="T77" fmla="*/ 11 h 701"/>
                  <a:gd name="T78" fmla="*/ 1 w 690"/>
                  <a:gd name="T79" fmla="*/ 11 h 7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90" h="701">
                    <a:moveTo>
                      <a:pt x="16" y="646"/>
                    </a:moveTo>
                    <a:lnTo>
                      <a:pt x="20" y="646"/>
                    </a:lnTo>
                    <a:lnTo>
                      <a:pt x="28" y="646"/>
                    </a:lnTo>
                    <a:lnTo>
                      <a:pt x="39" y="646"/>
                    </a:lnTo>
                    <a:lnTo>
                      <a:pt x="54" y="644"/>
                    </a:lnTo>
                    <a:lnTo>
                      <a:pt x="68" y="642"/>
                    </a:lnTo>
                    <a:lnTo>
                      <a:pt x="82" y="640"/>
                    </a:lnTo>
                    <a:lnTo>
                      <a:pt x="94" y="634"/>
                    </a:lnTo>
                    <a:lnTo>
                      <a:pt x="102" y="627"/>
                    </a:lnTo>
                    <a:lnTo>
                      <a:pt x="102" y="620"/>
                    </a:lnTo>
                    <a:lnTo>
                      <a:pt x="102" y="602"/>
                    </a:lnTo>
                    <a:lnTo>
                      <a:pt x="102" y="573"/>
                    </a:lnTo>
                    <a:lnTo>
                      <a:pt x="103" y="535"/>
                    </a:lnTo>
                    <a:lnTo>
                      <a:pt x="105" y="489"/>
                    </a:lnTo>
                    <a:lnTo>
                      <a:pt x="110" y="438"/>
                    </a:lnTo>
                    <a:lnTo>
                      <a:pt x="115" y="384"/>
                    </a:lnTo>
                    <a:lnTo>
                      <a:pt x="125" y="328"/>
                    </a:lnTo>
                    <a:lnTo>
                      <a:pt x="135" y="271"/>
                    </a:lnTo>
                    <a:lnTo>
                      <a:pt x="150" y="216"/>
                    </a:lnTo>
                    <a:lnTo>
                      <a:pt x="167" y="163"/>
                    </a:lnTo>
                    <a:lnTo>
                      <a:pt x="189" y="116"/>
                    </a:lnTo>
                    <a:lnTo>
                      <a:pt x="216" y="74"/>
                    </a:lnTo>
                    <a:lnTo>
                      <a:pt x="246" y="41"/>
                    </a:lnTo>
                    <a:lnTo>
                      <a:pt x="281" y="17"/>
                    </a:lnTo>
                    <a:lnTo>
                      <a:pt x="323" y="4"/>
                    </a:lnTo>
                    <a:lnTo>
                      <a:pt x="326" y="3"/>
                    </a:lnTo>
                    <a:lnTo>
                      <a:pt x="334" y="2"/>
                    </a:lnTo>
                    <a:lnTo>
                      <a:pt x="348" y="0"/>
                    </a:lnTo>
                    <a:lnTo>
                      <a:pt x="365" y="0"/>
                    </a:lnTo>
                    <a:lnTo>
                      <a:pt x="386" y="3"/>
                    </a:lnTo>
                    <a:lnTo>
                      <a:pt x="410" y="10"/>
                    </a:lnTo>
                    <a:lnTo>
                      <a:pt x="436" y="21"/>
                    </a:lnTo>
                    <a:lnTo>
                      <a:pt x="462" y="40"/>
                    </a:lnTo>
                    <a:lnTo>
                      <a:pt x="489" y="66"/>
                    </a:lnTo>
                    <a:lnTo>
                      <a:pt x="515" y="101"/>
                    </a:lnTo>
                    <a:lnTo>
                      <a:pt x="540" y="147"/>
                    </a:lnTo>
                    <a:lnTo>
                      <a:pt x="565" y="203"/>
                    </a:lnTo>
                    <a:lnTo>
                      <a:pt x="585" y="272"/>
                    </a:lnTo>
                    <a:lnTo>
                      <a:pt x="603" y="355"/>
                    </a:lnTo>
                    <a:lnTo>
                      <a:pt x="616" y="454"/>
                    </a:lnTo>
                    <a:lnTo>
                      <a:pt x="626" y="568"/>
                    </a:lnTo>
                    <a:lnTo>
                      <a:pt x="627" y="568"/>
                    </a:lnTo>
                    <a:lnTo>
                      <a:pt x="631" y="567"/>
                    </a:lnTo>
                    <a:lnTo>
                      <a:pt x="637" y="566"/>
                    </a:lnTo>
                    <a:lnTo>
                      <a:pt x="644" y="564"/>
                    </a:lnTo>
                    <a:lnTo>
                      <a:pt x="651" y="563"/>
                    </a:lnTo>
                    <a:lnTo>
                      <a:pt x="659" y="560"/>
                    </a:lnTo>
                    <a:lnTo>
                      <a:pt x="665" y="559"/>
                    </a:lnTo>
                    <a:lnTo>
                      <a:pt x="671" y="557"/>
                    </a:lnTo>
                    <a:lnTo>
                      <a:pt x="675" y="557"/>
                    </a:lnTo>
                    <a:lnTo>
                      <a:pt x="681" y="559"/>
                    </a:lnTo>
                    <a:lnTo>
                      <a:pt x="686" y="564"/>
                    </a:lnTo>
                    <a:lnTo>
                      <a:pt x="689" y="570"/>
                    </a:lnTo>
                    <a:lnTo>
                      <a:pt x="690" y="578"/>
                    </a:lnTo>
                    <a:lnTo>
                      <a:pt x="689" y="585"/>
                    </a:lnTo>
                    <a:lnTo>
                      <a:pt x="684" y="594"/>
                    </a:lnTo>
                    <a:lnTo>
                      <a:pt x="674" y="602"/>
                    </a:lnTo>
                    <a:lnTo>
                      <a:pt x="671" y="603"/>
                    </a:lnTo>
                    <a:lnTo>
                      <a:pt x="661" y="608"/>
                    </a:lnTo>
                    <a:lnTo>
                      <a:pt x="645" y="613"/>
                    </a:lnTo>
                    <a:lnTo>
                      <a:pt x="624" y="621"/>
                    </a:lnTo>
                    <a:lnTo>
                      <a:pt x="598" y="631"/>
                    </a:lnTo>
                    <a:lnTo>
                      <a:pt x="566" y="641"/>
                    </a:lnTo>
                    <a:lnTo>
                      <a:pt x="529" y="652"/>
                    </a:lnTo>
                    <a:lnTo>
                      <a:pt x="487" y="663"/>
                    </a:lnTo>
                    <a:lnTo>
                      <a:pt x="441" y="673"/>
                    </a:lnTo>
                    <a:lnTo>
                      <a:pt x="391" y="682"/>
                    </a:lnTo>
                    <a:lnTo>
                      <a:pt x="337" y="690"/>
                    </a:lnTo>
                    <a:lnTo>
                      <a:pt x="279" y="696"/>
                    </a:lnTo>
                    <a:lnTo>
                      <a:pt x="219" y="700"/>
                    </a:lnTo>
                    <a:lnTo>
                      <a:pt x="155" y="701"/>
                    </a:lnTo>
                    <a:lnTo>
                      <a:pt x="88" y="700"/>
                    </a:lnTo>
                    <a:lnTo>
                      <a:pt x="19" y="694"/>
                    </a:lnTo>
                    <a:lnTo>
                      <a:pt x="18" y="693"/>
                    </a:lnTo>
                    <a:lnTo>
                      <a:pt x="13" y="692"/>
                    </a:lnTo>
                    <a:lnTo>
                      <a:pt x="7" y="687"/>
                    </a:lnTo>
                    <a:lnTo>
                      <a:pt x="3" y="682"/>
                    </a:lnTo>
                    <a:lnTo>
                      <a:pt x="0" y="676"/>
                    </a:lnTo>
                    <a:lnTo>
                      <a:pt x="0" y="667"/>
                    </a:lnTo>
                    <a:lnTo>
                      <a:pt x="5" y="657"/>
                    </a:lnTo>
                    <a:lnTo>
                      <a:pt x="16" y="646"/>
                    </a:lnTo>
                    <a:close/>
                  </a:path>
                </a:pathLst>
              </a:custGeom>
              <a:solidFill>
                <a:srgbClr val="7C4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Freeform 42">
                <a:extLst>
                  <a:ext uri="{FF2B5EF4-FFF2-40B4-BE49-F238E27FC236}">
                    <a16:creationId xmlns:a16="http://schemas.microsoft.com/office/drawing/2014/main" id="{DC7BAEF0-35F9-4069-87E7-5CEAAE6F8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285"/>
                <a:ext cx="151" cy="278"/>
              </a:xfrm>
              <a:custGeom>
                <a:avLst/>
                <a:gdLst>
                  <a:gd name="T0" fmla="*/ 1 w 301"/>
                  <a:gd name="T1" fmla="*/ 8 h 558"/>
                  <a:gd name="T2" fmla="*/ 1 w 301"/>
                  <a:gd name="T3" fmla="*/ 8 h 558"/>
                  <a:gd name="T4" fmla="*/ 1 w 301"/>
                  <a:gd name="T5" fmla="*/ 8 h 558"/>
                  <a:gd name="T6" fmla="*/ 1 w 301"/>
                  <a:gd name="T7" fmla="*/ 7 h 558"/>
                  <a:gd name="T8" fmla="*/ 1 w 301"/>
                  <a:gd name="T9" fmla="*/ 7 h 558"/>
                  <a:gd name="T10" fmla="*/ 0 w 301"/>
                  <a:gd name="T11" fmla="*/ 6 h 558"/>
                  <a:gd name="T12" fmla="*/ 0 w 301"/>
                  <a:gd name="T13" fmla="*/ 6 h 558"/>
                  <a:gd name="T14" fmla="*/ 1 w 301"/>
                  <a:gd name="T15" fmla="*/ 5 h 558"/>
                  <a:gd name="T16" fmla="*/ 1 w 301"/>
                  <a:gd name="T17" fmla="*/ 4 h 558"/>
                  <a:gd name="T18" fmla="*/ 1 w 301"/>
                  <a:gd name="T19" fmla="*/ 3 h 558"/>
                  <a:gd name="T20" fmla="*/ 1 w 301"/>
                  <a:gd name="T21" fmla="*/ 2 h 558"/>
                  <a:gd name="T22" fmla="*/ 1 w 301"/>
                  <a:gd name="T23" fmla="*/ 2 h 558"/>
                  <a:gd name="T24" fmla="*/ 1 w 301"/>
                  <a:gd name="T25" fmla="*/ 1 h 558"/>
                  <a:gd name="T26" fmla="*/ 1 w 301"/>
                  <a:gd name="T27" fmla="*/ 0 h 558"/>
                  <a:gd name="T28" fmla="*/ 2 w 301"/>
                  <a:gd name="T29" fmla="*/ 0 h 558"/>
                  <a:gd name="T30" fmla="*/ 2 w 301"/>
                  <a:gd name="T31" fmla="*/ 0 h 558"/>
                  <a:gd name="T32" fmla="*/ 3 w 301"/>
                  <a:gd name="T33" fmla="*/ 0 h 558"/>
                  <a:gd name="T34" fmla="*/ 3 w 301"/>
                  <a:gd name="T35" fmla="*/ 0 h 558"/>
                  <a:gd name="T36" fmla="*/ 3 w 301"/>
                  <a:gd name="T37" fmla="*/ 0 h 558"/>
                  <a:gd name="T38" fmla="*/ 3 w 301"/>
                  <a:gd name="T39" fmla="*/ 0 h 558"/>
                  <a:gd name="T40" fmla="*/ 4 w 301"/>
                  <a:gd name="T41" fmla="*/ 0 h 558"/>
                  <a:gd name="T42" fmla="*/ 4 w 301"/>
                  <a:gd name="T43" fmla="*/ 1 h 558"/>
                  <a:gd name="T44" fmla="*/ 5 w 301"/>
                  <a:gd name="T45" fmla="*/ 3 h 558"/>
                  <a:gd name="T46" fmla="*/ 5 w 301"/>
                  <a:gd name="T47" fmla="*/ 5 h 558"/>
                  <a:gd name="T48" fmla="*/ 5 w 301"/>
                  <a:gd name="T49" fmla="*/ 7 h 558"/>
                  <a:gd name="T50" fmla="*/ 5 w 301"/>
                  <a:gd name="T51" fmla="*/ 7 h 558"/>
                  <a:gd name="T52" fmla="*/ 5 w 301"/>
                  <a:gd name="T53" fmla="*/ 8 h 558"/>
                  <a:gd name="T54" fmla="*/ 5 w 301"/>
                  <a:gd name="T55" fmla="*/ 8 h 558"/>
                  <a:gd name="T56" fmla="*/ 5 w 301"/>
                  <a:gd name="T57" fmla="*/ 8 h 558"/>
                  <a:gd name="T58" fmla="*/ 5 w 301"/>
                  <a:gd name="T59" fmla="*/ 8 h 558"/>
                  <a:gd name="T60" fmla="*/ 5 w 301"/>
                  <a:gd name="T61" fmla="*/ 8 h 558"/>
                  <a:gd name="T62" fmla="*/ 4 w 301"/>
                  <a:gd name="T63" fmla="*/ 8 h 558"/>
                  <a:gd name="T64" fmla="*/ 4 w 301"/>
                  <a:gd name="T65" fmla="*/ 8 h 558"/>
                  <a:gd name="T66" fmla="*/ 4 w 301"/>
                  <a:gd name="T67" fmla="*/ 8 h 558"/>
                  <a:gd name="T68" fmla="*/ 3 w 301"/>
                  <a:gd name="T69" fmla="*/ 8 h 558"/>
                  <a:gd name="T70" fmla="*/ 3 w 301"/>
                  <a:gd name="T71" fmla="*/ 8 h 558"/>
                  <a:gd name="T72" fmla="*/ 3 w 301"/>
                  <a:gd name="T73" fmla="*/ 8 h 558"/>
                  <a:gd name="T74" fmla="*/ 2 w 301"/>
                  <a:gd name="T75" fmla="*/ 8 h 558"/>
                  <a:gd name="T76" fmla="*/ 2 w 301"/>
                  <a:gd name="T77" fmla="*/ 8 h 558"/>
                  <a:gd name="T78" fmla="*/ 1 w 301"/>
                  <a:gd name="T79" fmla="*/ 8 h 558"/>
                  <a:gd name="T80" fmla="*/ 1 w 301"/>
                  <a:gd name="T81" fmla="*/ 8 h 5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01" h="558">
                    <a:moveTo>
                      <a:pt x="5" y="558"/>
                    </a:moveTo>
                    <a:lnTo>
                      <a:pt x="5" y="552"/>
                    </a:lnTo>
                    <a:lnTo>
                      <a:pt x="3" y="534"/>
                    </a:lnTo>
                    <a:lnTo>
                      <a:pt x="2" y="508"/>
                    </a:lnTo>
                    <a:lnTo>
                      <a:pt x="1" y="472"/>
                    </a:lnTo>
                    <a:lnTo>
                      <a:pt x="0" y="432"/>
                    </a:lnTo>
                    <a:lnTo>
                      <a:pt x="0" y="386"/>
                    </a:lnTo>
                    <a:lnTo>
                      <a:pt x="1" y="336"/>
                    </a:lnTo>
                    <a:lnTo>
                      <a:pt x="4" y="285"/>
                    </a:lnTo>
                    <a:lnTo>
                      <a:pt x="10" y="234"/>
                    </a:lnTo>
                    <a:lnTo>
                      <a:pt x="18" y="183"/>
                    </a:lnTo>
                    <a:lnTo>
                      <a:pt x="28" y="136"/>
                    </a:lnTo>
                    <a:lnTo>
                      <a:pt x="43" y="95"/>
                    </a:lnTo>
                    <a:lnTo>
                      <a:pt x="62" y="58"/>
                    </a:lnTo>
                    <a:lnTo>
                      <a:pt x="85" y="29"/>
                    </a:lnTo>
                    <a:lnTo>
                      <a:pt x="112" y="9"/>
                    </a:lnTo>
                    <a:lnTo>
                      <a:pt x="145" y="0"/>
                    </a:lnTo>
                    <a:lnTo>
                      <a:pt x="150" y="1"/>
                    </a:lnTo>
                    <a:lnTo>
                      <a:pt x="166" y="7"/>
                    </a:lnTo>
                    <a:lnTo>
                      <a:pt x="190" y="26"/>
                    </a:lnTo>
                    <a:lnTo>
                      <a:pt x="217" y="62"/>
                    </a:lnTo>
                    <a:lnTo>
                      <a:pt x="245" y="123"/>
                    </a:lnTo>
                    <a:lnTo>
                      <a:pt x="270" y="214"/>
                    </a:lnTo>
                    <a:lnTo>
                      <a:pt x="290" y="341"/>
                    </a:lnTo>
                    <a:lnTo>
                      <a:pt x="301" y="511"/>
                    </a:lnTo>
                    <a:lnTo>
                      <a:pt x="300" y="511"/>
                    </a:lnTo>
                    <a:lnTo>
                      <a:pt x="297" y="514"/>
                    </a:lnTo>
                    <a:lnTo>
                      <a:pt x="291" y="516"/>
                    </a:lnTo>
                    <a:lnTo>
                      <a:pt x="282" y="520"/>
                    </a:lnTo>
                    <a:lnTo>
                      <a:pt x="271" y="523"/>
                    </a:lnTo>
                    <a:lnTo>
                      <a:pt x="259" y="526"/>
                    </a:lnTo>
                    <a:lnTo>
                      <a:pt x="244" y="531"/>
                    </a:lnTo>
                    <a:lnTo>
                      <a:pt x="226" y="536"/>
                    </a:lnTo>
                    <a:lnTo>
                      <a:pt x="206" y="540"/>
                    </a:lnTo>
                    <a:lnTo>
                      <a:pt x="184" y="544"/>
                    </a:lnTo>
                    <a:lnTo>
                      <a:pt x="160" y="548"/>
                    </a:lnTo>
                    <a:lnTo>
                      <a:pt x="133" y="552"/>
                    </a:lnTo>
                    <a:lnTo>
                      <a:pt x="104" y="554"/>
                    </a:lnTo>
                    <a:lnTo>
                      <a:pt x="73" y="556"/>
                    </a:lnTo>
                    <a:lnTo>
                      <a:pt x="41" y="558"/>
                    </a:lnTo>
                    <a:lnTo>
                      <a:pt x="5" y="558"/>
                    </a:lnTo>
                    <a:close/>
                  </a:path>
                </a:pathLst>
              </a:custGeom>
              <a:solidFill>
                <a:srgbClr val="966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43">
                <a:extLst>
                  <a:ext uri="{FF2B5EF4-FFF2-40B4-BE49-F238E27FC236}">
                    <a16:creationId xmlns:a16="http://schemas.microsoft.com/office/drawing/2014/main" id="{03529075-6199-4437-80F0-057816EBF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3537"/>
                <a:ext cx="311" cy="54"/>
              </a:xfrm>
              <a:custGeom>
                <a:avLst/>
                <a:gdLst>
                  <a:gd name="T0" fmla="*/ 0 w 623"/>
                  <a:gd name="T1" fmla="*/ 2 h 107"/>
                  <a:gd name="T2" fmla="*/ 0 w 623"/>
                  <a:gd name="T3" fmla="*/ 2 h 107"/>
                  <a:gd name="T4" fmla="*/ 0 w 623"/>
                  <a:gd name="T5" fmla="*/ 2 h 107"/>
                  <a:gd name="T6" fmla="*/ 0 w 623"/>
                  <a:gd name="T7" fmla="*/ 2 h 107"/>
                  <a:gd name="T8" fmla="*/ 0 w 623"/>
                  <a:gd name="T9" fmla="*/ 2 h 107"/>
                  <a:gd name="T10" fmla="*/ 0 w 623"/>
                  <a:gd name="T11" fmla="*/ 2 h 107"/>
                  <a:gd name="T12" fmla="*/ 0 w 623"/>
                  <a:gd name="T13" fmla="*/ 2 h 107"/>
                  <a:gd name="T14" fmla="*/ 0 w 623"/>
                  <a:gd name="T15" fmla="*/ 2 h 107"/>
                  <a:gd name="T16" fmla="*/ 1 w 623"/>
                  <a:gd name="T17" fmla="*/ 2 h 107"/>
                  <a:gd name="T18" fmla="*/ 1 w 623"/>
                  <a:gd name="T19" fmla="*/ 2 h 107"/>
                  <a:gd name="T20" fmla="*/ 2 w 623"/>
                  <a:gd name="T21" fmla="*/ 2 h 107"/>
                  <a:gd name="T22" fmla="*/ 2 w 623"/>
                  <a:gd name="T23" fmla="*/ 2 h 107"/>
                  <a:gd name="T24" fmla="*/ 3 w 623"/>
                  <a:gd name="T25" fmla="*/ 2 h 107"/>
                  <a:gd name="T26" fmla="*/ 4 w 623"/>
                  <a:gd name="T27" fmla="*/ 2 h 107"/>
                  <a:gd name="T28" fmla="*/ 4 w 623"/>
                  <a:gd name="T29" fmla="*/ 2 h 107"/>
                  <a:gd name="T30" fmla="*/ 5 w 623"/>
                  <a:gd name="T31" fmla="*/ 2 h 107"/>
                  <a:gd name="T32" fmla="*/ 6 w 623"/>
                  <a:gd name="T33" fmla="*/ 2 h 107"/>
                  <a:gd name="T34" fmla="*/ 7 w 623"/>
                  <a:gd name="T35" fmla="*/ 1 h 107"/>
                  <a:gd name="T36" fmla="*/ 8 w 623"/>
                  <a:gd name="T37" fmla="*/ 1 h 107"/>
                  <a:gd name="T38" fmla="*/ 8 w 623"/>
                  <a:gd name="T39" fmla="*/ 1 h 107"/>
                  <a:gd name="T40" fmla="*/ 9 w 623"/>
                  <a:gd name="T41" fmla="*/ 1 h 107"/>
                  <a:gd name="T42" fmla="*/ 9 w 623"/>
                  <a:gd name="T43" fmla="*/ 1 h 107"/>
                  <a:gd name="T44" fmla="*/ 9 w 623"/>
                  <a:gd name="T45" fmla="*/ 1 h 107"/>
                  <a:gd name="T46" fmla="*/ 9 w 623"/>
                  <a:gd name="T47" fmla="*/ 0 h 107"/>
                  <a:gd name="T48" fmla="*/ 9 w 623"/>
                  <a:gd name="T49" fmla="*/ 1 h 107"/>
                  <a:gd name="T50" fmla="*/ 9 w 623"/>
                  <a:gd name="T51" fmla="*/ 1 h 107"/>
                  <a:gd name="T52" fmla="*/ 9 w 623"/>
                  <a:gd name="T53" fmla="*/ 1 h 107"/>
                  <a:gd name="T54" fmla="*/ 9 w 623"/>
                  <a:gd name="T55" fmla="*/ 1 h 107"/>
                  <a:gd name="T56" fmla="*/ 8 w 623"/>
                  <a:gd name="T57" fmla="*/ 1 h 107"/>
                  <a:gd name="T58" fmla="*/ 8 w 623"/>
                  <a:gd name="T59" fmla="*/ 1 h 107"/>
                  <a:gd name="T60" fmla="*/ 8 w 623"/>
                  <a:gd name="T61" fmla="*/ 1 h 107"/>
                  <a:gd name="T62" fmla="*/ 7 w 623"/>
                  <a:gd name="T63" fmla="*/ 1 h 107"/>
                  <a:gd name="T64" fmla="*/ 7 w 623"/>
                  <a:gd name="T65" fmla="*/ 1 h 107"/>
                  <a:gd name="T66" fmla="*/ 6 w 623"/>
                  <a:gd name="T67" fmla="*/ 1 h 107"/>
                  <a:gd name="T68" fmla="*/ 5 w 623"/>
                  <a:gd name="T69" fmla="*/ 2 h 107"/>
                  <a:gd name="T70" fmla="*/ 4 w 623"/>
                  <a:gd name="T71" fmla="*/ 2 h 107"/>
                  <a:gd name="T72" fmla="*/ 3 w 623"/>
                  <a:gd name="T73" fmla="*/ 2 h 107"/>
                  <a:gd name="T74" fmla="*/ 3 w 623"/>
                  <a:gd name="T75" fmla="*/ 2 h 107"/>
                  <a:gd name="T76" fmla="*/ 2 w 623"/>
                  <a:gd name="T77" fmla="*/ 2 h 107"/>
                  <a:gd name="T78" fmla="*/ 1 w 623"/>
                  <a:gd name="T79" fmla="*/ 2 h 107"/>
                  <a:gd name="T80" fmla="*/ 0 w 623"/>
                  <a:gd name="T81" fmla="*/ 2 h 1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23" h="107">
                    <a:moveTo>
                      <a:pt x="4" y="86"/>
                    </a:moveTo>
                    <a:lnTo>
                      <a:pt x="2" y="88"/>
                    </a:lnTo>
                    <a:lnTo>
                      <a:pt x="0" y="92"/>
                    </a:lnTo>
                    <a:lnTo>
                      <a:pt x="1" y="99"/>
                    </a:lnTo>
                    <a:lnTo>
                      <a:pt x="9" y="104"/>
                    </a:lnTo>
                    <a:lnTo>
                      <a:pt x="14" y="104"/>
                    </a:lnTo>
                    <a:lnTo>
                      <a:pt x="25" y="106"/>
                    </a:lnTo>
                    <a:lnTo>
                      <a:pt x="44" y="106"/>
                    </a:lnTo>
                    <a:lnTo>
                      <a:pt x="69" y="107"/>
                    </a:lnTo>
                    <a:lnTo>
                      <a:pt x="100" y="107"/>
                    </a:lnTo>
                    <a:lnTo>
                      <a:pt x="136" y="106"/>
                    </a:lnTo>
                    <a:lnTo>
                      <a:pt x="175" y="104"/>
                    </a:lnTo>
                    <a:lnTo>
                      <a:pt x="219" y="102"/>
                    </a:lnTo>
                    <a:lnTo>
                      <a:pt x="266" y="98"/>
                    </a:lnTo>
                    <a:lnTo>
                      <a:pt x="314" y="93"/>
                    </a:lnTo>
                    <a:lnTo>
                      <a:pt x="365" y="85"/>
                    </a:lnTo>
                    <a:lnTo>
                      <a:pt x="416" y="76"/>
                    </a:lnTo>
                    <a:lnTo>
                      <a:pt x="467" y="64"/>
                    </a:lnTo>
                    <a:lnTo>
                      <a:pt x="518" y="49"/>
                    </a:lnTo>
                    <a:lnTo>
                      <a:pt x="568" y="33"/>
                    </a:lnTo>
                    <a:lnTo>
                      <a:pt x="616" y="12"/>
                    </a:lnTo>
                    <a:lnTo>
                      <a:pt x="618" y="10"/>
                    </a:lnTo>
                    <a:lnTo>
                      <a:pt x="622" y="4"/>
                    </a:lnTo>
                    <a:lnTo>
                      <a:pt x="623" y="0"/>
                    </a:lnTo>
                    <a:lnTo>
                      <a:pt x="617" y="1"/>
                    </a:lnTo>
                    <a:lnTo>
                      <a:pt x="615" y="2"/>
                    </a:lnTo>
                    <a:lnTo>
                      <a:pt x="606" y="5"/>
                    </a:lnTo>
                    <a:lnTo>
                      <a:pt x="592" y="10"/>
                    </a:lnTo>
                    <a:lnTo>
                      <a:pt x="572" y="17"/>
                    </a:lnTo>
                    <a:lnTo>
                      <a:pt x="548" y="25"/>
                    </a:lnTo>
                    <a:lnTo>
                      <a:pt x="519" y="33"/>
                    </a:lnTo>
                    <a:lnTo>
                      <a:pt x="486" y="42"/>
                    </a:lnTo>
                    <a:lnTo>
                      <a:pt x="448" y="52"/>
                    </a:lnTo>
                    <a:lnTo>
                      <a:pt x="405" y="60"/>
                    </a:lnTo>
                    <a:lnTo>
                      <a:pt x="359" y="68"/>
                    </a:lnTo>
                    <a:lnTo>
                      <a:pt x="308" y="76"/>
                    </a:lnTo>
                    <a:lnTo>
                      <a:pt x="254" y="81"/>
                    </a:lnTo>
                    <a:lnTo>
                      <a:pt x="197" y="86"/>
                    </a:lnTo>
                    <a:lnTo>
                      <a:pt x="136" y="88"/>
                    </a:lnTo>
                    <a:lnTo>
                      <a:pt x="71" y="88"/>
                    </a:lnTo>
                    <a:lnTo>
                      <a:pt x="4" y="86"/>
                    </a:lnTo>
                    <a:close/>
                  </a:path>
                </a:pathLst>
              </a:custGeom>
              <a:solidFill>
                <a:srgbClr val="966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44">
                <a:extLst>
                  <a:ext uri="{FF2B5EF4-FFF2-40B4-BE49-F238E27FC236}">
                    <a16:creationId xmlns:a16="http://schemas.microsoft.com/office/drawing/2014/main" id="{9AF3FC6C-C1DA-4B5A-B9A2-D003CA0A3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071"/>
                <a:ext cx="77" cy="81"/>
              </a:xfrm>
              <a:custGeom>
                <a:avLst/>
                <a:gdLst>
                  <a:gd name="T0" fmla="*/ 2 w 156"/>
                  <a:gd name="T1" fmla="*/ 1 h 162"/>
                  <a:gd name="T2" fmla="*/ 2 w 156"/>
                  <a:gd name="T3" fmla="*/ 1 h 162"/>
                  <a:gd name="T4" fmla="*/ 2 w 156"/>
                  <a:gd name="T5" fmla="*/ 1 h 162"/>
                  <a:gd name="T6" fmla="*/ 1 w 156"/>
                  <a:gd name="T7" fmla="*/ 1 h 162"/>
                  <a:gd name="T8" fmla="*/ 1 w 156"/>
                  <a:gd name="T9" fmla="*/ 2 h 162"/>
                  <a:gd name="T10" fmla="*/ 1 w 156"/>
                  <a:gd name="T11" fmla="*/ 2 h 162"/>
                  <a:gd name="T12" fmla="*/ 0 w 156"/>
                  <a:gd name="T13" fmla="*/ 2 h 162"/>
                  <a:gd name="T14" fmla="*/ 0 w 156"/>
                  <a:gd name="T15" fmla="*/ 3 h 162"/>
                  <a:gd name="T16" fmla="*/ 0 w 156"/>
                  <a:gd name="T17" fmla="*/ 3 h 162"/>
                  <a:gd name="T18" fmla="*/ 0 w 156"/>
                  <a:gd name="T19" fmla="*/ 3 h 162"/>
                  <a:gd name="T20" fmla="*/ 0 w 156"/>
                  <a:gd name="T21" fmla="*/ 3 h 162"/>
                  <a:gd name="T22" fmla="*/ 0 w 156"/>
                  <a:gd name="T23" fmla="*/ 3 h 162"/>
                  <a:gd name="T24" fmla="*/ 0 w 156"/>
                  <a:gd name="T25" fmla="*/ 3 h 162"/>
                  <a:gd name="T26" fmla="*/ 0 w 156"/>
                  <a:gd name="T27" fmla="*/ 2 h 162"/>
                  <a:gd name="T28" fmla="*/ 0 w 156"/>
                  <a:gd name="T29" fmla="*/ 2 h 162"/>
                  <a:gd name="T30" fmla="*/ 0 w 156"/>
                  <a:gd name="T31" fmla="*/ 2 h 162"/>
                  <a:gd name="T32" fmla="*/ 0 w 156"/>
                  <a:gd name="T33" fmla="*/ 1 h 162"/>
                  <a:gd name="T34" fmla="*/ 1 w 156"/>
                  <a:gd name="T35" fmla="*/ 1 h 162"/>
                  <a:gd name="T36" fmla="*/ 1 w 156"/>
                  <a:gd name="T37" fmla="*/ 1 h 162"/>
                  <a:gd name="T38" fmla="*/ 1 w 156"/>
                  <a:gd name="T39" fmla="*/ 1 h 162"/>
                  <a:gd name="T40" fmla="*/ 2 w 156"/>
                  <a:gd name="T41" fmla="*/ 0 h 162"/>
                  <a:gd name="T42" fmla="*/ 2 w 156"/>
                  <a:gd name="T43" fmla="*/ 1 h 162"/>
                  <a:gd name="T44" fmla="*/ 2 w 156"/>
                  <a:gd name="T45" fmla="*/ 1 h 162"/>
                  <a:gd name="T46" fmla="*/ 2 w 156"/>
                  <a:gd name="T47" fmla="*/ 1 h 162"/>
                  <a:gd name="T48" fmla="*/ 2 w 156"/>
                  <a:gd name="T49" fmla="*/ 1 h 1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6" h="162">
                    <a:moveTo>
                      <a:pt x="151" y="41"/>
                    </a:moveTo>
                    <a:lnTo>
                      <a:pt x="146" y="44"/>
                    </a:lnTo>
                    <a:lnTo>
                      <a:pt x="136" y="52"/>
                    </a:lnTo>
                    <a:lnTo>
                      <a:pt x="119" y="63"/>
                    </a:lnTo>
                    <a:lnTo>
                      <a:pt x="99" y="78"/>
                    </a:lnTo>
                    <a:lnTo>
                      <a:pt x="76" y="96"/>
                    </a:lnTo>
                    <a:lnTo>
                      <a:pt x="53" y="116"/>
                    </a:lnTo>
                    <a:lnTo>
                      <a:pt x="31" y="138"/>
                    </a:lnTo>
                    <a:lnTo>
                      <a:pt x="12" y="161"/>
                    </a:lnTo>
                    <a:lnTo>
                      <a:pt x="8" y="162"/>
                    </a:lnTo>
                    <a:lnTo>
                      <a:pt x="3" y="162"/>
                    </a:lnTo>
                    <a:lnTo>
                      <a:pt x="0" y="157"/>
                    </a:lnTo>
                    <a:lnTo>
                      <a:pt x="7" y="137"/>
                    </a:lnTo>
                    <a:lnTo>
                      <a:pt x="16" y="121"/>
                    </a:lnTo>
                    <a:lnTo>
                      <a:pt x="29" y="101"/>
                    </a:lnTo>
                    <a:lnTo>
                      <a:pt x="44" y="82"/>
                    </a:lnTo>
                    <a:lnTo>
                      <a:pt x="62" y="60"/>
                    </a:lnTo>
                    <a:lnTo>
                      <a:pt x="82" y="40"/>
                    </a:lnTo>
                    <a:lnTo>
                      <a:pt x="103" y="23"/>
                    </a:lnTo>
                    <a:lnTo>
                      <a:pt x="125" y="9"/>
                    </a:lnTo>
                    <a:lnTo>
                      <a:pt x="146" y="0"/>
                    </a:lnTo>
                    <a:lnTo>
                      <a:pt x="149" y="2"/>
                    </a:lnTo>
                    <a:lnTo>
                      <a:pt x="153" y="10"/>
                    </a:lnTo>
                    <a:lnTo>
                      <a:pt x="156" y="23"/>
                    </a:lnTo>
                    <a:lnTo>
                      <a:pt x="151" y="41"/>
                    </a:lnTo>
                    <a:close/>
                  </a:path>
                </a:pathLst>
              </a:custGeom>
              <a:solidFill>
                <a:srgbClr val="7C4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45">
                <a:extLst>
                  <a:ext uri="{FF2B5EF4-FFF2-40B4-BE49-F238E27FC236}">
                    <a16:creationId xmlns:a16="http://schemas.microsoft.com/office/drawing/2014/main" id="{70BF86B2-E5DD-448B-8BF0-FCCCD36A9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040"/>
                <a:ext cx="63" cy="95"/>
              </a:xfrm>
              <a:custGeom>
                <a:avLst/>
                <a:gdLst>
                  <a:gd name="T0" fmla="*/ 2 w 125"/>
                  <a:gd name="T1" fmla="*/ 1 h 190"/>
                  <a:gd name="T2" fmla="*/ 2 w 125"/>
                  <a:gd name="T3" fmla="*/ 1 h 190"/>
                  <a:gd name="T4" fmla="*/ 2 w 125"/>
                  <a:gd name="T5" fmla="*/ 1 h 190"/>
                  <a:gd name="T6" fmla="*/ 2 w 125"/>
                  <a:gd name="T7" fmla="*/ 2 h 190"/>
                  <a:gd name="T8" fmla="*/ 2 w 125"/>
                  <a:gd name="T9" fmla="*/ 2 h 190"/>
                  <a:gd name="T10" fmla="*/ 1 w 125"/>
                  <a:gd name="T11" fmla="*/ 2 h 190"/>
                  <a:gd name="T12" fmla="*/ 1 w 125"/>
                  <a:gd name="T13" fmla="*/ 3 h 190"/>
                  <a:gd name="T14" fmla="*/ 1 w 125"/>
                  <a:gd name="T15" fmla="*/ 3 h 190"/>
                  <a:gd name="T16" fmla="*/ 1 w 125"/>
                  <a:gd name="T17" fmla="*/ 3 h 190"/>
                  <a:gd name="T18" fmla="*/ 1 w 125"/>
                  <a:gd name="T19" fmla="*/ 3 h 190"/>
                  <a:gd name="T20" fmla="*/ 1 w 125"/>
                  <a:gd name="T21" fmla="*/ 3 h 190"/>
                  <a:gd name="T22" fmla="*/ 0 w 125"/>
                  <a:gd name="T23" fmla="*/ 3 h 190"/>
                  <a:gd name="T24" fmla="*/ 1 w 125"/>
                  <a:gd name="T25" fmla="*/ 3 h 190"/>
                  <a:gd name="T26" fmla="*/ 1 w 125"/>
                  <a:gd name="T27" fmla="*/ 3 h 190"/>
                  <a:gd name="T28" fmla="*/ 1 w 125"/>
                  <a:gd name="T29" fmla="*/ 2 h 190"/>
                  <a:gd name="T30" fmla="*/ 1 w 125"/>
                  <a:gd name="T31" fmla="*/ 2 h 190"/>
                  <a:gd name="T32" fmla="*/ 1 w 125"/>
                  <a:gd name="T33" fmla="*/ 2 h 190"/>
                  <a:gd name="T34" fmla="*/ 1 w 125"/>
                  <a:gd name="T35" fmla="*/ 1 h 190"/>
                  <a:gd name="T36" fmla="*/ 2 w 125"/>
                  <a:gd name="T37" fmla="*/ 1 h 190"/>
                  <a:gd name="T38" fmla="*/ 2 w 125"/>
                  <a:gd name="T39" fmla="*/ 1 h 190"/>
                  <a:gd name="T40" fmla="*/ 2 w 125"/>
                  <a:gd name="T41" fmla="*/ 0 h 190"/>
                  <a:gd name="T42" fmla="*/ 2 w 125"/>
                  <a:gd name="T43" fmla="*/ 1 h 190"/>
                  <a:gd name="T44" fmla="*/ 2 w 125"/>
                  <a:gd name="T45" fmla="*/ 1 h 190"/>
                  <a:gd name="T46" fmla="*/ 2 w 125"/>
                  <a:gd name="T47" fmla="*/ 1 h 190"/>
                  <a:gd name="T48" fmla="*/ 2 w 125"/>
                  <a:gd name="T49" fmla="*/ 1 h 1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5" h="190">
                    <a:moveTo>
                      <a:pt x="125" y="40"/>
                    </a:moveTo>
                    <a:lnTo>
                      <a:pt x="122" y="44"/>
                    </a:lnTo>
                    <a:lnTo>
                      <a:pt x="113" y="53"/>
                    </a:lnTo>
                    <a:lnTo>
                      <a:pt x="98" y="68"/>
                    </a:lnTo>
                    <a:lnTo>
                      <a:pt x="81" y="87"/>
                    </a:lnTo>
                    <a:lnTo>
                      <a:pt x="62" y="109"/>
                    </a:lnTo>
                    <a:lnTo>
                      <a:pt x="43" y="133"/>
                    </a:lnTo>
                    <a:lnTo>
                      <a:pt x="26" y="160"/>
                    </a:lnTo>
                    <a:lnTo>
                      <a:pt x="12" y="186"/>
                    </a:lnTo>
                    <a:lnTo>
                      <a:pt x="9" y="189"/>
                    </a:lnTo>
                    <a:lnTo>
                      <a:pt x="3" y="190"/>
                    </a:lnTo>
                    <a:lnTo>
                      <a:pt x="0" y="183"/>
                    </a:lnTo>
                    <a:lnTo>
                      <a:pt x="3" y="162"/>
                    </a:lnTo>
                    <a:lnTo>
                      <a:pt x="9" y="145"/>
                    </a:lnTo>
                    <a:lnTo>
                      <a:pt x="17" y="124"/>
                    </a:lnTo>
                    <a:lnTo>
                      <a:pt x="29" y="100"/>
                    </a:lnTo>
                    <a:lnTo>
                      <a:pt x="41" y="76"/>
                    </a:lnTo>
                    <a:lnTo>
                      <a:pt x="57" y="53"/>
                    </a:lnTo>
                    <a:lnTo>
                      <a:pt x="75" y="31"/>
                    </a:lnTo>
                    <a:lnTo>
                      <a:pt x="93" y="14"/>
                    </a:lnTo>
                    <a:lnTo>
                      <a:pt x="113" y="0"/>
                    </a:lnTo>
                    <a:lnTo>
                      <a:pt x="115" y="2"/>
                    </a:lnTo>
                    <a:lnTo>
                      <a:pt x="121" y="8"/>
                    </a:lnTo>
                    <a:lnTo>
                      <a:pt x="125" y="21"/>
                    </a:lnTo>
                    <a:lnTo>
                      <a:pt x="125" y="40"/>
                    </a:lnTo>
                    <a:close/>
                  </a:path>
                </a:pathLst>
              </a:custGeom>
              <a:solidFill>
                <a:srgbClr val="7C4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46">
                <a:extLst>
                  <a:ext uri="{FF2B5EF4-FFF2-40B4-BE49-F238E27FC236}">
                    <a16:creationId xmlns:a16="http://schemas.microsoft.com/office/drawing/2014/main" id="{DD8A1470-313E-45DA-9474-38F009D2B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3056"/>
                <a:ext cx="46" cy="105"/>
              </a:xfrm>
              <a:custGeom>
                <a:avLst/>
                <a:gdLst>
                  <a:gd name="T0" fmla="*/ 2 w 92"/>
                  <a:gd name="T1" fmla="*/ 1 h 210"/>
                  <a:gd name="T2" fmla="*/ 2 w 92"/>
                  <a:gd name="T3" fmla="*/ 1 h 210"/>
                  <a:gd name="T4" fmla="*/ 2 w 92"/>
                  <a:gd name="T5" fmla="*/ 1 h 210"/>
                  <a:gd name="T6" fmla="*/ 2 w 92"/>
                  <a:gd name="T7" fmla="*/ 2 h 210"/>
                  <a:gd name="T8" fmla="*/ 1 w 92"/>
                  <a:gd name="T9" fmla="*/ 2 h 210"/>
                  <a:gd name="T10" fmla="*/ 1 w 92"/>
                  <a:gd name="T11" fmla="*/ 2 h 210"/>
                  <a:gd name="T12" fmla="*/ 1 w 92"/>
                  <a:gd name="T13" fmla="*/ 3 h 210"/>
                  <a:gd name="T14" fmla="*/ 1 w 92"/>
                  <a:gd name="T15" fmla="*/ 3 h 210"/>
                  <a:gd name="T16" fmla="*/ 1 w 92"/>
                  <a:gd name="T17" fmla="*/ 4 h 210"/>
                  <a:gd name="T18" fmla="*/ 1 w 92"/>
                  <a:gd name="T19" fmla="*/ 4 h 210"/>
                  <a:gd name="T20" fmla="*/ 1 w 92"/>
                  <a:gd name="T21" fmla="*/ 4 h 210"/>
                  <a:gd name="T22" fmla="*/ 1 w 92"/>
                  <a:gd name="T23" fmla="*/ 4 h 210"/>
                  <a:gd name="T24" fmla="*/ 0 w 92"/>
                  <a:gd name="T25" fmla="*/ 3 h 210"/>
                  <a:gd name="T26" fmla="*/ 1 w 92"/>
                  <a:gd name="T27" fmla="*/ 3 h 210"/>
                  <a:gd name="T28" fmla="*/ 1 w 92"/>
                  <a:gd name="T29" fmla="*/ 3 h 210"/>
                  <a:gd name="T30" fmla="*/ 1 w 92"/>
                  <a:gd name="T31" fmla="*/ 2 h 210"/>
                  <a:gd name="T32" fmla="*/ 1 w 92"/>
                  <a:gd name="T33" fmla="*/ 2 h 210"/>
                  <a:gd name="T34" fmla="*/ 1 w 92"/>
                  <a:gd name="T35" fmla="*/ 2 h 210"/>
                  <a:gd name="T36" fmla="*/ 1 w 92"/>
                  <a:gd name="T37" fmla="*/ 1 h 210"/>
                  <a:gd name="T38" fmla="*/ 1 w 92"/>
                  <a:gd name="T39" fmla="*/ 1 h 210"/>
                  <a:gd name="T40" fmla="*/ 2 w 92"/>
                  <a:gd name="T41" fmla="*/ 0 h 210"/>
                  <a:gd name="T42" fmla="*/ 2 w 92"/>
                  <a:gd name="T43" fmla="*/ 1 h 210"/>
                  <a:gd name="T44" fmla="*/ 2 w 92"/>
                  <a:gd name="T45" fmla="*/ 1 h 210"/>
                  <a:gd name="T46" fmla="*/ 2 w 92"/>
                  <a:gd name="T47" fmla="*/ 1 h 210"/>
                  <a:gd name="T48" fmla="*/ 2 w 92"/>
                  <a:gd name="T49" fmla="*/ 1 h 2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2" h="210">
                    <a:moveTo>
                      <a:pt x="92" y="37"/>
                    </a:moveTo>
                    <a:lnTo>
                      <a:pt x="90" y="42"/>
                    </a:lnTo>
                    <a:lnTo>
                      <a:pt x="82" y="53"/>
                    </a:lnTo>
                    <a:lnTo>
                      <a:pt x="72" y="70"/>
                    </a:lnTo>
                    <a:lnTo>
                      <a:pt x="60" y="92"/>
                    </a:lnTo>
                    <a:lnTo>
                      <a:pt x="46" y="119"/>
                    </a:lnTo>
                    <a:lnTo>
                      <a:pt x="34" y="146"/>
                    </a:lnTo>
                    <a:lnTo>
                      <a:pt x="22" y="176"/>
                    </a:lnTo>
                    <a:lnTo>
                      <a:pt x="14" y="205"/>
                    </a:lnTo>
                    <a:lnTo>
                      <a:pt x="12" y="207"/>
                    </a:lnTo>
                    <a:lnTo>
                      <a:pt x="6" y="210"/>
                    </a:lnTo>
                    <a:lnTo>
                      <a:pt x="1" y="205"/>
                    </a:lnTo>
                    <a:lnTo>
                      <a:pt x="0" y="184"/>
                    </a:lnTo>
                    <a:lnTo>
                      <a:pt x="3" y="166"/>
                    </a:lnTo>
                    <a:lnTo>
                      <a:pt x="6" y="143"/>
                    </a:lnTo>
                    <a:lnTo>
                      <a:pt x="12" y="118"/>
                    </a:lnTo>
                    <a:lnTo>
                      <a:pt x="20" y="91"/>
                    </a:lnTo>
                    <a:lnTo>
                      <a:pt x="29" y="65"/>
                    </a:lnTo>
                    <a:lnTo>
                      <a:pt x="42" y="39"/>
                    </a:lnTo>
                    <a:lnTo>
                      <a:pt x="56" y="17"/>
                    </a:lnTo>
                    <a:lnTo>
                      <a:pt x="72" y="0"/>
                    </a:lnTo>
                    <a:lnTo>
                      <a:pt x="75" y="1"/>
                    </a:lnTo>
                    <a:lnTo>
                      <a:pt x="82" y="6"/>
                    </a:lnTo>
                    <a:lnTo>
                      <a:pt x="89" y="17"/>
                    </a:lnTo>
                    <a:lnTo>
                      <a:pt x="92" y="37"/>
                    </a:lnTo>
                    <a:close/>
                  </a:path>
                </a:pathLst>
              </a:custGeom>
              <a:solidFill>
                <a:srgbClr val="7C4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47">
                <a:extLst>
                  <a:ext uri="{FF2B5EF4-FFF2-40B4-BE49-F238E27FC236}">
                    <a16:creationId xmlns:a16="http://schemas.microsoft.com/office/drawing/2014/main" id="{C19518BA-9314-4220-8BFF-2ABFCE48A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" y="3069"/>
                <a:ext cx="34" cy="75"/>
              </a:xfrm>
              <a:custGeom>
                <a:avLst/>
                <a:gdLst>
                  <a:gd name="T0" fmla="*/ 1 w 70"/>
                  <a:gd name="T1" fmla="*/ 1 h 150"/>
                  <a:gd name="T2" fmla="*/ 1 w 70"/>
                  <a:gd name="T3" fmla="*/ 1 h 150"/>
                  <a:gd name="T4" fmla="*/ 0 w 70"/>
                  <a:gd name="T5" fmla="*/ 1 h 150"/>
                  <a:gd name="T6" fmla="*/ 0 w 70"/>
                  <a:gd name="T7" fmla="*/ 1 h 150"/>
                  <a:gd name="T8" fmla="*/ 0 w 70"/>
                  <a:gd name="T9" fmla="*/ 2 h 150"/>
                  <a:gd name="T10" fmla="*/ 0 w 70"/>
                  <a:gd name="T11" fmla="*/ 2 h 150"/>
                  <a:gd name="T12" fmla="*/ 0 w 70"/>
                  <a:gd name="T13" fmla="*/ 2 h 150"/>
                  <a:gd name="T14" fmla="*/ 0 w 70"/>
                  <a:gd name="T15" fmla="*/ 2 h 150"/>
                  <a:gd name="T16" fmla="*/ 0 w 70"/>
                  <a:gd name="T17" fmla="*/ 3 h 150"/>
                  <a:gd name="T18" fmla="*/ 0 w 70"/>
                  <a:gd name="T19" fmla="*/ 3 h 150"/>
                  <a:gd name="T20" fmla="*/ 0 w 70"/>
                  <a:gd name="T21" fmla="*/ 3 h 150"/>
                  <a:gd name="T22" fmla="*/ 0 w 70"/>
                  <a:gd name="T23" fmla="*/ 2 h 150"/>
                  <a:gd name="T24" fmla="*/ 0 w 70"/>
                  <a:gd name="T25" fmla="*/ 2 h 150"/>
                  <a:gd name="T26" fmla="*/ 0 w 70"/>
                  <a:gd name="T27" fmla="*/ 2 h 150"/>
                  <a:gd name="T28" fmla="*/ 0 w 70"/>
                  <a:gd name="T29" fmla="*/ 1 h 150"/>
                  <a:gd name="T30" fmla="*/ 0 w 70"/>
                  <a:gd name="T31" fmla="*/ 1 h 150"/>
                  <a:gd name="T32" fmla="*/ 1 w 70"/>
                  <a:gd name="T33" fmla="*/ 0 h 150"/>
                  <a:gd name="T34" fmla="*/ 1 w 70"/>
                  <a:gd name="T35" fmla="*/ 1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0" h="150">
                    <a:moveTo>
                      <a:pt x="70" y="26"/>
                    </a:moveTo>
                    <a:lnTo>
                      <a:pt x="67" y="29"/>
                    </a:lnTo>
                    <a:lnTo>
                      <a:pt x="61" y="37"/>
                    </a:lnTo>
                    <a:lnTo>
                      <a:pt x="52" y="50"/>
                    </a:lnTo>
                    <a:lnTo>
                      <a:pt x="42" y="66"/>
                    </a:lnTo>
                    <a:lnTo>
                      <a:pt x="30" y="86"/>
                    </a:lnTo>
                    <a:lnTo>
                      <a:pt x="19" y="106"/>
                    </a:lnTo>
                    <a:lnTo>
                      <a:pt x="8" y="128"/>
                    </a:lnTo>
                    <a:lnTo>
                      <a:pt x="0" y="150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6" y="113"/>
                    </a:lnTo>
                    <a:lnTo>
                      <a:pt x="13" y="89"/>
                    </a:lnTo>
                    <a:lnTo>
                      <a:pt x="21" y="65"/>
                    </a:lnTo>
                    <a:lnTo>
                      <a:pt x="34" y="40"/>
                    </a:lnTo>
                    <a:lnTo>
                      <a:pt x="49" y="18"/>
                    </a:lnTo>
                    <a:lnTo>
                      <a:pt x="68" y="0"/>
                    </a:lnTo>
                    <a:lnTo>
                      <a:pt x="70" y="26"/>
                    </a:lnTo>
                    <a:close/>
                  </a:path>
                </a:pathLst>
              </a:custGeom>
              <a:solidFill>
                <a:srgbClr val="966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48">
                <a:extLst>
                  <a:ext uri="{FF2B5EF4-FFF2-40B4-BE49-F238E27FC236}">
                    <a16:creationId xmlns:a16="http://schemas.microsoft.com/office/drawing/2014/main" id="{2E322A8B-ED32-4DAB-B374-44D937947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050"/>
                <a:ext cx="40" cy="72"/>
              </a:xfrm>
              <a:custGeom>
                <a:avLst/>
                <a:gdLst>
                  <a:gd name="T0" fmla="*/ 1 w 81"/>
                  <a:gd name="T1" fmla="*/ 1 h 144"/>
                  <a:gd name="T2" fmla="*/ 1 w 81"/>
                  <a:gd name="T3" fmla="*/ 1 h 144"/>
                  <a:gd name="T4" fmla="*/ 1 w 81"/>
                  <a:gd name="T5" fmla="*/ 1 h 144"/>
                  <a:gd name="T6" fmla="*/ 0 w 81"/>
                  <a:gd name="T7" fmla="*/ 1 h 144"/>
                  <a:gd name="T8" fmla="*/ 0 w 81"/>
                  <a:gd name="T9" fmla="*/ 1 h 144"/>
                  <a:gd name="T10" fmla="*/ 0 w 81"/>
                  <a:gd name="T11" fmla="*/ 2 h 144"/>
                  <a:gd name="T12" fmla="*/ 0 w 81"/>
                  <a:gd name="T13" fmla="*/ 2 h 144"/>
                  <a:gd name="T14" fmla="*/ 0 w 81"/>
                  <a:gd name="T15" fmla="*/ 2 h 144"/>
                  <a:gd name="T16" fmla="*/ 0 w 81"/>
                  <a:gd name="T17" fmla="*/ 3 h 144"/>
                  <a:gd name="T18" fmla="*/ 0 w 81"/>
                  <a:gd name="T19" fmla="*/ 3 h 144"/>
                  <a:gd name="T20" fmla="*/ 0 w 81"/>
                  <a:gd name="T21" fmla="*/ 2 h 144"/>
                  <a:gd name="T22" fmla="*/ 0 w 81"/>
                  <a:gd name="T23" fmla="*/ 2 h 144"/>
                  <a:gd name="T24" fmla="*/ 0 w 81"/>
                  <a:gd name="T25" fmla="*/ 2 h 144"/>
                  <a:gd name="T26" fmla="*/ 0 w 81"/>
                  <a:gd name="T27" fmla="*/ 1 h 144"/>
                  <a:gd name="T28" fmla="*/ 0 w 81"/>
                  <a:gd name="T29" fmla="*/ 1 h 144"/>
                  <a:gd name="T30" fmla="*/ 0 w 81"/>
                  <a:gd name="T31" fmla="*/ 1 h 144"/>
                  <a:gd name="T32" fmla="*/ 1 w 81"/>
                  <a:gd name="T33" fmla="*/ 0 h 144"/>
                  <a:gd name="T34" fmla="*/ 1 w 81"/>
                  <a:gd name="T35" fmla="*/ 1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1" h="144">
                    <a:moveTo>
                      <a:pt x="80" y="25"/>
                    </a:moveTo>
                    <a:lnTo>
                      <a:pt x="77" y="27"/>
                    </a:lnTo>
                    <a:lnTo>
                      <a:pt x="70" y="35"/>
                    </a:lnTo>
                    <a:lnTo>
                      <a:pt x="60" y="48"/>
                    </a:lnTo>
                    <a:lnTo>
                      <a:pt x="49" y="64"/>
                    </a:lnTo>
                    <a:lnTo>
                      <a:pt x="35" y="82"/>
                    </a:lnTo>
                    <a:lnTo>
                      <a:pt x="22" y="102"/>
                    </a:lnTo>
                    <a:lnTo>
                      <a:pt x="9" y="122"/>
                    </a:lnTo>
                    <a:lnTo>
                      <a:pt x="0" y="144"/>
                    </a:lnTo>
                    <a:lnTo>
                      <a:pt x="1" y="140"/>
                    </a:lnTo>
                    <a:lnTo>
                      <a:pt x="4" y="126"/>
                    </a:lnTo>
                    <a:lnTo>
                      <a:pt x="9" y="107"/>
                    </a:lnTo>
                    <a:lnTo>
                      <a:pt x="17" y="84"/>
                    </a:lnTo>
                    <a:lnTo>
                      <a:pt x="29" y="60"/>
                    </a:lnTo>
                    <a:lnTo>
                      <a:pt x="43" y="36"/>
                    </a:lnTo>
                    <a:lnTo>
                      <a:pt x="60" y="15"/>
                    </a:lnTo>
                    <a:lnTo>
                      <a:pt x="81" y="0"/>
                    </a:lnTo>
                    <a:lnTo>
                      <a:pt x="80" y="25"/>
                    </a:lnTo>
                    <a:close/>
                  </a:path>
                </a:pathLst>
              </a:custGeom>
              <a:solidFill>
                <a:srgbClr val="966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49">
                <a:extLst>
                  <a:ext uri="{FF2B5EF4-FFF2-40B4-BE49-F238E27FC236}">
                    <a16:creationId xmlns:a16="http://schemas.microsoft.com/office/drawing/2014/main" id="{E4D1F86B-A287-4901-B51A-9826549CA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6" y="3086"/>
                <a:ext cx="58" cy="57"/>
              </a:xfrm>
              <a:custGeom>
                <a:avLst/>
                <a:gdLst>
                  <a:gd name="T0" fmla="*/ 2 w 116"/>
                  <a:gd name="T1" fmla="*/ 1 h 114"/>
                  <a:gd name="T2" fmla="*/ 2 w 116"/>
                  <a:gd name="T3" fmla="*/ 1 h 114"/>
                  <a:gd name="T4" fmla="*/ 2 w 116"/>
                  <a:gd name="T5" fmla="*/ 1 h 114"/>
                  <a:gd name="T6" fmla="*/ 2 w 116"/>
                  <a:gd name="T7" fmla="*/ 1 h 114"/>
                  <a:gd name="T8" fmla="*/ 2 w 116"/>
                  <a:gd name="T9" fmla="*/ 1 h 114"/>
                  <a:gd name="T10" fmla="*/ 1 w 116"/>
                  <a:gd name="T11" fmla="*/ 1 h 114"/>
                  <a:gd name="T12" fmla="*/ 1 w 116"/>
                  <a:gd name="T13" fmla="*/ 2 h 114"/>
                  <a:gd name="T14" fmla="*/ 1 w 116"/>
                  <a:gd name="T15" fmla="*/ 2 h 114"/>
                  <a:gd name="T16" fmla="*/ 0 w 116"/>
                  <a:gd name="T17" fmla="*/ 2 h 114"/>
                  <a:gd name="T18" fmla="*/ 1 w 116"/>
                  <a:gd name="T19" fmla="*/ 2 h 114"/>
                  <a:gd name="T20" fmla="*/ 1 w 116"/>
                  <a:gd name="T21" fmla="*/ 2 h 114"/>
                  <a:gd name="T22" fmla="*/ 1 w 116"/>
                  <a:gd name="T23" fmla="*/ 2 h 114"/>
                  <a:gd name="T24" fmla="*/ 1 w 116"/>
                  <a:gd name="T25" fmla="*/ 1 h 114"/>
                  <a:gd name="T26" fmla="*/ 1 w 116"/>
                  <a:gd name="T27" fmla="*/ 1 h 114"/>
                  <a:gd name="T28" fmla="*/ 2 w 116"/>
                  <a:gd name="T29" fmla="*/ 1 h 114"/>
                  <a:gd name="T30" fmla="*/ 2 w 116"/>
                  <a:gd name="T31" fmla="*/ 1 h 114"/>
                  <a:gd name="T32" fmla="*/ 2 w 116"/>
                  <a:gd name="T33" fmla="*/ 0 h 114"/>
                  <a:gd name="T34" fmla="*/ 2 w 116"/>
                  <a:gd name="T35" fmla="*/ 1 h 1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6" h="114">
                    <a:moveTo>
                      <a:pt x="108" y="24"/>
                    </a:moveTo>
                    <a:lnTo>
                      <a:pt x="105" y="26"/>
                    </a:lnTo>
                    <a:lnTo>
                      <a:pt x="97" y="31"/>
                    </a:lnTo>
                    <a:lnTo>
                      <a:pt x="83" y="40"/>
                    </a:lnTo>
                    <a:lnTo>
                      <a:pt x="68" y="52"/>
                    </a:lnTo>
                    <a:lnTo>
                      <a:pt x="50" y="64"/>
                    </a:lnTo>
                    <a:lnTo>
                      <a:pt x="32" y="81"/>
                    </a:lnTo>
                    <a:lnTo>
                      <a:pt x="15" y="97"/>
                    </a:lnTo>
                    <a:lnTo>
                      <a:pt x="0" y="114"/>
                    </a:lnTo>
                    <a:lnTo>
                      <a:pt x="2" y="109"/>
                    </a:lnTo>
                    <a:lnTo>
                      <a:pt x="9" y="98"/>
                    </a:lnTo>
                    <a:lnTo>
                      <a:pt x="20" y="82"/>
                    </a:lnTo>
                    <a:lnTo>
                      <a:pt x="33" y="62"/>
                    </a:lnTo>
                    <a:lnTo>
                      <a:pt x="51" y="43"/>
                    </a:lnTo>
                    <a:lnTo>
                      <a:pt x="70" y="24"/>
                    </a:lnTo>
                    <a:lnTo>
                      <a:pt x="92" y="9"/>
                    </a:lnTo>
                    <a:lnTo>
                      <a:pt x="116" y="0"/>
                    </a:lnTo>
                    <a:lnTo>
                      <a:pt x="108" y="24"/>
                    </a:lnTo>
                    <a:close/>
                  </a:path>
                </a:pathLst>
              </a:custGeom>
              <a:solidFill>
                <a:srgbClr val="966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50">
                <a:extLst>
                  <a:ext uri="{FF2B5EF4-FFF2-40B4-BE49-F238E27FC236}">
                    <a16:creationId xmlns:a16="http://schemas.microsoft.com/office/drawing/2014/main" id="{B22BEE35-0980-4CAB-B0FC-9140F0B87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7" y="3318"/>
                <a:ext cx="70" cy="228"/>
              </a:xfrm>
              <a:custGeom>
                <a:avLst/>
                <a:gdLst>
                  <a:gd name="T0" fmla="*/ 1 w 139"/>
                  <a:gd name="T1" fmla="*/ 8 h 456"/>
                  <a:gd name="T2" fmla="*/ 1 w 139"/>
                  <a:gd name="T3" fmla="*/ 7 h 456"/>
                  <a:gd name="T4" fmla="*/ 1 w 139"/>
                  <a:gd name="T5" fmla="*/ 7 h 456"/>
                  <a:gd name="T6" fmla="*/ 1 w 139"/>
                  <a:gd name="T7" fmla="*/ 6 h 456"/>
                  <a:gd name="T8" fmla="*/ 1 w 139"/>
                  <a:gd name="T9" fmla="*/ 5 h 456"/>
                  <a:gd name="T10" fmla="*/ 0 w 139"/>
                  <a:gd name="T11" fmla="*/ 4 h 456"/>
                  <a:gd name="T12" fmla="*/ 1 w 139"/>
                  <a:gd name="T13" fmla="*/ 3 h 456"/>
                  <a:gd name="T14" fmla="*/ 1 w 139"/>
                  <a:gd name="T15" fmla="*/ 2 h 456"/>
                  <a:gd name="T16" fmla="*/ 1 w 139"/>
                  <a:gd name="T17" fmla="*/ 1 h 456"/>
                  <a:gd name="T18" fmla="*/ 1 w 139"/>
                  <a:gd name="T19" fmla="*/ 1 h 456"/>
                  <a:gd name="T20" fmla="*/ 1 w 139"/>
                  <a:gd name="T21" fmla="*/ 1 h 456"/>
                  <a:gd name="T22" fmla="*/ 1 w 139"/>
                  <a:gd name="T23" fmla="*/ 1 h 456"/>
                  <a:gd name="T24" fmla="*/ 1 w 139"/>
                  <a:gd name="T25" fmla="*/ 1 h 456"/>
                  <a:gd name="T26" fmla="*/ 1 w 139"/>
                  <a:gd name="T27" fmla="*/ 0 h 456"/>
                  <a:gd name="T28" fmla="*/ 1 w 139"/>
                  <a:gd name="T29" fmla="*/ 1 h 456"/>
                  <a:gd name="T30" fmla="*/ 1 w 139"/>
                  <a:gd name="T31" fmla="*/ 1 h 456"/>
                  <a:gd name="T32" fmla="*/ 2 w 139"/>
                  <a:gd name="T33" fmla="*/ 1 h 456"/>
                  <a:gd name="T34" fmla="*/ 2 w 139"/>
                  <a:gd name="T35" fmla="*/ 1 h 456"/>
                  <a:gd name="T36" fmla="*/ 2 w 139"/>
                  <a:gd name="T37" fmla="*/ 2 h 456"/>
                  <a:gd name="T38" fmla="*/ 2 w 139"/>
                  <a:gd name="T39" fmla="*/ 2 h 456"/>
                  <a:gd name="T40" fmla="*/ 2 w 139"/>
                  <a:gd name="T41" fmla="*/ 3 h 456"/>
                  <a:gd name="T42" fmla="*/ 2 w 139"/>
                  <a:gd name="T43" fmla="*/ 4 h 456"/>
                  <a:gd name="T44" fmla="*/ 3 w 139"/>
                  <a:gd name="T45" fmla="*/ 5 h 456"/>
                  <a:gd name="T46" fmla="*/ 3 w 139"/>
                  <a:gd name="T47" fmla="*/ 6 h 456"/>
                  <a:gd name="T48" fmla="*/ 3 w 139"/>
                  <a:gd name="T49" fmla="*/ 7 h 456"/>
                  <a:gd name="T50" fmla="*/ 3 w 139"/>
                  <a:gd name="T51" fmla="*/ 7 h 456"/>
                  <a:gd name="T52" fmla="*/ 3 w 139"/>
                  <a:gd name="T53" fmla="*/ 7 h 456"/>
                  <a:gd name="T54" fmla="*/ 2 w 139"/>
                  <a:gd name="T55" fmla="*/ 7 h 456"/>
                  <a:gd name="T56" fmla="*/ 2 w 139"/>
                  <a:gd name="T57" fmla="*/ 8 h 456"/>
                  <a:gd name="T58" fmla="*/ 2 w 139"/>
                  <a:gd name="T59" fmla="*/ 8 h 456"/>
                  <a:gd name="T60" fmla="*/ 1 w 139"/>
                  <a:gd name="T61" fmla="*/ 8 h 456"/>
                  <a:gd name="T62" fmla="*/ 1 w 139"/>
                  <a:gd name="T63" fmla="*/ 8 h 456"/>
                  <a:gd name="T64" fmla="*/ 1 w 139"/>
                  <a:gd name="T65" fmla="*/ 8 h 4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9" h="456">
                    <a:moveTo>
                      <a:pt x="19" y="453"/>
                    </a:moveTo>
                    <a:lnTo>
                      <a:pt x="17" y="438"/>
                    </a:lnTo>
                    <a:lnTo>
                      <a:pt x="12" y="398"/>
                    </a:lnTo>
                    <a:lnTo>
                      <a:pt x="8" y="342"/>
                    </a:lnTo>
                    <a:lnTo>
                      <a:pt x="2" y="274"/>
                    </a:lnTo>
                    <a:lnTo>
                      <a:pt x="0" y="203"/>
                    </a:lnTo>
                    <a:lnTo>
                      <a:pt x="1" y="134"/>
                    </a:lnTo>
                    <a:lnTo>
                      <a:pt x="9" y="75"/>
                    </a:lnTo>
                    <a:lnTo>
                      <a:pt x="23" y="32"/>
                    </a:lnTo>
                    <a:lnTo>
                      <a:pt x="23" y="29"/>
                    </a:lnTo>
                    <a:lnTo>
                      <a:pt x="25" y="22"/>
                    </a:lnTo>
                    <a:lnTo>
                      <a:pt x="29" y="13"/>
                    </a:lnTo>
                    <a:lnTo>
                      <a:pt x="33" y="5"/>
                    </a:lnTo>
                    <a:lnTo>
                      <a:pt x="39" y="0"/>
                    </a:lnTo>
                    <a:lnTo>
                      <a:pt x="48" y="1"/>
                    </a:lnTo>
                    <a:lnTo>
                      <a:pt x="58" y="9"/>
                    </a:lnTo>
                    <a:lnTo>
                      <a:pt x="72" y="29"/>
                    </a:lnTo>
                    <a:lnTo>
                      <a:pt x="76" y="39"/>
                    </a:lnTo>
                    <a:lnTo>
                      <a:pt x="84" y="68"/>
                    </a:lnTo>
                    <a:lnTo>
                      <a:pt x="96" y="113"/>
                    </a:lnTo>
                    <a:lnTo>
                      <a:pt x="109" y="168"/>
                    </a:lnTo>
                    <a:lnTo>
                      <a:pt x="123" y="231"/>
                    </a:lnTo>
                    <a:lnTo>
                      <a:pt x="133" y="301"/>
                    </a:lnTo>
                    <a:lnTo>
                      <a:pt x="139" y="370"/>
                    </a:lnTo>
                    <a:lnTo>
                      <a:pt x="139" y="438"/>
                    </a:lnTo>
                    <a:lnTo>
                      <a:pt x="137" y="439"/>
                    </a:lnTo>
                    <a:lnTo>
                      <a:pt x="129" y="442"/>
                    </a:lnTo>
                    <a:lnTo>
                      <a:pt x="117" y="447"/>
                    </a:lnTo>
                    <a:lnTo>
                      <a:pt x="102" y="450"/>
                    </a:lnTo>
                    <a:lnTo>
                      <a:pt x="84" y="455"/>
                    </a:lnTo>
                    <a:lnTo>
                      <a:pt x="63" y="456"/>
                    </a:lnTo>
                    <a:lnTo>
                      <a:pt x="41" y="456"/>
                    </a:lnTo>
                    <a:lnTo>
                      <a:pt x="19" y="453"/>
                    </a:lnTo>
                    <a:close/>
                  </a:path>
                </a:pathLst>
              </a:custGeom>
              <a:solidFill>
                <a:srgbClr val="BA99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Freeform 51">
                <a:extLst>
                  <a:ext uri="{FF2B5EF4-FFF2-40B4-BE49-F238E27FC236}">
                    <a16:creationId xmlns:a16="http://schemas.microsoft.com/office/drawing/2014/main" id="{F7E54808-A30A-49F2-9A42-BE73E0AAA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549"/>
                <a:ext cx="266" cy="41"/>
              </a:xfrm>
              <a:custGeom>
                <a:avLst/>
                <a:gdLst>
                  <a:gd name="T0" fmla="*/ 1 w 531"/>
                  <a:gd name="T1" fmla="*/ 1 h 80"/>
                  <a:gd name="T2" fmla="*/ 1 w 531"/>
                  <a:gd name="T3" fmla="*/ 1 h 80"/>
                  <a:gd name="T4" fmla="*/ 1 w 531"/>
                  <a:gd name="T5" fmla="*/ 1 h 80"/>
                  <a:gd name="T6" fmla="*/ 1 w 531"/>
                  <a:gd name="T7" fmla="*/ 1 h 80"/>
                  <a:gd name="T8" fmla="*/ 1 w 531"/>
                  <a:gd name="T9" fmla="*/ 1 h 80"/>
                  <a:gd name="T10" fmla="*/ 2 w 531"/>
                  <a:gd name="T11" fmla="*/ 1 h 80"/>
                  <a:gd name="T12" fmla="*/ 2 w 531"/>
                  <a:gd name="T13" fmla="*/ 1 h 80"/>
                  <a:gd name="T14" fmla="*/ 3 w 531"/>
                  <a:gd name="T15" fmla="*/ 1 h 80"/>
                  <a:gd name="T16" fmla="*/ 3 w 531"/>
                  <a:gd name="T17" fmla="*/ 1 h 80"/>
                  <a:gd name="T18" fmla="*/ 4 w 531"/>
                  <a:gd name="T19" fmla="*/ 1 h 80"/>
                  <a:gd name="T20" fmla="*/ 5 w 531"/>
                  <a:gd name="T21" fmla="*/ 1 h 80"/>
                  <a:gd name="T22" fmla="*/ 5 w 531"/>
                  <a:gd name="T23" fmla="*/ 1 h 80"/>
                  <a:gd name="T24" fmla="*/ 6 w 531"/>
                  <a:gd name="T25" fmla="*/ 1 h 80"/>
                  <a:gd name="T26" fmla="*/ 7 w 531"/>
                  <a:gd name="T27" fmla="*/ 1 h 80"/>
                  <a:gd name="T28" fmla="*/ 7 w 531"/>
                  <a:gd name="T29" fmla="*/ 1 h 80"/>
                  <a:gd name="T30" fmla="*/ 8 w 531"/>
                  <a:gd name="T31" fmla="*/ 1 h 80"/>
                  <a:gd name="T32" fmla="*/ 9 w 531"/>
                  <a:gd name="T33" fmla="*/ 0 h 80"/>
                  <a:gd name="T34" fmla="*/ 9 w 531"/>
                  <a:gd name="T35" fmla="*/ 1 h 80"/>
                  <a:gd name="T36" fmla="*/ 9 w 531"/>
                  <a:gd name="T37" fmla="*/ 1 h 80"/>
                  <a:gd name="T38" fmla="*/ 9 w 531"/>
                  <a:gd name="T39" fmla="*/ 1 h 80"/>
                  <a:gd name="T40" fmla="*/ 9 w 531"/>
                  <a:gd name="T41" fmla="*/ 1 h 80"/>
                  <a:gd name="T42" fmla="*/ 9 w 531"/>
                  <a:gd name="T43" fmla="*/ 1 h 80"/>
                  <a:gd name="T44" fmla="*/ 9 w 531"/>
                  <a:gd name="T45" fmla="*/ 1 h 80"/>
                  <a:gd name="T46" fmla="*/ 8 w 531"/>
                  <a:gd name="T47" fmla="*/ 1 h 80"/>
                  <a:gd name="T48" fmla="*/ 8 w 531"/>
                  <a:gd name="T49" fmla="*/ 1 h 80"/>
                  <a:gd name="T50" fmla="*/ 8 w 531"/>
                  <a:gd name="T51" fmla="*/ 1 h 80"/>
                  <a:gd name="T52" fmla="*/ 8 w 531"/>
                  <a:gd name="T53" fmla="*/ 1 h 80"/>
                  <a:gd name="T54" fmla="*/ 7 w 531"/>
                  <a:gd name="T55" fmla="*/ 1 h 80"/>
                  <a:gd name="T56" fmla="*/ 7 w 531"/>
                  <a:gd name="T57" fmla="*/ 1 h 80"/>
                  <a:gd name="T58" fmla="*/ 6 w 531"/>
                  <a:gd name="T59" fmla="*/ 1 h 80"/>
                  <a:gd name="T60" fmla="*/ 6 w 531"/>
                  <a:gd name="T61" fmla="*/ 1 h 80"/>
                  <a:gd name="T62" fmla="*/ 5 w 531"/>
                  <a:gd name="T63" fmla="*/ 2 h 80"/>
                  <a:gd name="T64" fmla="*/ 4 w 531"/>
                  <a:gd name="T65" fmla="*/ 2 h 80"/>
                  <a:gd name="T66" fmla="*/ 4 w 531"/>
                  <a:gd name="T67" fmla="*/ 2 h 80"/>
                  <a:gd name="T68" fmla="*/ 3 w 531"/>
                  <a:gd name="T69" fmla="*/ 2 h 80"/>
                  <a:gd name="T70" fmla="*/ 2 w 531"/>
                  <a:gd name="T71" fmla="*/ 2 h 80"/>
                  <a:gd name="T72" fmla="*/ 1 w 531"/>
                  <a:gd name="T73" fmla="*/ 2 h 80"/>
                  <a:gd name="T74" fmla="*/ 1 w 531"/>
                  <a:gd name="T75" fmla="*/ 2 h 80"/>
                  <a:gd name="T76" fmla="*/ 1 w 531"/>
                  <a:gd name="T77" fmla="*/ 2 h 80"/>
                  <a:gd name="T78" fmla="*/ 1 w 531"/>
                  <a:gd name="T79" fmla="*/ 2 h 80"/>
                  <a:gd name="T80" fmla="*/ 1 w 531"/>
                  <a:gd name="T81" fmla="*/ 2 h 80"/>
                  <a:gd name="T82" fmla="*/ 0 w 531"/>
                  <a:gd name="T83" fmla="*/ 2 h 80"/>
                  <a:gd name="T84" fmla="*/ 0 w 531"/>
                  <a:gd name="T85" fmla="*/ 2 h 80"/>
                  <a:gd name="T86" fmla="*/ 1 w 531"/>
                  <a:gd name="T87" fmla="*/ 1 h 80"/>
                  <a:gd name="T88" fmla="*/ 1 w 531"/>
                  <a:gd name="T89" fmla="*/ 1 h 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31" h="80">
                    <a:moveTo>
                      <a:pt x="16" y="62"/>
                    </a:moveTo>
                    <a:lnTo>
                      <a:pt x="20" y="62"/>
                    </a:lnTo>
                    <a:lnTo>
                      <a:pt x="29" y="62"/>
                    </a:lnTo>
                    <a:lnTo>
                      <a:pt x="43" y="62"/>
                    </a:lnTo>
                    <a:lnTo>
                      <a:pt x="62" y="62"/>
                    </a:lnTo>
                    <a:lnTo>
                      <a:pt x="87" y="62"/>
                    </a:lnTo>
                    <a:lnTo>
                      <a:pt x="114" y="61"/>
                    </a:lnTo>
                    <a:lnTo>
                      <a:pt x="146" y="60"/>
                    </a:lnTo>
                    <a:lnTo>
                      <a:pt x="182" y="57"/>
                    </a:lnTo>
                    <a:lnTo>
                      <a:pt x="219" y="55"/>
                    </a:lnTo>
                    <a:lnTo>
                      <a:pt x="259" y="51"/>
                    </a:lnTo>
                    <a:lnTo>
                      <a:pt x="302" y="46"/>
                    </a:lnTo>
                    <a:lnTo>
                      <a:pt x="346" y="40"/>
                    </a:lnTo>
                    <a:lnTo>
                      <a:pt x="389" y="32"/>
                    </a:lnTo>
                    <a:lnTo>
                      <a:pt x="434" y="23"/>
                    </a:lnTo>
                    <a:lnTo>
                      <a:pt x="479" y="13"/>
                    </a:lnTo>
                    <a:lnTo>
                      <a:pt x="524" y="0"/>
                    </a:lnTo>
                    <a:lnTo>
                      <a:pt x="526" y="1"/>
                    </a:lnTo>
                    <a:lnTo>
                      <a:pt x="531" y="2"/>
                    </a:lnTo>
                    <a:lnTo>
                      <a:pt x="530" y="6"/>
                    </a:lnTo>
                    <a:lnTo>
                      <a:pt x="521" y="11"/>
                    </a:lnTo>
                    <a:lnTo>
                      <a:pt x="518" y="13"/>
                    </a:lnTo>
                    <a:lnTo>
                      <a:pt x="514" y="15"/>
                    </a:lnTo>
                    <a:lnTo>
                      <a:pt x="505" y="18"/>
                    </a:lnTo>
                    <a:lnTo>
                      <a:pt x="492" y="23"/>
                    </a:lnTo>
                    <a:lnTo>
                      <a:pt x="476" y="28"/>
                    </a:lnTo>
                    <a:lnTo>
                      <a:pt x="455" y="34"/>
                    </a:lnTo>
                    <a:lnTo>
                      <a:pt x="431" y="40"/>
                    </a:lnTo>
                    <a:lnTo>
                      <a:pt x="403" y="47"/>
                    </a:lnTo>
                    <a:lnTo>
                      <a:pt x="371" y="53"/>
                    </a:lnTo>
                    <a:lnTo>
                      <a:pt x="334" y="60"/>
                    </a:lnTo>
                    <a:lnTo>
                      <a:pt x="293" y="66"/>
                    </a:lnTo>
                    <a:lnTo>
                      <a:pt x="248" y="70"/>
                    </a:lnTo>
                    <a:lnTo>
                      <a:pt x="198" y="75"/>
                    </a:lnTo>
                    <a:lnTo>
                      <a:pt x="144" y="78"/>
                    </a:lnTo>
                    <a:lnTo>
                      <a:pt x="84" y="80"/>
                    </a:lnTo>
                    <a:lnTo>
                      <a:pt x="21" y="80"/>
                    </a:lnTo>
                    <a:lnTo>
                      <a:pt x="19" y="79"/>
                    </a:lnTo>
                    <a:lnTo>
                      <a:pt x="14" y="77"/>
                    </a:lnTo>
                    <a:lnTo>
                      <a:pt x="9" y="75"/>
                    </a:lnTo>
                    <a:lnTo>
                      <a:pt x="4" y="71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5" y="63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BA99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Freeform 52">
                <a:extLst>
                  <a:ext uri="{FF2B5EF4-FFF2-40B4-BE49-F238E27FC236}">
                    <a16:creationId xmlns:a16="http://schemas.microsoft.com/office/drawing/2014/main" id="{02B58DB7-AB80-47DD-88CC-FEB94A547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3118"/>
                <a:ext cx="202" cy="463"/>
              </a:xfrm>
              <a:custGeom>
                <a:avLst/>
                <a:gdLst>
                  <a:gd name="T0" fmla="*/ 3 w 404"/>
                  <a:gd name="T1" fmla="*/ 0 h 927"/>
                  <a:gd name="T2" fmla="*/ 3 w 404"/>
                  <a:gd name="T3" fmla="*/ 0 h 927"/>
                  <a:gd name="T4" fmla="*/ 3 w 404"/>
                  <a:gd name="T5" fmla="*/ 0 h 927"/>
                  <a:gd name="T6" fmla="*/ 3 w 404"/>
                  <a:gd name="T7" fmla="*/ 1 h 927"/>
                  <a:gd name="T8" fmla="*/ 3 w 404"/>
                  <a:gd name="T9" fmla="*/ 1 h 927"/>
                  <a:gd name="T10" fmla="*/ 3 w 404"/>
                  <a:gd name="T11" fmla="*/ 2 h 927"/>
                  <a:gd name="T12" fmla="*/ 2 w 404"/>
                  <a:gd name="T13" fmla="*/ 2 h 927"/>
                  <a:gd name="T14" fmla="*/ 2 w 404"/>
                  <a:gd name="T15" fmla="*/ 3 h 927"/>
                  <a:gd name="T16" fmla="*/ 2 w 404"/>
                  <a:gd name="T17" fmla="*/ 4 h 927"/>
                  <a:gd name="T18" fmla="*/ 2 w 404"/>
                  <a:gd name="T19" fmla="*/ 6 h 927"/>
                  <a:gd name="T20" fmla="*/ 2 w 404"/>
                  <a:gd name="T21" fmla="*/ 8 h 927"/>
                  <a:gd name="T22" fmla="*/ 2 w 404"/>
                  <a:gd name="T23" fmla="*/ 10 h 927"/>
                  <a:gd name="T24" fmla="*/ 2 w 404"/>
                  <a:gd name="T25" fmla="*/ 13 h 927"/>
                  <a:gd name="T26" fmla="*/ 2 w 404"/>
                  <a:gd name="T27" fmla="*/ 13 h 927"/>
                  <a:gd name="T28" fmla="*/ 2 w 404"/>
                  <a:gd name="T29" fmla="*/ 13 h 927"/>
                  <a:gd name="T30" fmla="*/ 2 w 404"/>
                  <a:gd name="T31" fmla="*/ 13 h 927"/>
                  <a:gd name="T32" fmla="*/ 2 w 404"/>
                  <a:gd name="T33" fmla="*/ 13 h 927"/>
                  <a:gd name="T34" fmla="*/ 2 w 404"/>
                  <a:gd name="T35" fmla="*/ 13 h 927"/>
                  <a:gd name="T36" fmla="*/ 3 w 404"/>
                  <a:gd name="T37" fmla="*/ 13 h 927"/>
                  <a:gd name="T38" fmla="*/ 3 w 404"/>
                  <a:gd name="T39" fmla="*/ 13 h 927"/>
                  <a:gd name="T40" fmla="*/ 3 w 404"/>
                  <a:gd name="T41" fmla="*/ 13 h 927"/>
                  <a:gd name="T42" fmla="*/ 3 w 404"/>
                  <a:gd name="T43" fmla="*/ 13 h 927"/>
                  <a:gd name="T44" fmla="*/ 4 w 404"/>
                  <a:gd name="T45" fmla="*/ 13 h 927"/>
                  <a:gd name="T46" fmla="*/ 4 w 404"/>
                  <a:gd name="T47" fmla="*/ 14 h 927"/>
                  <a:gd name="T48" fmla="*/ 4 w 404"/>
                  <a:gd name="T49" fmla="*/ 14 h 927"/>
                  <a:gd name="T50" fmla="*/ 5 w 404"/>
                  <a:gd name="T51" fmla="*/ 14 h 927"/>
                  <a:gd name="T52" fmla="*/ 6 w 404"/>
                  <a:gd name="T53" fmla="*/ 14 h 927"/>
                  <a:gd name="T54" fmla="*/ 6 w 404"/>
                  <a:gd name="T55" fmla="*/ 14 h 927"/>
                  <a:gd name="T56" fmla="*/ 7 w 404"/>
                  <a:gd name="T57" fmla="*/ 14 h 927"/>
                  <a:gd name="T58" fmla="*/ 7 w 404"/>
                  <a:gd name="T59" fmla="*/ 14 h 927"/>
                  <a:gd name="T60" fmla="*/ 7 w 404"/>
                  <a:gd name="T61" fmla="*/ 14 h 927"/>
                  <a:gd name="T62" fmla="*/ 6 w 404"/>
                  <a:gd name="T63" fmla="*/ 14 h 927"/>
                  <a:gd name="T64" fmla="*/ 6 w 404"/>
                  <a:gd name="T65" fmla="*/ 14 h 927"/>
                  <a:gd name="T66" fmla="*/ 6 w 404"/>
                  <a:gd name="T67" fmla="*/ 14 h 927"/>
                  <a:gd name="T68" fmla="*/ 6 w 404"/>
                  <a:gd name="T69" fmla="*/ 14 h 927"/>
                  <a:gd name="T70" fmla="*/ 5 w 404"/>
                  <a:gd name="T71" fmla="*/ 14 h 927"/>
                  <a:gd name="T72" fmla="*/ 5 w 404"/>
                  <a:gd name="T73" fmla="*/ 14 h 927"/>
                  <a:gd name="T74" fmla="*/ 4 w 404"/>
                  <a:gd name="T75" fmla="*/ 14 h 927"/>
                  <a:gd name="T76" fmla="*/ 4 w 404"/>
                  <a:gd name="T77" fmla="*/ 14 h 927"/>
                  <a:gd name="T78" fmla="*/ 3 w 404"/>
                  <a:gd name="T79" fmla="*/ 14 h 927"/>
                  <a:gd name="T80" fmla="*/ 3 w 404"/>
                  <a:gd name="T81" fmla="*/ 13 h 927"/>
                  <a:gd name="T82" fmla="*/ 2 w 404"/>
                  <a:gd name="T83" fmla="*/ 13 h 927"/>
                  <a:gd name="T84" fmla="*/ 2 w 404"/>
                  <a:gd name="T85" fmla="*/ 13 h 927"/>
                  <a:gd name="T86" fmla="*/ 1 w 404"/>
                  <a:gd name="T87" fmla="*/ 13 h 927"/>
                  <a:gd name="T88" fmla="*/ 1 w 404"/>
                  <a:gd name="T89" fmla="*/ 13 h 927"/>
                  <a:gd name="T90" fmla="*/ 1 w 404"/>
                  <a:gd name="T91" fmla="*/ 12 h 927"/>
                  <a:gd name="T92" fmla="*/ 1 w 404"/>
                  <a:gd name="T93" fmla="*/ 11 h 927"/>
                  <a:gd name="T94" fmla="*/ 1 w 404"/>
                  <a:gd name="T95" fmla="*/ 9 h 927"/>
                  <a:gd name="T96" fmla="*/ 0 w 404"/>
                  <a:gd name="T97" fmla="*/ 8 h 927"/>
                  <a:gd name="T98" fmla="*/ 1 w 404"/>
                  <a:gd name="T99" fmla="*/ 6 h 927"/>
                  <a:gd name="T100" fmla="*/ 1 w 404"/>
                  <a:gd name="T101" fmla="*/ 4 h 927"/>
                  <a:gd name="T102" fmla="*/ 1 w 404"/>
                  <a:gd name="T103" fmla="*/ 2 h 927"/>
                  <a:gd name="T104" fmla="*/ 2 w 404"/>
                  <a:gd name="T105" fmla="*/ 0 h 927"/>
                  <a:gd name="T106" fmla="*/ 2 w 404"/>
                  <a:gd name="T107" fmla="*/ 0 h 927"/>
                  <a:gd name="T108" fmla="*/ 2 w 404"/>
                  <a:gd name="T109" fmla="*/ 0 h 927"/>
                  <a:gd name="T110" fmla="*/ 2 w 404"/>
                  <a:gd name="T111" fmla="*/ 0 h 927"/>
                  <a:gd name="T112" fmla="*/ 2 w 404"/>
                  <a:gd name="T113" fmla="*/ 0 h 927"/>
                  <a:gd name="T114" fmla="*/ 3 w 404"/>
                  <a:gd name="T115" fmla="*/ 0 h 927"/>
                  <a:gd name="T116" fmla="*/ 3 w 404"/>
                  <a:gd name="T117" fmla="*/ 0 h 927"/>
                  <a:gd name="T118" fmla="*/ 3 w 404"/>
                  <a:gd name="T119" fmla="*/ 0 h 927"/>
                  <a:gd name="T120" fmla="*/ 3 w 404"/>
                  <a:gd name="T121" fmla="*/ 0 h 927"/>
                  <a:gd name="T122" fmla="*/ 3 w 404"/>
                  <a:gd name="T123" fmla="*/ 0 h 92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04" h="927">
                    <a:moveTo>
                      <a:pt x="141" y="28"/>
                    </a:moveTo>
                    <a:lnTo>
                      <a:pt x="137" y="36"/>
                    </a:lnTo>
                    <a:lnTo>
                      <a:pt x="133" y="58"/>
                    </a:lnTo>
                    <a:lnTo>
                      <a:pt x="130" y="87"/>
                    </a:lnTo>
                    <a:lnTo>
                      <a:pt x="137" y="118"/>
                    </a:lnTo>
                    <a:lnTo>
                      <a:pt x="133" y="128"/>
                    </a:lnTo>
                    <a:lnTo>
                      <a:pt x="120" y="159"/>
                    </a:lnTo>
                    <a:lnTo>
                      <a:pt x="105" y="213"/>
                    </a:lnTo>
                    <a:lnTo>
                      <a:pt x="89" y="289"/>
                    </a:lnTo>
                    <a:lnTo>
                      <a:pt x="76" y="391"/>
                    </a:lnTo>
                    <a:lnTo>
                      <a:pt x="71" y="518"/>
                    </a:lnTo>
                    <a:lnTo>
                      <a:pt x="77" y="672"/>
                    </a:lnTo>
                    <a:lnTo>
                      <a:pt x="98" y="852"/>
                    </a:lnTo>
                    <a:lnTo>
                      <a:pt x="99" y="854"/>
                    </a:lnTo>
                    <a:lnTo>
                      <a:pt x="101" y="855"/>
                    </a:lnTo>
                    <a:lnTo>
                      <a:pt x="106" y="858"/>
                    </a:lnTo>
                    <a:lnTo>
                      <a:pt x="112" y="862"/>
                    </a:lnTo>
                    <a:lnTo>
                      <a:pt x="121" y="866"/>
                    </a:lnTo>
                    <a:lnTo>
                      <a:pt x="131" y="871"/>
                    </a:lnTo>
                    <a:lnTo>
                      <a:pt x="145" y="877"/>
                    </a:lnTo>
                    <a:lnTo>
                      <a:pt x="161" y="882"/>
                    </a:lnTo>
                    <a:lnTo>
                      <a:pt x="180" y="889"/>
                    </a:lnTo>
                    <a:lnTo>
                      <a:pt x="202" y="895"/>
                    </a:lnTo>
                    <a:lnTo>
                      <a:pt x="227" y="902"/>
                    </a:lnTo>
                    <a:lnTo>
                      <a:pt x="256" y="908"/>
                    </a:lnTo>
                    <a:lnTo>
                      <a:pt x="287" y="913"/>
                    </a:lnTo>
                    <a:lnTo>
                      <a:pt x="323" y="918"/>
                    </a:lnTo>
                    <a:lnTo>
                      <a:pt x="362" y="923"/>
                    </a:lnTo>
                    <a:lnTo>
                      <a:pt x="404" y="926"/>
                    </a:lnTo>
                    <a:lnTo>
                      <a:pt x="402" y="926"/>
                    </a:lnTo>
                    <a:lnTo>
                      <a:pt x="395" y="926"/>
                    </a:lnTo>
                    <a:lnTo>
                      <a:pt x="384" y="927"/>
                    </a:lnTo>
                    <a:lnTo>
                      <a:pt x="367" y="927"/>
                    </a:lnTo>
                    <a:lnTo>
                      <a:pt x="349" y="926"/>
                    </a:lnTo>
                    <a:lnTo>
                      <a:pt x="327" y="925"/>
                    </a:lnTo>
                    <a:lnTo>
                      <a:pt x="303" y="924"/>
                    </a:lnTo>
                    <a:lnTo>
                      <a:pt x="275" y="920"/>
                    </a:lnTo>
                    <a:lnTo>
                      <a:pt x="247" y="917"/>
                    </a:lnTo>
                    <a:lnTo>
                      <a:pt x="215" y="911"/>
                    </a:lnTo>
                    <a:lnTo>
                      <a:pt x="183" y="903"/>
                    </a:lnTo>
                    <a:lnTo>
                      <a:pt x="151" y="894"/>
                    </a:lnTo>
                    <a:lnTo>
                      <a:pt x="118" y="882"/>
                    </a:lnTo>
                    <a:lnTo>
                      <a:pt x="84" y="868"/>
                    </a:lnTo>
                    <a:lnTo>
                      <a:pt x="51" y="852"/>
                    </a:lnTo>
                    <a:lnTo>
                      <a:pt x="19" y="834"/>
                    </a:lnTo>
                    <a:lnTo>
                      <a:pt x="16" y="809"/>
                    </a:lnTo>
                    <a:lnTo>
                      <a:pt x="9" y="738"/>
                    </a:lnTo>
                    <a:lnTo>
                      <a:pt x="4" y="637"/>
                    </a:lnTo>
                    <a:lnTo>
                      <a:pt x="0" y="515"/>
                    </a:lnTo>
                    <a:lnTo>
                      <a:pt x="5" y="385"/>
                    </a:lnTo>
                    <a:lnTo>
                      <a:pt x="19" y="258"/>
                    </a:lnTo>
                    <a:lnTo>
                      <a:pt x="46" y="146"/>
                    </a:lnTo>
                    <a:lnTo>
                      <a:pt x="91" y="61"/>
                    </a:lnTo>
                    <a:lnTo>
                      <a:pt x="113" y="23"/>
                    </a:lnTo>
                    <a:lnTo>
                      <a:pt x="114" y="21"/>
                    </a:lnTo>
                    <a:lnTo>
                      <a:pt x="119" y="15"/>
                    </a:lnTo>
                    <a:lnTo>
                      <a:pt x="123" y="9"/>
                    </a:lnTo>
                    <a:lnTo>
                      <a:pt x="130" y="4"/>
                    </a:lnTo>
                    <a:lnTo>
                      <a:pt x="135" y="0"/>
                    </a:lnTo>
                    <a:lnTo>
                      <a:pt x="139" y="3"/>
                    </a:lnTo>
                    <a:lnTo>
                      <a:pt x="142" y="11"/>
                    </a:lnTo>
                    <a:lnTo>
                      <a:pt x="141" y="28"/>
                    </a:lnTo>
                    <a:close/>
                  </a:path>
                </a:pathLst>
              </a:custGeom>
              <a:solidFill>
                <a:srgbClr val="4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Freeform 53">
                <a:extLst>
                  <a:ext uri="{FF2B5EF4-FFF2-40B4-BE49-F238E27FC236}">
                    <a16:creationId xmlns:a16="http://schemas.microsoft.com/office/drawing/2014/main" id="{B746D0F8-A867-453C-8A09-62AD59B88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108"/>
                <a:ext cx="118" cy="402"/>
              </a:xfrm>
              <a:custGeom>
                <a:avLst/>
                <a:gdLst>
                  <a:gd name="T0" fmla="*/ 0 w 237"/>
                  <a:gd name="T1" fmla="*/ 0 h 804"/>
                  <a:gd name="T2" fmla="*/ 0 w 237"/>
                  <a:gd name="T3" fmla="*/ 1 h 804"/>
                  <a:gd name="T4" fmla="*/ 0 w 237"/>
                  <a:gd name="T5" fmla="*/ 1 h 804"/>
                  <a:gd name="T6" fmla="*/ 0 w 237"/>
                  <a:gd name="T7" fmla="*/ 1 h 804"/>
                  <a:gd name="T8" fmla="*/ 0 w 237"/>
                  <a:gd name="T9" fmla="*/ 1 h 804"/>
                  <a:gd name="T10" fmla="*/ 0 w 237"/>
                  <a:gd name="T11" fmla="*/ 2 h 804"/>
                  <a:gd name="T12" fmla="*/ 1 w 237"/>
                  <a:gd name="T13" fmla="*/ 2 h 804"/>
                  <a:gd name="T14" fmla="*/ 1 w 237"/>
                  <a:gd name="T15" fmla="*/ 3 h 804"/>
                  <a:gd name="T16" fmla="*/ 1 w 237"/>
                  <a:gd name="T17" fmla="*/ 4 h 804"/>
                  <a:gd name="T18" fmla="*/ 2 w 237"/>
                  <a:gd name="T19" fmla="*/ 5 h 804"/>
                  <a:gd name="T20" fmla="*/ 2 w 237"/>
                  <a:gd name="T21" fmla="*/ 6 h 804"/>
                  <a:gd name="T22" fmla="*/ 2 w 237"/>
                  <a:gd name="T23" fmla="*/ 7 h 804"/>
                  <a:gd name="T24" fmla="*/ 3 w 237"/>
                  <a:gd name="T25" fmla="*/ 8 h 804"/>
                  <a:gd name="T26" fmla="*/ 3 w 237"/>
                  <a:gd name="T27" fmla="*/ 9 h 804"/>
                  <a:gd name="T28" fmla="*/ 3 w 237"/>
                  <a:gd name="T29" fmla="*/ 10 h 804"/>
                  <a:gd name="T30" fmla="*/ 3 w 237"/>
                  <a:gd name="T31" fmla="*/ 12 h 804"/>
                  <a:gd name="T32" fmla="*/ 3 w 237"/>
                  <a:gd name="T33" fmla="*/ 13 h 804"/>
                  <a:gd name="T34" fmla="*/ 3 w 237"/>
                  <a:gd name="T35" fmla="*/ 13 h 804"/>
                  <a:gd name="T36" fmla="*/ 3 w 237"/>
                  <a:gd name="T37" fmla="*/ 13 h 804"/>
                  <a:gd name="T38" fmla="*/ 3 w 237"/>
                  <a:gd name="T39" fmla="*/ 12 h 804"/>
                  <a:gd name="T40" fmla="*/ 3 w 237"/>
                  <a:gd name="T41" fmla="*/ 12 h 804"/>
                  <a:gd name="T42" fmla="*/ 3 w 237"/>
                  <a:gd name="T43" fmla="*/ 11 h 804"/>
                  <a:gd name="T44" fmla="*/ 3 w 237"/>
                  <a:gd name="T45" fmla="*/ 10 h 804"/>
                  <a:gd name="T46" fmla="*/ 3 w 237"/>
                  <a:gd name="T47" fmla="*/ 10 h 804"/>
                  <a:gd name="T48" fmla="*/ 3 w 237"/>
                  <a:gd name="T49" fmla="*/ 9 h 804"/>
                  <a:gd name="T50" fmla="*/ 3 w 237"/>
                  <a:gd name="T51" fmla="*/ 8 h 804"/>
                  <a:gd name="T52" fmla="*/ 3 w 237"/>
                  <a:gd name="T53" fmla="*/ 7 h 804"/>
                  <a:gd name="T54" fmla="*/ 2 w 237"/>
                  <a:gd name="T55" fmla="*/ 6 h 804"/>
                  <a:gd name="T56" fmla="*/ 2 w 237"/>
                  <a:gd name="T57" fmla="*/ 5 h 804"/>
                  <a:gd name="T58" fmla="*/ 2 w 237"/>
                  <a:gd name="T59" fmla="*/ 4 h 804"/>
                  <a:gd name="T60" fmla="*/ 1 w 237"/>
                  <a:gd name="T61" fmla="*/ 2 h 804"/>
                  <a:gd name="T62" fmla="*/ 0 w 237"/>
                  <a:gd name="T63" fmla="*/ 1 h 804"/>
                  <a:gd name="T64" fmla="*/ 0 w 237"/>
                  <a:gd name="T65" fmla="*/ 0 h 8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37" h="804">
                    <a:moveTo>
                      <a:pt x="0" y="0"/>
                    </a:moveTo>
                    <a:lnTo>
                      <a:pt x="2" y="3"/>
                    </a:lnTo>
                    <a:lnTo>
                      <a:pt x="10" y="14"/>
                    </a:lnTo>
                    <a:lnTo>
                      <a:pt x="23" y="31"/>
                    </a:lnTo>
                    <a:lnTo>
                      <a:pt x="39" y="54"/>
                    </a:lnTo>
                    <a:lnTo>
                      <a:pt x="57" y="84"/>
                    </a:lnTo>
                    <a:lnTo>
                      <a:pt x="78" y="121"/>
                    </a:lnTo>
                    <a:lnTo>
                      <a:pt x="100" y="162"/>
                    </a:lnTo>
                    <a:lnTo>
                      <a:pt x="122" y="212"/>
                    </a:lnTo>
                    <a:lnTo>
                      <a:pt x="144" y="266"/>
                    </a:lnTo>
                    <a:lnTo>
                      <a:pt x="166" y="326"/>
                    </a:lnTo>
                    <a:lnTo>
                      <a:pt x="185" y="392"/>
                    </a:lnTo>
                    <a:lnTo>
                      <a:pt x="202" y="464"/>
                    </a:lnTo>
                    <a:lnTo>
                      <a:pt x="215" y="541"/>
                    </a:lnTo>
                    <a:lnTo>
                      <a:pt x="225" y="623"/>
                    </a:lnTo>
                    <a:lnTo>
                      <a:pt x="230" y="710"/>
                    </a:lnTo>
                    <a:lnTo>
                      <a:pt x="230" y="804"/>
                    </a:lnTo>
                    <a:lnTo>
                      <a:pt x="231" y="798"/>
                    </a:lnTo>
                    <a:lnTo>
                      <a:pt x="232" y="783"/>
                    </a:lnTo>
                    <a:lnTo>
                      <a:pt x="235" y="758"/>
                    </a:lnTo>
                    <a:lnTo>
                      <a:pt x="237" y="724"/>
                    </a:lnTo>
                    <a:lnTo>
                      <a:pt x="237" y="683"/>
                    </a:lnTo>
                    <a:lnTo>
                      <a:pt x="237" y="635"/>
                    </a:lnTo>
                    <a:lnTo>
                      <a:pt x="233" y="581"/>
                    </a:lnTo>
                    <a:lnTo>
                      <a:pt x="228" y="524"/>
                    </a:lnTo>
                    <a:lnTo>
                      <a:pt x="218" y="462"/>
                    </a:lnTo>
                    <a:lnTo>
                      <a:pt x="205" y="397"/>
                    </a:lnTo>
                    <a:lnTo>
                      <a:pt x="186" y="330"/>
                    </a:lnTo>
                    <a:lnTo>
                      <a:pt x="163" y="262"/>
                    </a:lnTo>
                    <a:lnTo>
                      <a:pt x="133" y="194"/>
                    </a:lnTo>
                    <a:lnTo>
                      <a:pt x="96" y="128"/>
                    </a:lnTo>
                    <a:lnTo>
                      <a:pt x="52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D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Freeform 54">
                <a:extLst>
                  <a:ext uri="{FF2B5EF4-FFF2-40B4-BE49-F238E27FC236}">
                    <a16:creationId xmlns:a16="http://schemas.microsoft.com/office/drawing/2014/main" id="{897540B7-6F7C-411A-AD12-98BB4B8B8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3164"/>
                <a:ext cx="42" cy="370"/>
              </a:xfrm>
              <a:custGeom>
                <a:avLst/>
                <a:gdLst>
                  <a:gd name="T0" fmla="*/ 2 w 84"/>
                  <a:gd name="T1" fmla="*/ 0 h 740"/>
                  <a:gd name="T2" fmla="*/ 2 w 84"/>
                  <a:gd name="T3" fmla="*/ 1 h 740"/>
                  <a:gd name="T4" fmla="*/ 1 w 84"/>
                  <a:gd name="T5" fmla="*/ 1 h 740"/>
                  <a:gd name="T6" fmla="*/ 1 w 84"/>
                  <a:gd name="T7" fmla="*/ 2 h 740"/>
                  <a:gd name="T8" fmla="*/ 1 w 84"/>
                  <a:gd name="T9" fmla="*/ 3 h 740"/>
                  <a:gd name="T10" fmla="*/ 1 w 84"/>
                  <a:gd name="T11" fmla="*/ 5 h 740"/>
                  <a:gd name="T12" fmla="*/ 0 w 84"/>
                  <a:gd name="T13" fmla="*/ 7 h 740"/>
                  <a:gd name="T14" fmla="*/ 1 w 84"/>
                  <a:gd name="T15" fmla="*/ 9 h 740"/>
                  <a:gd name="T16" fmla="*/ 1 w 84"/>
                  <a:gd name="T17" fmla="*/ 12 h 740"/>
                  <a:gd name="T18" fmla="*/ 1 w 84"/>
                  <a:gd name="T19" fmla="*/ 12 h 740"/>
                  <a:gd name="T20" fmla="*/ 1 w 84"/>
                  <a:gd name="T21" fmla="*/ 12 h 740"/>
                  <a:gd name="T22" fmla="*/ 1 w 84"/>
                  <a:gd name="T23" fmla="*/ 11 h 740"/>
                  <a:gd name="T24" fmla="*/ 1 w 84"/>
                  <a:gd name="T25" fmla="*/ 10 h 740"/>
                  <a:gd name="T26" fmla="*/ 1 w 84"/>
                  <a:gd name="T27" fmla="*/ 9 h 740"/>
                  <a:gd name="T28" fmla="*/ 1 w 84"/>
                  <a:gd name="T29" fmla="*/ 7 h 740"/>
                  <a:gd name="T30" fmla="*/ 1 w 84"/>
                  <a:gd name="T31" fmla="*/ 5 h 740"/>
                  <a:gd name="T32" fmla="*/ 1 w 84"/>
                  <a:gd name="T33" fmla="*/ 3 h 740"/>
                  <a:gd name="T34" fmla="*/ 2 w 84"/>
                  <a:gd name="T35" fmla="*/ 0 h 7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4" h="740">
                    <a:moveTo>
                      <a:pt x="84" y="0"/>
                    </a:moveTo>
                    <a:lnTo>
                      <a:pt x="78" y="11"/>
                    </a:lnTo>
                    <a:lnTo>
                      <a:pt x="63" y="44"/>
                    </a:lnTo>
                    <a:lnTo>
                      <a:pt x="45" y="101"/>
                    </a:lnTo>
                    <a:lnTo>
                      <a:pt x="24" y="180"/>
                    </a:lnTo>
                    <a:lnTo>
                      <a:pt x="8" y="284"/>
                    </a:lnTo>
                    <a:lnTo>
                      <a:pt x="0" y="411"/>
                    </a:lnTo>
                    <a:lnTo>
                      <a:pt x="3" y="563"/>
                    </a:lnTo>
                    <a:lnTo>
                      <a:pt x="23" y="740"/>
                    </a:lnTo>
                    <a:lnTo>
                      <a:pt x="46" y="740"/>
                    </a:lnTo>
                    <a:lnTo>
                      <a:pt x="42" y="724"/>
                    </a:lnTo>
                    <a:lnTo>
                      <a:pt x="36" y="679"/>
                    </a:lnTo>
                    <a:lnTo>
                      <a:pt x="27" y="608"/>
                    </a:lnTo>
                    <a:lnTo>
                      <a:pt x="22" y="515"/>
                    </a:lnTo>
                    <a:lnTo>
                      <a:pt x="21" y="405"/>
                    </a:lnTo>
                    <a:lnTo>
                      <a:pt x="29" y="279"/>
                    </a:lnTo>
                    <a:lnTo>
                      <a:pt x="49" y="142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1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Freeform 55">
                <a:extLst>
                  <a:ext uri="{FF2B5EF4-FFF2-40B4-BE49-F238E27FC236}">
                    <a16:creationId xmlns:a16="http://schemas.microsoft.com/office/drawing/2014/main" id="{CF5EABE0-910E-4AD3-9947-79807374D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5" y="3057"/>
                <a:ext cx="36" cy="91"/>
              </a:xfrm>
              <a:custGeom>
                <a:avLst/>
                <a:gdLst>
                  <a:gd name="T0" fmla="*/ 2 w 71"/>
                  <a:gd name="T1" fmla="*/ 0 h 182"/>
                  <a:gd name="T2" fmla="*/ 2 w 71"/>
                  <a:gd name="T3" fmla="*/ 1 h 182"/>
                  <a:gd name="T4" fmla="*/ 1 w 71"/>
                  <a:gd name="T5" fmla="*/ 1 h 182"/>
                  <a:gd name="T6" fmla="*/ 1 w 71"/>
                  <a:gd name="T7" fmla="*/ 1 h 182"/>
                  <a:gd name="T8" fmla="*/ 1 w 71"/>
                  <a:gd name="T9" fmla="*/ 2 h 182"/>
                  <a:gd name="T10" fmla="*/ 1 w 71"/>
                  <a:gd name="T11" fmla="*/ 2 h 182"/>
                  <a:gd name="T12" fmla="*/ 1 w 71"/>
                  <a:gd name="T13" fmla="*/ 3 h 182"/>
                  <a:gd name="T14" fmla="*/ 1 w 71"/>
                  <a:gd name="T15" fmla="*/ 3 h 182"/>
                  <a:gd name="T16" fmla="*/ 1 w 71"/>
                  <a:gd name="T17" fmla="*/ 3 h 182"/>
                  <a:gd name="T18" fmla="*/ 1 w 71"/>
                  <a:gd name="T19" fmla="*/ 3 h 182"/>
                  <a:gd name="T20" fmla="*/ 1 w 71"/>
                  <a:gd name="T21" fmla="*/ 3 h 182"/>
                  <a:gd name="T22" fmla="*/ 1 w 71"/>
                  <a:gd name="T23" fmla="*/ 3 h 182"/>
                  <a:gd name="T24" fmla="*/ 1 w 71"/>
                  <a:gd name="T25" fmla="*/ 3 h 182"/>
                  <a:gd name="T26" fmla="*/ 1 w 71"/>
                  <a:gd name="T27" fmla="*/ 3 h 182"/>
                  <a:gd name="T28" fmla="*/ 0 w 71"/>
                  <a:gd name="T29" fmla="*/ 3 h 182"/>
                  <a:gd name="T30" fmla="*/ 0 w 71"/>
                  <a:gd name="T31" fmla="*/ 2 h 182"/>
                  <a:gd name="T32" fmla="*/ 1 w 71"/>
                  <a:gd name="T33" fmla="*/ 2 h 182"/>
                  <a:gd name="T34" fmla="*/ 1 w 71"/>
                  <a:gd name="T35" fmla="*/ 2 h 182"/>
                  <a:gd name="T36" fmla="*/ 1 w 71"/>
                  <a:gd name="T37" fmla="*/ 1 h 182"/>
                  <a:gd name="T38" fmla="*/ 1 w 71"/>
                  <a:gd name="T39" fmla="*/ 1 h 182"/>
                  <a:gd name="T40" fmla="*/ 1 w 71"/>
                  <a:gd name="T41" fmla="*/ 1 h 182"/>
                  <a:gd name="T42" fmla="*/ 2 w 71"/>
                  <a:gd name="T43" fmla="*/ 0 h 1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1" h="182">
                    <a:moveTo>
                      <a:pt x="71" y="0"/>
                    </a:moveTo>
                    <a:lnTo>
                      <a:pt x="69" y="6"/>
                    </a:lnTo>
                    <a:lnTo>
                      <a:pt x="62" y="22"/>
                    </a:lnTo>
                    <a:lnTo>
                      <a:pt x="53" y="44"/>
                    </a:lnTo>
                    <a:lnTo>
                      <a:pt x="42" y="72"/>
                    </a:lnTo>
                    <a:lnTo>
                      <a:pt x="34" y="102"/>
                    </a:lnTo>
                    <a:lnTo>
                      <a:pt x="27" y="131"/>
                    </a:lnTo>
                    <a:lnTo>
                      <a:pt x="26" y="158"/>
                    </a:lnTo>
                    <a:lnTo>
                      <a:pt x="31" y="179"/>
                    </a:lnTo>
                    <a:lnTo>
                      <a:pt x="29" y="180"/>
                    </a:lnTo>
                    <a:lnTo>
                      <a:pt x="24" y="182"/>
                    </a:lnTo>
                    <a:lnTo>
                      <a:pt x="16" y="180"/>
                    </a:lnTo>
                    <a:lnTo>
                      <a:pt x="7" y="171"/>
                    </a:lnTo>
                    <a:lnTo>
                      <a:pt x="2" y="159"/>
                    </a:lnTo>
                    <a:lnTo>
                      <a:pt x="0" y="142"/>
                    </a:lnTo>
                    <a:lnTo>
                      <a:pt x="0" y="121"/>
                    </a:lnTo>
                    <a:lnTo>
                      <a:pt x="1" y="97"/>
                    </a:lnTo>
                    <a:lnTo>
                      <a:pt x="4" y="72"/>
                    </a:lnTo>
                    <a:lnTo>
                      <a:pt x="11" y="46"/>
                    </a:lnTo>
                    <a:lnTo>
                      <a:pt x="22" y="23"/>
                    </a:lnTo>
                    <a:lnTo>
                      <a:pt x="36" y="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4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Freeform 56">
                <a:extLst>
                  <a:ext uri="{FF2B5EF4-FFF2-40B4-BE49-F238E27FC236}">
                    <a16:creationId xmlns:a16="http://schemas.microsoft.com/office/drawing/2014/main" id="{2BED9A26-B37C-4354-A6AE-70B0AF69F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3077"/>
                <a:ext cx="37" cy="91"/>
              </a:xfrm>
              <a:custGeom>
                <a:avLst/>
                <a:gdLst>
                  <a:gd name="T0" fmla="*/ 2 w 72"/>
                  <a:gd name="T1" fmla="*/ 0 h 180"/>
                  <a:gd name="T2" fmla="*/ 2 w 72"/>
                  <a:gd name="T3" fmla="*/ 1 h 180"/>
                  <a:gd name="T4" fmla="*/ 1 w 72"/>
                  <a:gd name="T5" fmla="*/ 1 h 180"/>
                  <a:gd name="T6" fmla="*/ 1 w 72"/>
                  <a:gd name="T7" fmla="*/ 1 h 180"/>
                  <a:gd name="T8" fmla="*/ 1 w 72"/>
                  <a:gd name="T9" fmla="*/ 2 h 180"/>
                  <a:gd name="T10" fmla="*/ 1 w 72"/>
                  <a:gd name="T11" fmla="*/ 2 h 180"/>
                  <a:gd name="T12" fmla="*/ 1 w 72"/>
                  <a:gd name="T13" fmla="*/ 3 h 180"/>
                  <a:gd name="T14" fmla="*/ 1 w 72"/>
                  <a:gd name="T15" fmla="*/ 3 h 180"/>
                  <a:gd name="T16" fmla="*/ 1 w 72"/>
                  <a:gd name="T17" fmla="*/ 3 h 180"/>
                  <a:gd name="T18" fmla="*/ 1 w 72"/>
                  <a:gd name="T19" fmla="*/ 3 h 180"/>
                  <a:gd name="T20" fmla="*/ 1 w 72"/>
                  <a:gd name="T21" fmla="*/ 3 h 180"/>
                  <a:gd name="T22" fmla="*/ 1 w 72"/>
                  <a:gd name="T23" fmla="*/ 3 h 180"/>
                  <a:gd name="T24" fmla="*/ 1 w 72"/>
                  <a:gd name="T25" fmla="*/ 3 h 180"/>
                  <a:gd name="T26" fmla="*/ 1 w 72"/>
                  <a:gd name="T27" fmla="*/ 3 h 180"/>
                  <a:gd name="T28" fmla="*/ 0 w 72"/>
                  <a:gd name="T29" fmla="*/ 3 h 180"/>
                  <a:gd name="T30" fmla="*/ 0 w 72"/>
                  <a:gd name="T31" fmla="*/ 2 h 180"/>
                  <a:gd name="T32" fmla="*/ 1 w 72"/>
                  <a:gd name="T33" fmla="*/ 2 h 180"/>
                  <a:gd name="T34" fmla="*/ 1 w 72"/>
                  <a:gd name="T35" fmla="*/ 2 h 180"/>
                  <a:gd name="T36" fmla="*/ 1 w 72"/>
                  <a:gd name="T37" fmla="*/ 1 h 180"/>
                  <a:gd name="T38" fmla="*/ 1 w 72"/>
                  <a:gd name="T39" fmla="*/ 1 h 180"/>
                  <a:gd name="T40" fmla="*/ 1 w 72"/>
                  <a:gd name="T41" fmla="*/ 1 h 180"/>
                  <a:gd name="T42" fmla="*/ 2 w 72"/>
                  <a:gd name="T43" fmla="*/ 0 h 1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2" h="180">
                    <a:moveTo>
                      <a:pt x="72" y="0"/>
                    </a:moveTo>
                    <a:lnTo>
                      <a:pt x="70" y="5"/>
                    </a:lnTo>
                    <a:lnTo>
                      <a:pt x="63" y="22"/>
                    </a:lnTo>
                    <a:lnTo>
                      <a:pt x="54" y="43"/>
                    </a:lnTo>
                    <a:lnTo>
                      <a:pt x="44" y="71"/>
                    </a:lnTo>
                    <a:lnTo>
                      <a:pt x="34" y="101"/>
                    </a:lnTo>
                    <a:lnTo>
                      <a:pt x="27" y="130"/>
                    </a:lnTo>
                    <a:lnTo>
                      <a:pt x="25" y="156"/>
                    </a:lnTo>
                    <a:lnTo>
                      <a:pt x="30" y="177"/>
                    </a:lnTo>
                    <a:lnTo>
                      <a:pt x="27" y="178"/>
                    </a:lnTo>
                    <a:lnTo>
                      <a:pt x="23" y="180"/>
                    </a:lnTo>
                    <a:lnTo>
                      <a:pt x="15" y="179"/>
                    </a:lnTo>
                    <a:lnTo>
                      <a:pt x="6" y="169"/>
                    </a:lnTo>
                    <a:lnTo>
                      <a:pt x="2" y="157"/>
                    </a:lnTo>
                    <a:lnTo>
                      <a:pt x="0" y="141"/>
                    </a:lnTo>
                    <a:lnTo>
                      <a:pt x="0" y="119"/>
                    </a:lnTo>
                    <a:lnTo>
                      <a:pt x="1" y="95"/>
                    </a:lnTo>
                    <a:lnTo>
                      <a:pt x="6" y="70"/>
                    </a:lnTo>
                    <a:lnTo>
                      <a:pt x="14" y="46"/>
                    </a:lnTo>
                    <a:lnTo>
                      <a:pt x="24" y="23"/>
                    </a:lnTo>
                    <a:lnTo>
                      <a:pt x="38" y="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4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2338F97-5748-4427-904E-84F183D169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2222500"/>
            <a:ext cx="4038600" cy="3124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0"/>
              <a:t>	</a:t>
            </a:r>
            <a:r>
              <a:rPr lang="en-US" altLang="en-US" sz="3200"/>
              <a:t>“Food is an important part of a balanced diet.”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0"/>
              <a:t>		</a:t>
            </a:r>
            <a:r>
              <a:rPr lang="en-US" altLang="en-US" sz="2000" b="0" i="1"/>
              <a:t>~ Fran Lebowitz</a:t>
            </a:r>
          </a:p>
        </p:txBody>
      </p:sp>
      <p:pic>
        <p:nvPicPr>
          <p:cNvPr id="32771" name="Picture 3" descr="j0407938[1]">
            <a:extLst>
              <a:ext uri="{FF2B5EF4-FFF2-40B4-BE49-F238E27FC236}">
                <a16:creationId xmlns:a16="http://schemas.microsoft.com/office/drawing/2014/main" id="{7D7818F6-40A8-40BB-8F7E-000B27C7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563688"/>
            <a:ext cx="4724400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A6656E4-F308-42CC-9100-98267A8DD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846CD8F-4B84-4463-A347-1F952EC6E2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06600"/>
            <a:ext cx="4724400" cy="3048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sz="3200"/>
              <a:t>“My mother’s menu consisted of two choices: </a:t>
            </a:r>
            <a:br>
              <a:rPr lang="en-US" altLang="en-US" sz="3200"/>
            </a:br>
            <a:r>
              <a:rPr lang="en-US" altLang="en-US" sz="3200"/>
              <a:t>Take it or leave it.”</a:t>
            </a:r>
            <a:br>
              <a:rPr lang="en-US" altLang="en-US" sz="3200"/>
            </a:br>
            <a:r>
              <a:rPr lang="en-US" altLang="en-US" sz="3200"/>
              <a:t>	   </a:t>
            </a:r>
            <a:r>
              <a:rPr lang="en-US" altLang="en-US" b="0" i="1"/>
              <a:t>~ Buddy Hackett</a:t>
            </a:r>
          </a:p>
          <a:p>
            <a:pPr eaLnBrk="1" hangingPunct="1"/>
            <a:endParaRPr lang="en-US" altLang="en-US" sz="2000"/>
          </a:p>
        </p:txBody>
      </p:sp>
      <p:pic>
        <p:nvPicPr>
          <p:cNvPr id="33796" name="Picture 4" descr="j0389510[1]">
            <a:extLst>
              <a:ext uri="{FF2B5EF4-FFF2-40B4-BE49-F238E27FC236}">
                <a16:creationId xmlns:a16="http://schemas.microsoft.com/office/drawing/2014/main" id="{C1948534-52AE-43B7-B951-DC3532272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397000"/>
            <a:ext cx="389096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F435846-6D6C-4BDC-9056-3A4D6236D5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86025"/>
            <a:ext cx="4038600" cy="31273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/>
              <a:t>	</a:t>
            </a:r>
            <a:r>
              <a:rPr lang="en-US" altLang="en-US" sz="3200"/>
              <a:t>“Food for thought is no substitute for the real thing.”</a:t>
            </a:r>
            <a:br>
              <a:rPr lang="en-US" altLang="en-US" sz="3200"/>
            </a:br>
            <a:r>
              <a:rPr lang="en-US" altLang="en-US"/>
              <a:t>	    </a:t>
            </a:r>
            <a:r>
              <a:rPr lang="en-US" altLang="en-US" b="0" i="1"/>
              <a:t>~ Walt Kelly</a:t>
            </a:r>
          </a:p>
        </p:txBody>
      </p:sp>
      <p:pic>
        <p:nvPicPr>
          <p:cNvPr id="34819" name="Picture 3" descr="j0233401[1]">
            <a:extLst>
              <a:ext uri="{FF2B5EF4-FFF2-40B4-BE49-F238E27FC236}">
                <a16:creationId xmlns:a16="http://schemas.microsoft.com/office/drawing/2014/main" id="{8CE6B0D9-55AD-43BE-A4A8-97907C8804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81000"/>
            <a:ext cx="3086100" cy="5715000"/>
          </a:xfr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>
            <a:extLst>
              <a:ext uri="{FF2B5EF4-FFF2-40B4-BE49-F238E27FC236}">
                <a16:creationId xmlns:a16="http://schemas.microsoft.com/office/drawing/2014/main" id="{EF5BEA0C-44EB-423D-AC5E-CBDF62060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947738"/>
            <a:ext cx="7645400" cy="4124325"/>
          </a:xfrm>
          <a:prstGeom prst="wedgeRoundRectCallout">
            <a:avLst>
              <a:gd name="adj1" fmla="val -45264"/>
              <a:gd name="adj2" fmla="val 75671"/>
              <a:gd name="adj3" fmla="val 16667"/>
            </a:avLst>
          </a:prstGeom>
          <a:solidFill>
            <a:srgbClr val="FFFF66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US" altLang="en-US" sz="4800" b="1">
                <a:solidFill>
                  <a:schemeClr val="tx1"/>
                </a:solidFill>
                <a:latin typeface="Arial" panose="020B0604020202020204" pitchFamily="34" charset="0"/>
              </a:rPr>
              <a:t>			       </a:t>
            </a:r>
            <a:r>
              <a:rPr lang="en-US" altLang="en-US" sz="9600" b="1">
                <a:latin typeface="Arial" panose="020B0604020202020204" pitchFamily="34" charset="0"/>
              </a:rPr>
              <a:t>The</a:t>
            </a:r>
            <a:r>
              <a:rPr lang="en-US" altLang="en-US" sz="9600" b="1">
                <a:solidFill>
                  <a:schemeClr val="tx1"/>
                </a:solidFill>
                <a:latin typeface="Arial" panose="020B0604020202020204" pitchFamily="34" charset="0"/>
              </a:rPr>
              <a:t> 				</a:t>
            </a:r>
            <a:r>
              <a:rPr lang="en-US" altLang="en-US" sz="9600" b="1">
                <a:latin typeface="Arial" panose="020B0604020202020204" pitchFamily="34" charset="0"/>
              </a:rPr>
              <a:t>End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5843" name="Picture 4" descr="j0407948[1]">
            <a:extLst>
              <a:ext uri="{FF2B5EF4-FFF2-40B4-BE49-F238E27FC236}">
                <a16:creationId xmlns:a16="http://schemas.microsoft.com/office/drawing/2014/main" id="{F5195D83-8DD6-4760-AB8B-F29F241E9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7167"/>
          <a:stretch>
            <a:fillRect/>
          </a:stretch>
        </p:blipFill>
        <p:spPr bwMode="auto">
          <a:xfrm>
            <a:off x="939800" y="1584325"/>
            <a:ext cx="50736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F2D3671E-F676-4E86-B821-8D6FDB5FF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Extension is a Division of the Institute of Agriculture and Natural Resources at the University of Nebraska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r>
              <a:rPr lang="en-US" altLang="en-US"/>
              <a:t>Lincoln cooperating with the Counties and the United States Department of Agriculture.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University of Nebraska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r>
              <a:rPr lang="en-US" altLang="en-US"/>
              <a:t>Lincoln Extension educational programs abide with the nondiscrimination policies of the University of Nebraska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r>
              <a:rPr lang="en-US" altLang="en-US"/>
              <a:t>Lincoln and the United States Department of Agriculture.</a:t>
            </a:r>
          </a:p>
        </p:txBody>
      </p:sp>
      <p:grpSp>
        <p:nvGrpSpPr>
          <p:cNvPr id="36867" name="Group 4">
            <a:extLst>
              <a:ext uri="{FF2B5EF4-FFF2-40B4-BE49-F238E27FC236}">
                <a16:creationId xmlns:a16="http://schemas.microsoft.com/office/drawing/2014/main" id="{B7601F89-02E9-4407-884B-676E9F3CA321}"/>
              </a:ext>
            </a:extLst>
          </p:cNvPr>
          <p:cNvGrpSpPr>
            <a:grpSpLocks/>
          </p:cNvGrpSpPr>
          <p:nvPr/>
        </p:nvGrpSpPr>
        <p:grpSpPr bwMode="auto">
          <a:xfrm>
            <a:off x="0" y="-317500"/>
            <a:ext cx="9144000" cy="1049338"/>
            <a:chOff x="0" y="-200"/>
            <a:chExt cx="5760" cy="661"/>
          </a:xfrm>
        </p:grpSpPr>
        <p:sp>
          <p:nvSpPr>
            <p:cNvPr id="36868" name="Rectangle 5">
              <a:extLst>
                <a:ext uri="{FF2B5EF4-FFF2-40B4-BE49-F238E27FC236}">
                  <a16:creationId xmlns:a16="http://schemas.microsoft.com/office/drawing/2014/main" id="{C8A9BA1A-07D4-4122-9916-0BFDD98C9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" y="1"/>
              <a:ext cx="4212" cy="458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96969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6869" name="Rectangle 6">
              <a:extLst>
                <a:ext uri="{FF2B5EF4-FFF2-40B4-BE49-F238E27FC236}">
                  <a16:creationId xmlns:a16="http://schemas.microsoft.com/office/drawing/2014/main" id="{7980212E-8B16-4CE3-88B8-976E4C05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"/>
              <a:ext cx="2309" cy="4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36870" name="Picture 7" descr="ExtBanner">
              <a:extLst>
                <a:ext uri="{FF2B5EF4-FFF2-40B4-BE49-F238E27FC236}">
                  <a16:creationId xmlns:a16="http://schemas.microsoft.com/office/drawing/2014/main" id="{20E69C4F-B675-45A0-B222-E72BD7B47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-200"/>
              <a:ext cx="2014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Rectangle 8">
              <a:extLst>
                <a:ext uri="{FF2B5EF4-FFF2-40B4-BE49-F238E27FC236}">
                  <a16:creationId xmlns:a16="http://schemas.microsoft.com/office/drawing/2014/main" id="{8057D808-2BC7-4365-A592-A1AA6F332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689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2473" name="Text Box 9">
              <a:extLst>
                <a:ext uri="{FF2B5EF4-FFF2-40B4-BE49-F238E27FC236}">
                  <a16:creationId xmlns:a16="http://schemas.microsoft.com/office/drawing/2014/main" id="{3E0C6DCB-D56D-421F-95CC-1D8C346B7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" y="16"/>
              <a:ext cx="273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>
                  <a:latin typeface="Arial" charset="0"/>
                </a:rPr>
                <a:t>Know how. Know</a:t>
              </a:r>
              <a:r>
                <a:rPr lang="en-US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now.</a:t>
              </a:r>
              <a:endPara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6873" name="Rectangle 10">
              <a:extLst>
                <a:ext uri="{FF2B5EF4-FFF2-40B4-BE49-F238E27FC236}">
                  <a16:creationId xmlns:a16="http://schemas.microsoft.com/office/drawing/2014/main" id="{4F612B07-C2BB-441D-87F5-434801654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394"/>
              <a:ext cx="4824" cy="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">
                  <a:solidFill>
                    <a:srgbClr val="000000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2B06EA5-2563-4D81-A0D8-9220B32C5C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1955800"/>
            <a:ext cx="3352800" cy="32543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rgbClr val="0000FF"/>
                </a:solidFill>
              </a:rPr>
              <a:t>	</a:t>
            </a:r>
            <a:r>
              <a:rPr lang="en-US" altLang="en-US" sz="3200"/>
              <a:t>“I've been on a diet for two weeks and all I've lost is two weeks.”</a:t>
            </a:r>
            <a:r>
              <a:rPr lang="en-US" altLang="en-US" sz="280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	</a:t>
            </a:r>
            <a:r>
              <a:rPr lang="en-US" altLang="en-US" b="0" i="1"/>
              <a:t>~ Totie Fields</a:t>
            </a:r>
          </a:p>
        </p:txBody>
      </p:sp>
      <p:grpSp>
        <p:nvGrpSpPr>
          <p:cNvPr id="6147" name="Group 3">
            <a:extLst>
              <a:ext uri="{FF2B5EF4-FFF2-40B4-BE49-F238E27FC236}">
                <a16:creationId xmlns:a16="http://schemas.microsoft.com/office/drawing/2014/main" id="{2F4EE286-9D5C-4D26-A1D3-526718269B9F}"/>
              </a:ext>
            </a:extLst>
          </p:cNvPr>
          <p:cNvGrpSpPr>
            <a:grpSpLocks/>
          </p:cNvGrpSpPr>
          <p:nvPr/>
        </p:nvGrpSpPr>
        <p:grpSpPr bwMode="auto">
          <a:xfrm>
            <a:off x="3822700" y="1220788"/>
            <a:ext cx="5180013" cy="4494212"/>
            <a:chOff x="2352" y="961"/>
            <a:chExt cx="3263" cy="2831"/>
          </a:xfrm>
        </p:grpSpPr>
        <p:grpSp>
          <p:nvGrpSpPr>
            <p:cNvPr id="6148" name="Group 4">
              <a:extLst>
                <a:ext uri="{FF2B5EF4-FFF2-40B4-BE49-F238E27FC236}">
                  <a16:creationId xmlns:a16="http://schemas.microsoft.com/office/drawing/2014/main" id="{A5804AFE-B6A0-488D-9165-B218235FA6EC}"/>
                </a:ext>
              </a:extLst>
            </p:cNvPr>
            <p:cNvGrpSpPr>
              <a:grpSpLocks/>
            </p:cNvGrpSpPr>
            <p:nvPr/>
          </p:nvGrpSpPr>
          <p:grpSpPr bwMode="auto">
            <a:xfrm rot="-420060">
              <a:off x="2352" y="961"/>
              <a:ext cx="3263" cy="2831"/>
              <a:chOff x="2736" y="1250"/>
              <a:chExt cx="2735" cy="1966"/>
            </a:xfrm>
          </p:grpSpPr>
          <p:sp>
            <p:nvSpPr>
              <p:cNvPr id="6150" name="AutoShape 5">
                <a:extLst>
                  <a:ext uri="{FF2B5EF4-FFF2-40B4-BE49-F238E27FC236}">
                    <a16:creationId xmlns:a16="http://schemas.microsoft.com/office/drawing/2014/main" id="{AE155297-9DCD-4ED1-9E07-E4F578B4483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36" y="1250"/>
                <a:ext cx="2735" cy="1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" name="Freeform 6">
                <a:extLst>
                  <a:ext uri="{FF2B5EF4-FFF2-40B4-BE49-F238E27FC236}">
                    <a16:creationId xmlns:a16="http://schemas.microsoft.com/office/drawing/2014/main" id="{6B1B1030-A40C-48F4-9DF1-BC3875CAD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250"/>
                <a:ext cx="2735" cy="1960"/>
              </a:xfrm>
              <a:custGeom>
                <a:avLst/>
                <a:gdLst>
                  <a:gd name="T0" fmla="*/ 1462 w 2735"/>
                  <a:gd name="T1" fmla="*/ 84 h 1960"/>
                  <a:gd name="T2" fmla="*/ 1585 w 2735"/>
                  <a:gd name="T3" fmla="*/ 97 h 1960"/>
                  <a:gd name="T4" fmla="*/ 1710 w 2735"/>
                  <a:gd name="T5" fmla="*/ 110 h 1960"/>
                  <a:gd name="T6" fmla="*/ 1832 w 2735"/>
                  <a:gd name="T7" fmla="*/ 123 h 1960"/>
                  <a:gd name="T8" fmla="*/ 1955 w 2735"/>
                  <a:gd name="T9" fmla="*/ 136 h 1960"/>
                  <a:gd name="T10" fmla="*/ 2079 w 2735"/>
                  <a:gd name="T11" fmla="*/ 149 h 1960"/>
                  <a:gd name="T12" fmla="*/ 2202 w 2735"/>
                  <a:gd name="T13" fmla="*/ 161 h 1960"/>
                  <a:gd name="T14" fmla="*/ 2324 w 2735"/>
                  <a:gd name="T15" fmla="*/ 173 h 1960"/>
                  <a:gd name="T16" fmla="*/ 2447 w 2735"/>
                  <a:gd name="T17" fmla="*/ 186 h 1960"/>
                  <a:gd name="T18" fmla="*/ 2568 w 2735"/>
                  <a:gd name="T19" fmla="*/ 200 h 1960"/>
                  <a:gd name="T20" fmla="*/ 2689 w 2735"/>
                  <a:gd name="T21" fmla="*/ 214 h 1960"/>
                  <a:gd name="T22" fmla="*/ 2724 w 2735"/>
                  <a:gd name="T23" fmla="*/ 321 h 1960"/>
                  <a:gd name="T24" fmla="*/ 2694 w 2735"/>
                  <a:gd name="T25" fmla="*/ 609 h 1960"/>
                  <a:gd name="T26" fmla="*/ 2664 w 2735"/>
                  <a:gd name="T27" fmla="*/ 897 h 1960"/>
                  <a:gd name="T28" fmla="*/ 2635 w 2735"/>
                  <a:gd name="T29" fmla="*/ 1166 h 1960"/>
                  <a:gd name="T30" fmla="*/ 2606 w 2735"/>
                  <a:gd name="T31" fmla="*/ 1430 h 1960"/>
                  <a:gd name="T32" fmla="*/ 2582 w 2735"/>
                  <a:gd name="T33" fmla="*/ 1697 h 1960"/>
                  <a:gd name="T34" fmla="*/ 2548 w 2735"/>
                  <a:gd name="T35" fmla="*/ 1699 h 1960"/>
                  <a:gd name="T36" fmla="*/ 2515 w 2735"/>
                  <a:gd name="T37" fmla="*/ 1695 h 1960"/>
                  <a:gd name="T38" fmla="*/ 2466 w 2735"/>
                  <a:gd name="T39" fmla="*/ 1687 h 1960"/>
                  <a:gd name="T40" fmla="*/ 2391 w 2735"/>
                  <a:gd name="T41" fmla="*/ 1680 h 1960"/>
                  <a:gd name="T42" fmla="*/ 2317 w 2735"/>
                  <a:gd name="T43" fmla="*/ 1680 h 1960"/>
                  <a:gd name="T44" fmla="*/ 2247 w 2735"/>
                  <a:gd name="T45" fmla="*/ 1685 h 1960"/>
                  <a:gd name="T46" fmla="*/ 2171 w 2735"/>
                  <a:gd name="T47" fmla="*/ 1685 h 1960"/>
                  <a:gd name="T48" fmla="*/ 2088 w 2735"/>
                  <a:gd name="T49" fmla="*/ 1686 h 1960"/>
                  <a:gd name="T50" fmla="*/ 2007 w 2735"/>
                  <a:gd name="T51" fmla="*/ 1690 h 1960"/>
                  <a:gd name="T52" fmla="*/ 1931 w 2735"/>
                  <a:gd name="T53" fmla="*/ 1700 h 1960"/>
                  <a:gd name="T54" fmla="*/ 1885 w 2735"/>
                  <a:gd name="T55" fmla="*/ 1707 h 1960"/>
                  <a:gd name="T56" fmla="*/ 1842 w 2735"/>
                  <a:gd name="T57" fmla="*/ 1709 h 1960"/>
                  <a:gd name="T58" fmla="*/ 1778 w 2735"/>
                  <a:gd name="T59" fmla="*/ 1719 h 1960"/>
                  <a:gd name="T60" fmla="*/ 1665 w 2735"/>
                  <a:gd name="T61" fmla="*/ 1737 h 1960"/>
                  <a:gd name="T62" fmla="*/ 1522 w 2735"/>
                  <a:gd name="T63" fmla="*/ 1759 h 1960"/>
                  <a:gd name="T64" fmla="*/ 1380 w 2735"/>
                  <a:gd name="T65" fmla="*/ 1782 h 1960"/>
                  <a:gd name="T66" fmla="*/ 1238 w 2735"/>
                  <a:gd name="T67" fmla="*/ 1805 h 1960"/>
                  <a:gd name="T68" fmla="*/ 1095 w 2735"/>
                  <a:gd name="T69" fmla="*/ 1826 h 1960"/>
                  <a:gd name="T70" fmla="*/ 953 w 2735"/>
                  <a:gd name="T71" fmla="*/ 1849 h 1960"/>
                  <a:gd name="T72" fmla="*/ 810 w 2735"/>
                  <a:gd name="T73" fmla="*/ 1872 h 1960"/>
                  <a:gd name="T74" fmla="*/ 667 w 2735"/>
                  <a:gd name="T75" fmla="*/ 1895 h 1960"/>
                  <a:gd name="T76" fmla="*/ 524 w 2735"/>
                  <a:gd name="T77" fmla="*/ 1917 h 1960"/>
                  <a:gd name="T78" fmla="*/ 380 w 2735"/>
                  <a:gd name="T79" fmla="*/ 1939 h 1960"/>
                  <a:gd name="T80" fmla="*/ 237 w 2735"/>
                  <a:gd name="T81" fmla="*/ 1960 h 1960"/>
                  <a:gd name="T82" fmla="*/ 216 w 2735"/>
                  <a:gd name="T83" fmla="*/ 1959 h 1960"/>
                  <a:gd name="T84" fmla="*/ 199 w 2735"/>
                  <a:gd name="T85" fmla="*/ 1875 h 1960"/>
                  <a:gd name="T86" fmla="*/ 166 w 2735"/>
                  <a:gd name="T87" fmla="*/ 1650 h 1960"/>
                  <a:gd name="T88" fmla="*/ 96 w 2735"/>
                  <a:gd name="T89" fmla="*/ 1206 h 1960"/>
                  <a:gd name="T90" fmla="*/ 24 w 2735"/>
                  <a:gd name="T91" fmla="*/ 754 h 1960"/>
                  <a:gd name="T92" fmla="*/ 211 w 2735"/>
                  <a:gd name="T93" fmla="*/ 520 h 1960"/>
                  <a:gd name="T94" fmla="*/ 200 w 2735"/>
                  <a:gd name="T95" fmla="*/ 383 h 1960"/>
                  <a:gd name="T96" fmla="*/ 261 w 2735"/>
                  <a:gd name="T97" fmla="*/ 364 h 1960"/>
                  <a:gd name="T98" fmla="*/ 371 w 2735"/>
                  <a:gd name="T99" fmla="*/ 360 h 1960"/>
                  <a:gd name="T100" fmla="*/ 414 w 2735"/>
                  <a:gd name="T101" fmla="*/ 319 h 1960"/>
                  <a:gd name="T102" fmla="*/ 421 w 2735"/>
                  <a:gd name="T103" fmla="*/ 151 h 1960"/>
                  <a:gd name="T104" fmla="*/ 501 w 2735"/>
                  <a:gd name="T105" fmla="*/ 154 h 1960"/>
                  <a:gd name="T106" fmla="*/ 580 w 2735"/>
                  <a:gd name="T107" fmla="*/ 159 h 1960"/>
                  <a:gd name="T108" fmla="*/ 637 w 2735"/>
                  <a:gd name="T109" fmla="*/ 127 h 1960"/>
                  <a:gd name="T110" fmla="*/ 657 w 2735"/>
                  <a:gd name="T111" fmla="*/ 0 h 1960"/>
                  <a:gd name="T112" fmla="*/ 683 w 2735"/>
                  <a:gd name="T113" fmla="*/ 3 h 1960"/>
                  <a:gd name="T114" fmla="*/ 710 w 2735"/>
                  <a:gd name="T115" fmla="*/ 4 h 19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35" h="1960">
                    <a:moveTo>
                      <a:pt x="724" y="6"/>
                    </a:moveTo>
                    <a:lnTo>
                      <a:pt x="1421" y="80"/>
                    </a:lnTo>
                    <a:lnTo>
                      <a:pt x="1462" y="84"/>
                    </a:lnTo>
                    <a:lnTo>
                      <a:pt x="1504" y="89"/>
                    </a:lnTo>
                    <a:lnTo>
                      <a:pt x="1544" y="93"/>
                    </a:lnTo>
                    <a:lnTo>
                      <a:pt x="1585" y="97"/>
                    </a:lnTo>
                    <a:lnTo>
                      <a:pt x="1627" y="101"/>
                    </a:lnTo>
                    <a:lnTo>
                      <a:pt x="1668" y="106"/>
                    </a:lnTo>
                    <a:lnTo>
                      <a:pt x="1710" y="110"/>
                    </a:lnTo>
                    <a:lnTo>
                      <a:pt x="1750" y="114"/>
                    </a:lnTo>
                    <a:lnTo>
                      <a:pt x="1791" y="119"/>
                    </a:lnTo>
                    <a:lnTo>
                      <a:pt x="1832" y="123"/>
                    </a:lnTo>
                    <a:lnTo>
                      <a:pt x="1874" y="127"/>
                    </a:lnTo>
                    <a:lnTo>
                      <a:pt x="1915" y="131"/>
                    </a:lnTo>
                    <a:lnTo>
                      <a:pt x="1955" y="136"/>
                    </a:lnTo>
                    <a:lnTo>
                      <a:pt x="1997" y="140"/>
                    </a:lnTo>
                    <a:lnTo>
                      <a:pt x="2038" y="144"/>
                    </a:lnTo>
                    <a:lnTo>
                      <a:pt x="2079" y="149"/>
                    </a:lnTo>
                    <a:lnTo>
                      <a:pt x="2119" y="153"/>
                    </a:lnTo>
                    <a:lnTo>
                      <a:pt x="2161" y="157"/>
                    </a:lnTo>
                    <a:lnTo>
                      <a:pt x="2202" y="161"/>
                    </a:lnTo>
                    <a:lnTo>
                      <a:pt x="2242" y="164"/>
                    </a:lnTo>
                    <a:lnTo>
                      <a:pt x="2284" y="169"/>
                    </a:lnTo>
                    <a:lnTo>
                      <a:pt x="2324" y="173"/>
                    </a:lnTo>
                    <a:lnTo>
                      <a:pt x="2365" y="177"/>
                    </a:lnTo>
                    <a:lnTo>
                      <a:pt x="2405" y="181"/>
                    </a:lnTo>
                    <a:lnTo>
                      <a:pt x="2447" y="186"/>
                    </a:lnTo>
                    <a:lnTo>
                      <a:pt x="2486" y="191"/>
                    </a:lnTo>
                    <a:lnTo>
                      <a:pt x="2528" y="196"/>
                    </a:lnTo>
                    <a:lnTo>
                      <a:pt x="2568" y="200"/>
                    </a:lnTo>
                    <a:lnTo>
                      <a:pt x="2608" y="204"/>
                    </a:lnTo>
                    <a:lnTo>
                      <a:pt x="2649" y="209"/>
                    </a:lnTo>
                    <a:lnTo>
                      <a:pt x="2689" y="214"/>
                    </a:lnTo>
                    <a:lnTo>
                      <a:pt x="2729" y="219"/>
                    </a:lnTo>
                    <a:lnTo>
                      <a:pt x="2735" y="229"/>
                    </a:lnTo>
                    <a:lnTo>
                      <a:pt x="2724" y="321"/>
                    </a:lnTo>
                    <a:lnTo>
                      <a:pt x="2714" y="417"/>
                    </a:lnTo>
                    <a:lnTo>
                      <a:pt x="2704" y="513"/>
                    </a:lnTo>
                    <a:lnTo>
                      <a:pt x="2694" y="609"/>
                    </a:lnTo>
                    <a:lnTo>
                      <a:pt x="2684" y="706"/>
                    </a:lnTo>
                    <a:lnTo>
                      <a:pt x="2674" y="802"/>
                    </a:lnTo>
                    <a:lnTo>
                      <a:pt x="2664" y="897"/>
                    </a:lnTo>
                    <a:lnTo>
                      <a:pt x="2655" y="990"/>
                    </a:lnTo>
                    <a:lnTo>
                      <a:pt x="2645" y="1077"/>
                    </a:lnTo>
                    <a:lnTo>
                      <a:pt x="2635" y="1166"/>
                    </a:lnTo>
                    <a:lnTo>
                      <a:pt x="2625" y="1253"/>
                    </a:lnTo>
                    <a:lnTo>
                      <a:pt x="2615" y="1342"/>
                    </a:lnTo>
                    <a:lnTo>
                      <a:pt x="2606" y="1430"/>
                    </a:lnTo>
                    <a:lnTo>
                      <a:pt x="2598" y="1520"/>
                    </a:lnTo>
                    <a:lnTo>
                      <a:pt x="2589" y="1609"/>
                    </a:lnTo>
                    <a:lnTo>
                      <a:pt x="2582" y="1697"/>
                    </a:lnTo>
                    <a:lnTo>
                      <a:pt x="2571" y="1699"/>
                    </a:lnTo>
                    <a:lnTo>
                      <a:pt x="2559" y="1700"/>
                    </a:lnTo>
                    <a:lnTo>
                      <a:pt x="2548" y="1699"/>
                    </a:lnTo>
                    <a:lnTo>
                      <a:pt x="2538" y="1697"/>
                    </a:lnTo>
                    <a:lnTo>
                      <a:pt x="2526" y="1696"/>
                    </a:lnTo>
                    <a:lnTo>
                      <a:pt x="2515" y="1695"/>
                    </a:lnTo>
                    <a:lnTo>
                      <a:pt x="2504" y="1693"/>
                    </a:lnTo>
                    <a:lnTo>
                      <a:pt x="2492" y="1692"/>
                    </a:lnTo>
                    <a:lnTo>
                      <a:pt x="2466" y="1687"/>
                    </a:lnTo>
                    <a:lnTo>
                      <a:pt x="2441" y="1685"/>
                    </a:lnTo>
                    <a:lnTo>
                      <a:pt x="2417" y="1682"/>
                    </a:lnTo>
                    <a:lnTo>
                      <a:pt x="2391" y="1680"/>
                    </a:lnTo>
                    <a:lnTo>
                      <a:pt x="2367" y="1679"/>
                    </a:lnTo>
                    <a:lnTo>
                      <a:pt x="2341" y="1679"/>
                    </a:lnTo>
                    <a:lnTo>
                      <a:pt x="2317" y="1680"/>
                    </a:lnTo>
                    <a:lnTo>
                      <a:pt x="2291" y="1683"/>
                    </a:lnTo>
                    <a:lnTo>
                      <a:pt x="2269" y="1683"/>
                    </a:lnTo>
                    <a:lnTo>
                      <a:pt x="2247" y="1685"/>
                    </a:lnTo>
                    <a:lnTo>
                      <a:pt x="2222" y="1685"/>
                    </a:lnTo>
                    <a:lnTo>
                      <a:pt x="2197" y="1685"/>
                    </a:lnTo>
                    <a:lnTo>
                      <a:pt x="2171" y="1685"/>
                    </a:lnTo>
                    <a:lnTo>
                      <a:pt x="2144" y="1686"/>
                    </a:lnTo>
                    <a:lnTo>
                      <a:pt x="2117" y="1686"/>
                    </a:lnTo>
                    <a:lnTo>
                      <a:pt x="2088" y="1686"/>
                    </a:lnTo>
                    <a:lnTo>
                      <a:pt x="2061" y="1687"/>
                    </a:lnTo>
                    <a:lnTo>
                      <a:pt x="2034" y="1689"/>
                    </a:lnTo>
                    <a:lnTo>
                      <a:pt x="2007" y="1690"/>
                    </a:lnTo>
                    <a:lnTo>
                      <a:pt x="1981" y="1693"/>
                    </a:lnTo>
                    <a:lnTo>
                      <a:pt x="1955" y="1696"/>
                    </a:lnTo>
                    <a:lnTo>
                      <a:pt x="1931" y="1700"/>
                    </a:lnTo>
                    <a:lnTo>
                      <a:pt x="1910" y="1705"/>
                    </a:lnTo>
                    <a:lnTo>
                      <a:pt x="1888" y="1710"/>
                    </a:lnTo>
                    <a:lnTo>
                      <a:pt x="1885" y="1707"/>
                    </a:lnTo>
                    <a:lnTo>
                      <a:pt x="1875" y="1706"/>
                    </a:lnTo>
                    <a:lnTo>
                      <a:pt x="1861" y="1707"/>
                    </a:lnTo>
                    <a:lnTo>
                      <a:pt x="1842" y="1709"/>
                    </a:lnTo>
                    <a:lnTo>
                      <a:pt x="1821" y="1712"/>
                    </a:lnTo>
                    <a:lnTo>
                      <a:pt x="1800" y="1715"/>
                    </a:lnTo>
                    <a:lnTo>
                      <a:pt x="1778" y="1719"/>
                    </a:lnTo>
                    <a:lnTo>
                      <a:pt x="1760" y="1723"/>
                    </a:lnTo>
                    <a:lnTo>
                      <a:pt x="1712" y="1730"/>
                    </a:lnTo>
                    <a:lnTo>
                      <a:pt x="1665" y="1737"/>
                    </a:lnTo>
                    <a:lnTo>
                      <a:pt x="1617" y="1745"/>
                    </a:lnTo>
                    <a:lnTo>
                      <a:pt x="1570" y="1752"/>
                    </a:lnTo>
                    <a:lnTo>
                      <a:pt x="1522" y="1759"/>
                    </a:lnTo>
                    <a:lnTo>
                      <a:pt x="1475" y="1766"/>
                    </a:lnTo>
                    <a:lnTo>
                      <a:pt x="1428" y="1775"/>
                    </a:lnTo>
                    <a:lnTo>
                      <a:pt x="1380" y="1782"/>
                    </a:lnTo>
                    <a:lnTo>
                      <a:pt x="1333" y="1789"/>
                    </a:lnTo>
                    <a:lnTo>
                      <a:pt x="1285" y="1796"/>
                    </a:lnTo>
                    <a:lnTo>
                      <a:pt x="1238" y="1805"/>
                    </a:lnTo>
                    <a:lnTo>
                      <a:pt x="1190" y="1812"/>
                    </a:lnTo>
                    <a:lnTo>
                      <a:pt x="1143" y="1819"/>
                    </a:lnTo>
                    <a:lnTo>
                      <a:pt x="1095" y="1826"/>
                    </a:lnTo>
                    <a:lnTo>
                      <a:pt x="1047" y="1835"/>
                    </a:lnTo>
                    <a:lnTo>
                      <a:pt x="1000" y="1842"/>
                    </a:lnTo>
                    <a:lnTo>
                      <a:pt x="953" y="1849"/>
                    </a:lnTo>
                    <a:lnTo>
                      <a:pt x="904" y="1857"/>
                    </a:lnTo>
                    <a:lnTo>
                      <a:pt x="857" y="1865"/>
                    </a:lnTo>
                    <a:lnTo>
                      <a:pt x="810" y="1872"/>
                    </a:lnTo>
                    <a:lnTo>
                      <a:pt x="761" y="1879"/>
                    </a:lnTo>
                    <a:lnTo>
                      <a:pt x="714" y="1887"/>
                    </a:lnTo>
                    <a:lnTo>
                      <a:pt x="667" y="1895"/>
                    </a:lnTo>
                    <a:lnTo>
                      <a:pt x="618" y="1902"/>
                    </a:lnTo>
                    <a:lnTo>
                      <a:pt x="571" y="1909"/>
                    </a:lnTo>
                    <a:lnTo>
                      <a:pt x="524" y="1917"/>
                    </a:lnTo>
                    <a:lnTo>
                      <a:pt x="476" y="1925"/>
                    </a:lnTo>
                    <a:lnTo>
                      <a:pt x="428" y="1932"/>
                    </a:lnTo>
                    <a:lnTo>
                      <a:pt x="380" y="1939"/>
                    </a:lnTo>
                    <a:lnTo>
                      <a:pt x="333" y="1946"/>
                    </a:lnTo>
                    <a:lnTo>
                      <a:pt x="284" y="1953"/>
                    </a:lnTo>
                    <a:lnTo>
                      <a:pt x="237" y="1960"/>
                    </a:lnTo>
                    <a:lnTo>
                      <a:pt x="230" y="1960"/>
                    </a:lnTo>
                    <a:lnTo>
                      <a:pt x="223" y="1960"/>
                    </a:lnTo>
                    <a:lnTo>
                      <a:pt x="216" y="1959"/>
                    </a:lnTo>
                    <a:lnTo>
                      <a:pt x="213" y="1953"/>
                    </a:lnTo>
                    <a:lnTo>
                      <a:pt x="207" y="1912"/>
                    </a:lnTo>
                    <a:lnTo>
                      <a:pt x="199" y="1875"/>
                    </a:lnTo>
                    <a:lnTo>
                      <a:pt x="191" y="1836"/>
                    </a:lnTo>
                    <a:lnTo>
                      <a:pt x="189" y="1796"/>
                    </a:lnTo>
                    <a:lnTo>
                      <a:pt x="166" y="1650"/>
                    </a:lnTo>
                    <a:lnTo>
                      <a:pt x="143" y="1505"/>
                    </a:lnTo>
                    <a:lnTo>
                      <a:pt x="119" y="1356"/>
                    </a:lnTo>
                    <a:lnTo>
                      <a:pt x="96" y="1206"/>
                    </a:lnTo>
                    <a:lnTo>
                      <a:pt x="71" y="1056"/>
                    </a:lnTo>
                    <a:lnTo>
                      <a:pt x="47" y="904"/>
                    </a:lnTo>
                    <a:lnTo>
                      <a:pt x="24" y="754"/>
                    </a:lnTo>
                    <a:lnTo>
                      <a:pt x="0" y="603"/>
                    </a:lnTo>
                    <a:lnTo>
                      <a:pt x="213" y="563"/>
                    </a:lnTo>
                    <a:lnTo>
                      <a:pt x="211" y="520"/>
                    </a:lnTo>
                    <a:lnTo>
                      <a:pt x="209" y="473"/>
                    </a:lnTo>
                    <a:lnTo>
                      <a:pt x="204" y="427"/>
                    </a:lnTo>
                    <a:lnTo>
                      <a:pt x="200" y="383"/>
                    </a:lnTo>
                    <a:lnTo>
                      <a:pt x="209" y="374"/>
                    </a:lnTo>
                    <a:lnTo>
                      <a:pt x="230" y="369"/>
                    </a:lnTo>
                    <a:lnTo>
                      <a:pt x="261" y="364"/>
                    </a:lnTo>
                    <a:lnTo>
                      <a:pt x="298" y="361"/>
                    </a:lnTo>
                    <a:lnTo>
                      <a:pt x="337" y="360"/>
                    </a:lnTo>
                    <a:lnTo>
                      <a:pt x="371" y="360"/>
                    </a:lnTo>
                    <a:lnTo>
                      <a:pt x="398" y="359"/>
                    </a:lnTo>
                    <a:lnTo>
                      <a:pt x="414" y="359"/>
                    </a:lnTo>
                    <a:lnTo>
                      <a:pt x="414" y="319"/>
                    </a:lnTo>
                    <a:lnTo>
                      <a:pt x="414" y="251"/>
                    </a:lnTo>
                    <a:lnTo>
                      <a:pt x="416" y="186"/>
                    </a:lnTo>
                    <a:lnTo>
                      <a:pt x="421" y="151"/>
                    </a:lnTo>
                    <a:lnTo>
                      <a:pt x="448" y="151"/>
                    </a:lnTo>
                    <a:lnTo>
                      <a:pt x="476" y="153"/>
                    </a:lnTo>
                    <a:lnTo>
                      <a:pt x="501" y="154"/>
                    </a:lnTo>
                    <a:lnTo>
                      <a:pt x="527" y="156"/>
                    </a:lnTo>
                    <a:lnTo>
                      <a:pt x="553" y="157"/>
                    </a:lnTo>
                    <a:lnTo>
                      <a:pt x="580" y="159"/>
                    </a:lnTo>
                    <a:lnTo>
                      <a:pt x="606" y="160"/>
                    </a:lnTo>
                    <a:lnTo>
                      <a:pt x="633" y="160"/>
                    </a:lnTo>
                    <a:lnTo>
                      <a:pt x="637" y="127"/>
                    </a:lnTo>
                    <a:lnTo>
                      <a:pt x="641" y="74"/>
                    </a:lnTo>
                    <a:lnTo>
                      <a:pt x="648" y="24"/>
                    </a:lnTo>
                    <a:lnTo>
                      <a:pt x="657" y="0"/>
                    </a:lnTo>
                    <a:lnTo>
                      <a:pt x="666" y="1"/>
                    </a:lnTo>
                    <a:lnTo>
                      <a:pt x="674" y="1"/>
                    </a:lnTo>
                    <a:lnTo>
                      <a:pt x="683" y="3"/>
                    </a:lnTo>
                    <a:lnTo>
                      <a:pt x="693" y="3"/>
                    </a:lnTo>
                    <a:lnTo>
                      <a:pt x="701" y="3"/>
                    </a:lnTo>
                    <a:lnTo>
                      <a:pt x="710" y="4"/>
                    </a:lnTo>
                    <a:lnTo>
                      <a:pt x="718" y="4"/>
                    </a:lnTo>
                    <a:lnTo>
                      <a:pt x="7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" name="Freeform 7">
                <a:extLst>
                  <a:ext uri="{FF2B5EF4-FFF2-40B4-BE49-F238E27FC236}">
                    <a16:creationId xmlns:a16="http://schemas.microsoft.com/office/drawing/2014/main" id="{EA8F73B5-84E9-4B85-B99D-D8EE40735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" y="1291"/>
                <a:ext cx="2149" cy="1615"/>
              </a:xfrm>
              <a:custGeom>
                <a:avLst/>
                <a:gdLst>
                  <a:gd name="T0" fmla="*/ 908 w 2149"/>
                  <a:gd name="T1" fmla="*/ 80 h 1615"/>
                  <a:gd name="T2" fmla="*/ 988 w 2149"/>
                  <a:gd name="T3" fmla="*/ 89 h 1615"/>
                  <a:gd name="T4" fmla="*/ 1068 w 2149"/>
                  <a:gd name="T5" fmla="*/ 98 h 1615"/>
                  <a:gd name="T6" fmla="*/ 1148 w 2149"/>
                  <a:gd name="T7" fmla="*/ 106 h 1615"/>
                  <a:gd name="T8" fmla="*/ 1228 w 2149"/>
                  <a:gd name="T9" fmla="*/ 115 h 1615"/>
                  <a:gd name="T10" fmla="*/ 1308 w 2149"/>
                  <a:gd name="T11" fmla="*/ 123 h 1615"/>
                  <a:gd name="T12" fmla="*/ 1388 w 2149"/>
                  <a:gd name="T13" fmla="*/ 132 h 1615"/>
                  <a:gd name="T14" fmla="*/ 1468 w 2149"/>
                  <a:gd name="T15" fmla="*/ 140 h 1615"/>
                  <a:gd name="T16" fmla="*/ 1548 w 2149"/>
                  <a:gd name="T17" fmla="*/ 149 h 1615"/>
                  <a:gd name="T18" fmla="*/ 1628 w 2149"/>
                  <a:gd name="T19" fmla="*/ 159 h 1615"/>
                  <a:gd name="T20" fmla="*/ 1708 w 2149"/>
                  <a:gd name="T21" fmla="*/ 168 h 1615"/>
                  <a:gd name="T22" fmla="*/ 1788 w 2149"/>
                  <a:gd name="T23" fmla="*/ 176 h 1615"/>
                  <a:gd name="T24" fmla="*/ 1868 w 2149"/>
                  <a:gd name="T25" fmla="*/ 185 h 1615"/>
                  <a:gd name="T26" fmla="*/ 1948 w 2149"/>
                  <a:gd name="T27" fmla="*/ 193 h 1615"/>
                  <a:gd name="T28" fmla="*/ 2028 w 2149"/>
                  <a:gd name="T29" fmla="*/ 200 h 1615"/>
                  <a:gd name="T30" fmla="*/ 2108 w 2149"/>
                  <a:gd name="T31" fmla="*/ 209 h 1615"/>
                  <a:gd name="T32" fmla="*/ 2149 w 2149"/>
                  <a:gd name="T33" fmla="*/ 228 h 1615"/>
                  <a:gd name="T34" fmla="*/ 2143 w 2149"/>
                  <a:gd name="T35" fmla="*/ 258 h 1615"/>
                  <a:gd name="T36" fmla="*/ 2128 w 2149"/>
                  <a:gd name="T37" fmla="*/ 435 h 1615"/>
                  <a:gd name="T38" fmla="*/ 2092 w 2149"/>
                  <a:gd name="T39" fmla="*/ 755 h 1615"/>
                  <a:gd name="T40" fmla="*/ 2056 w 2149"/>
                  <a:gd name="T41" fmla="*/ 1071 h 1615"/>
                  <a:gd name="T42" fmla="*/ 2022 w 2149"/>
                  <a:gd name="T43" fmla="*/ 1388 h 1615"/>
                  <a:gd name="T44" fmla="*/ 2002 w 2149"/>
                  <a:gd name="T45" fmla="*/ 1564 h 1615"/>
                  <a:gd name="T46" fmla="*/ 1998 w 2149"/>
                  <a:gd name="T47" fmla="*/ 1598 h 1615"/>
                  <a:gd name="T48" fmla="*/ 1949 w 2149"/>
                  <a:gd name="T49" fmla="*/ 1611 h 1615"/>
                  <a:gd name="T50" fmla="*/ 1858 w 2149"/>
                  <a:gd name="T51" fmla="*/ 1601 h 1615"/>
                  <a:gd name="T52" fmla="*/ 1768 w 2149"/>
                  <a:gd name="T53" fmla="*/ 1591 h 1615"/>
                  <a:gd name="T54" fmla="*/ 1676 w 2149"/>
                  <a:gd name="T55" fmla="*/ 1579 h 1615"/>
                  <a:gd name="T56" fmla="*/ 1586 w 2149"/>
                  <a:gd name="T57" fmla="*/ 1569 h 1615"/>
                  <a:gd name="T58" fmla="*/ 1498 w 2149"/>
                  <a:gd name="T59" fmla="*/ 1558 h 1615"/>
                  <a:gd name="T60" fmla="*/ 1408 w 2149"/>
                  <a:gd name="T61" fmla="*/ 1548 h 1615"/>
                  <a:gd name="T62" fmla="*/ 1318 w 2149"/>
                  <a:gd name="T63" fmla="*/ 1536 h 1615"/>
                  <a:gd name="T64" fmla="*/ 1229 w 2149"/>
                  <a:gd name="T65" fmla="*/ 1525 h 1615"/>
                  <a:gd name="T66" fmla="*/ 1139 w 2149"/>
                  <a:gd name="T67" fmla="*/ 1514 h 1615"/>
                  <a:gd name="T68" fmla="*/ 1049 w 2149"/>
                  <a:gd name="T69" fmla="*/ 1502 h 1615"/>
                  <a:gd name="T70" fmla="*/ 961 w 2149"/>
                  <a:gd name="T71" fmla="*/ 1491 h 1615"/>
                  <a:gd name="T72" fmla="*/ 871 w 2149"/>
                  <a:gd name="T73" fmla="*/ 1479 h 1615"/>
                  <a:gd name="T74" fmla="*/ 781 w 2149"/>
                  <a:gd name="T75" fmla="*/ 1468 h 1615"/>
                  <a:gd name="T76" fmla="*/ 691 w 2149"/>
                  <a:gd name="T77" fmla="*/ 1458 h 1615"/>
                  <a:gd name="T78" fmla="*/ 601 w 2149"/>
                  <a:gd name="T79" fmla="*/ 1446 h 1615"/>
                  <a:gd name="T80" fmla="*/ 521 w 2149"/>
                  <a:gd name="T81" fmla="*/ 1439 h 1615"/>
                  <a:gd name="T82" fmla="*/ 452 w 2149"/>
                  <a:gd name="T83" fmla="*/ 1434 h 1615"/>
                  <a:gd name="T84" fmla="*/ 382 w 2149"/>
                  <a:gd name="T85" fmla="*/ 1425 h 1615"/>
                  <a:gd name="T86" fmla="*/ 312 w 2149"/>
                  <a:gd name="T87" fmla="*/ 1415 h 1615"/>
                  <a:gd name="T88" fmla="*/ 242 w 2149"/>
                  <a:gd name="T89" fmla="*/ 1405 h 1615"/>
                  <a:gd name="T90" fmla="*/ 174 w 2149"/>
                  <a:gd name="T91" fmla="*/ 1393 h 1615"/>
                  <a:gd name="T92" fmla="*/ 104 w 2149"/>
                  <a:gd name="T93" fmla="*/ 1383 h 1615"/>
                  <a:gd name="T94" fmla="*/ 34 w 2149"/>
                  <a:gd name="T95" fmla="*/ 1375 h 1615"/>
                  <a:gd name="T96" fmla="*/ 5 w 2149"/>
                  <a:gd name="T97" fmla="*/ 1269 h 1615"/>
                  <a:gd name="T98" fmla="*/ 27 w 2149"/>
                  <a:gd name="T99" fmla="*/ 1069 h 1615"/>
                  <a:gd name="T100" fmla="*/ 40 w 2149"/>
                  <a:gd name="T101" fmla="*/ 969 h 1615"/>
                  <a:gd name="T102" fmla="*/ 48 w 2149"/>
                  <a:gd name="T103" fmla="*/ 842 h 1615"/>
                  <a:gd name="T104" fmla="*/ 74 w 2149"/>
                  <a:gd name="T105" fmla="*/ 602 h 1615"/>
                  <a:gd name="T106" fmla="*/ 102 w 2149"/>
                  <a:gd name="T107" fmla="*/ 363 h 1615"/>
                  <a:gd name="T108" fmla="*/ 130 w 2149"/>
                  <a:gd name="T109" fmla="*/ 122 h 1615"/>
                  <a:gd name="T110" fmla="*/ 188 w 2149"/>
                  <a:gd name="T111" fmla="*/ 5 h 1615"/>
                  <a:gd name="T112" fmla="*/ 278 w 2149"/>
                  <a:gd name="T113" fmla="*/ 15 h 1615"/>
                  <a:gd name="T114" fmla="*/ 369 w 2149"/>
                  <a:gd name="T115" fmla="*/ 23 h 1615"/>
                  <a:gd name="T116" fmla="*/ 459 w 2149"/>
                  <a:gd name="T117" fmla="*/ 32 h 1615"/>
                  <a:gd name="T118" fmla="*/ 551 w 2149"/>
                  <a:gd name="T119" fmla="*/ 42 h 1615"/>
                  <a:gd name="T120" fmla="*/ 642 w 2149"/>
                  <a:gd name="T121" fmla="*/ 52 h 1615"/>
                  <a:gd name="T122" fmla="*/ 734 w 2149"/>
                  <a:gd name="T123" fmla="*/ 62 h 1615"/>
                  <a:gd name="T124" fmla="*/ 824 w 2149"/>
                  <a:gd name="T125" fmla="*/ 70 h 161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149" h="1615">
                    <a:moveTo>
                      <a:pt x="868" y="76"/>
                    </a:moveTo>
                    <a:lnTo>
                      <a:pt x="908" y="80"/>
                    </a:lnTo>
                    <a:lnTo>
                      <a:pt x="948" y="85"/>
                    </a:lnTo>
                    <a:lnTo>
                      <a:pt x="988" y="89"/>
                    </a:lnTo>
                    <a:lnTo>
                      <a:pt x="1028" y="93"/>
                    </a:lnTo>
                    <a:lnTo>
                      <a:pt x="1068" y="98"/>
                    </a:lnTo>
                    <a:lnTo>
                      <a:pt x="1108" y="102"/>
                    </a:lnTo>
                    <a:lnTo>
                      <a:pt x="1148" y="106"/>
                    </a:lnTo>
                    <a:lnTo>
                      <a:pt x="1188" y="110"/>
                    </a:lnTo>
                    <a:lnTo>
                      <a:pt x="1228" y="115"/>
                    </a:lnTo>
                    <a:lnTo>
                      <a:pt x="1268" y="119"/>
                    </a:lnTo>
                    <a:lnTo>
                      <a:pt x="1308" y="123"/>
                    </a:lnTo>
                    <a:lnTo>
                      <a:pt x="1348" y="128"/>
                    </a:lnTo>
                    <a:lnTo>
                      <a:pt x="1388" y="132"/>
                    </a:lnTo>
                    <a:lnTo>
                      <a:pt x="1428" y="136"/>
                    </a:lnTo>
                    <a:lnTo>
                      <a:pt x="1468" y="140"/>
                    </a:lnTo>
                    <a:lnTo>
                      <a:pt x="1508" y="145"/>
                    </a:lnTo>
                    <a:lnTo>
                      <a:pt x="1548" y="149"/>
                    </a:lnTo>
                    <a:lnTo>
                      <a:pt x="1588" y="155"/>
                    </a:lnTo>
                    <a:lnTo>
                      <a:pt x="1628" y="159"/>
                    </a:lnTo>
                    <a:lnTo>
                      <a:pt x="1668" y="163"/>
                    </a:lnTo>
                    <a:lnTo>
                      <a:pt x="1708" y="168"/>
                    </a:lnTo>
                    <a:lnTo>
                      <a:pt x="1748" y="172"/>
                    </a:lnTo>
                    <a:lnTo>
                      <a:pt x="1788" y="176"/>
                    </a:lnTo>
                    <a:lnTo>
                      <a:pt x="1828" y="180"/>
                    </a:lnTo>
                    <a:lnTo>
                      <a:pt x="1868" y="185"/>
                    </a:lnTo>
                    <a:lnTo>
                      <a:pt x="1908" y="189"/>
                    </a:lnTo>
                    <a:lnTo>
                      <a:pt x="1948" y="193"/>
                    </a:lnTo>
                    <a:lnTo>
                      <a:pt x="1988" y="198"/>
                    </a:lnTo>
                    <a:lnTo>
                      <a:pt x="2028" y="200"/>
                    </a:lnTo>
                    <a:lnTo>
                      <a:pt x="2068" y="205"/>
                    </a:lnTo>
                    <a:lnTo>
                      <a:pt x="2108" y="209"/>
                    </a:lnTo>
                    <a:lnTo>
                      <a:pt x="2148" y="213"/>
                    </a:lnTo>
                    <a:lnTo>
                      <a:pt x="2149" y="228"/>
                    </a:lnTo>
                    <a:lnTo>
                      <a:pt x="2146" y="243"/>
                    </a:lnTo>
                    <a:lnTo>
                      <a:pt x="2143" y="258"/>
                    </a:lnTo>
                    <a:lnTo>
                      <a:pt x="2145" y="272"/>
                    </a:lnTo>
                    <a:lnTo>
                      <a:pt x="2128" y="435"/>
                    </a:lnTo>
                    <a:lnTo>
                      <a:pt x="2110" y="596"/>
                    </a:lnTo>
                    <a:lnTo>
                      <a:pt x="2092" y="755"/>
                    </a:lnTo>
                    <a:lnTo>
                      <a:pt x="2073" y="913"/>
                    </a:lnTo>
                    <a:lnTo>
                      <a:pt x="2056" y="1071"/>
                    </a:lnTo>
                    <a:lnTo>
                      <a:pt x="2038" y="1229"/>
                    </a:lnTo>
                    <a:lnTo>
                      <a:pt x="2022" y="1388"/>
                    </a:lnTo>
                    <a:lnTo>
                      <a:pt x="2006" y="1546"/>
                    </a:lnTo>
                    <a:lnTo>
                      <a:pt x="2002" y="1564"/>
                    </a:lnTo>
                    <a:lnTo>
                      <a:pt x="2000" y="1581"/>
                    </a:lnTo>
                    <a:lnTo>
                      <a:pt x="1998" y="1598"/>
                    </a:lnTo>
                    <a:lnTo>
                      <a:pt x="1995" y="1615"/>
                    </a:lnTo>
                    <a:lnTo>
                      <a:pt x="1949" y="1611"/>
                    </a:lnTo>
                    <a:lnTo>
                      <a:pt x="1903" y="1605"/>
                    </a:lnTo>
                    <a:lnTo>
                      <a:pt x="1858" y="1601"/>
                    </a:lnTo>
                    <a:lnTo>
                      <a:pt x="1812" y="1595"/>
                    </a:lnTo>
                    <a:lnTo>
                      <a:pt x="1768" y="1591"/>
                    </a:lnTo>
                    <a:lnTo>
                      <a:pt x="1722" y="1585"/>
                    </a:lnTo>
                    <a:lnTo>
                      <a:pt x="1676" y="1579"/>
                    </a:lnTo>
                    <a:lnTo>
                      <a:pt x="1632" y="1575"/>
                    </a:lnTo>
                    <a:lnTo>
                      <a:pt x="1586" y="1569"/>
                    </a:lnTo>
                    <a:lnTo>
                      <a:pt x="1542" y="1564"/>
                    </a:lnTo>
                    <a:lnTo>
                      <a:pt x="1498" y="1558"/>
                    </a:lnTo>
                    <a:lnTo>
                      <a:pt x="1452" y="1552"/>
                    </a:lnTo>
                    <a:lnTo>
                      <a:pt x="1408" y="1548"/>
                    </a:lnTo>
                    <a:lnTo>
                      <a:pt x="1362" y="1542"/>
                    </a:lnTo>
                    <a:lnTo>
                      <a:pt x="1318" y="1536"/>
                    </a:lnTo>
                    <a:lnTo>
                      <a:pt x="1274" y="1531"/>
                    </a:lnTo>
                    <a:lnTo>
                      <a:pt x="1229" y="1525"/>
                    </a:lnTo>
                    <a:lnTo>
                      <a:pt x="1184" y="1519"/>
                    </a:lnTo>
                    <a:lnTo>
                      <a:pt x="1139" y="1514"/>
                    </a:lnTo>
                    <a:lnTo>
                      <a:pt x="1095" y="1508"/>
                    </a:lnTo>
                    <a:lnTo>
                      <a:pt x="1049" y="1502"/>
                    </a:lnTo>
                    <a:lnTo>
                      <a:pt x="1005" y="1496"/>
                    </a:lnTo>
                    <a:lnTo>
                      <a:pt x="961" y="1491"/>
                    </a:lnTo>
                    <a:lnTo>
                      <a:pt x="915" y="1485"/>
                    </a:lnTo>
                    <a:lnTo>
                      <a:pt x="871" y="1479"/>
                    </a:lnTo>
                    <a:lnTo>
                      <a:pt x="826" y="1474"/>
                    </a:lnTo>
                    <a:lnTo>
                      <a:pt x="781" y="1468"/>
                    </a:lnTo>
                    <a:lnTo>
                      <a:pt x="737" y="1464"/>
                    </a:lnTo>
                    <a:lnTo>
                      <a:pt x="691" y="1458"/>
                    </a:lnTo>
                    <a:lnTo>
                      <a:pt x="645" y="1452"/>
                    </a:lnTo>
                    <a:lnTo>
                      <a:pt x="601" y="1446"/>
                    </a:lnTo>
                    <a:lnTo>
                      <a:pt x="555" y="1441"/>
                    </a:lnTo>
                    <a:lnTo>
                      <a:pt x="521" y="1439"/>
                    </a:lnTo>
                    <a:lnTo>
                      <a:pt x="487" y="1436"/>
                    </a:lnTo>
                    <a:lnTo>
                      <a:pt x="452" y="1434"/>
                    </a:lnTo>
                    <a:lnTo>
                      <a:pt x="417" y="1429"/>
                    </a:lnTo>
                    <a:lnTo>
                      <a:pt x="382" y="1425"/>
                    </a:lnTo>
                    <a:lnTo>
                      <a:pt x="348" y="1421"/>
                    </a:lnTo>
                    <a:lnTo>
                      <a:pt x="312" y="1415"/>
                    </a:lnTo>
                    <a:lnTo>
                      <a:pt x="278" y="1409"/>
                    </a:lnTo>
                    <a:lnTo>
                      <a:pt x="242" y="1405"/>
                    </a:lnTo>
                    <a:lnTo>
                      <a:pt x="208" y="1399"/>
                    </a:lnTo>
                    <a:lnTo>
                      <a:pt x="174" y="1393"/>
                    </a:lnTo>
                    <a:lnTo>
                      <a:pt x="138" y="1388"/>
                    </a:lnTo>
                    <a:lnTo>
                      <a:pt x="104" y="1383"/>
                    </a:lnTo>
                    <a:lnTo>
                      <a:pt x="70" y="1379"/>
                    </a:lnTo>
                    <a:lnTo>
                      <a:pt x="34" y="1375"/>
                    </a:lnTo>
                    <a:lnTo>
                      <a:pt x="0" y="1371"/>
                    </a:lnTo>
                    <a:lnTo>
                      <a:pt x="5" y="1269"/>
                    </a:lnTo>
                    <a:lnTo>
                      <a:pt x="15" y="1169"/>
                    </a:lnTo>
                    <a:lnTo>
                      <a:pt x="27" y="1069"/>
                    </a:lnTo>
                    <a:lnTo>
                      <a:pt x="37" y="971"/>
                    </a:lnTo>
                    <a:lnTo>
                      <a:pt x="40" y="969"/>
                    </a:lnTo>
                    <a:lnTo>
                      <a:pt x="37" y="965"/>
                    </a:lnTo>
                    <a:lnTo>
                      <a:pt x="48" y="842"/>
                    </a:lnTo>
                    <a:lnTo>
                      <a:pt x="61" y="722"/>
                    </a:lnTo>
                    <a:lnTo>
                      <a:pt x="74" y="602"/>
                    </a:lnTo>
                    <a:lnTo>
                      <a:pt x="88" y="482"/>
                    </a:lnTo>
                    <a:lnTo>
                      <a:pt x="102" y="363"/>
                    </a:lnTo>
                    <a:lnTo>
                      <a:pt x="117" y="243"/>
                    </a:lnTo>
                    <a:lnTo>
                      <a:pt x="130" y="122"/>
                    </a:lnTo>
                    <a:lnTo>
                      <a:pt x="142" y="0"/>
                    </a:lnTo>
                    <a:lnTo>
                      <a:pt x="188" y="5"/>
                    </a:lnTo>
                    <a:lnTo>
                      <a:pt x="232" y="9"/>
                    </a:lnTo>
                    <a:lnTo>
                      <a:pt x="278" y="15"/>
                    </a:lnTo>
                    <a:lnTo>
                      <a:pt x="324" y="19"/>
                    </a:lnTo>
                    <a:lnTo>
                      <a:pt x="369" y="23"/>
                    </a:lnTo>
                    <a:lnTo>
                      <a:pt x="415" y="28"/>
                    </a:lnTo>
                    <a:lnTo>
                      <a:pt x="459" y="32"/>
                    </a:lnTo>
                    <a:lnTo>
                      <a:pt x="505" y="38"/>
                    </a:lnTo>
                    <a:lnTo>
                      <a:pt x="551" y="42"/>
                    </a:lnTo>
                    <a:lnTo>
                      <a:pt x="597" y="46"/>
                    </a:lnTo>
                    <a:lnTo>
                      <a:pt x="642" y="52"/>
                    </a:lnTo>
                    <a:lnTo>
                      <a:pt x="688" y="56"/>
                    </a:lnTo>
                    <a:lnTo>
                      <a:pt x="734" y="62"/>
                    </a:lnTo>
                    <a:lnTo>
                      <a:pt x="778" y="66"/>
                    </a:lnTo>
                    <a:lnTo>
                      <a:pt x="824" y="70"/>
                    </a:lnTo>
                    <a:lnTo>
                      <a:pt x="868" y="76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" name="Freeform 8">
                <a:extLst>
                  <a:ext uri="{FF2B5EF4-FFF2-40B4-BE49-F238E27FC236}">
                    <a16:creationId xmlns:a16="http://schemas.microsoft.com/office/drawing/2014/main" id="{182378D0-5EC7-41AF-95A7-8F1DB3FCE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1440"/>
                <a:ext cx="1531" cy="1435"/>
              </a:xfrm>
              <a:custGeom>
                <a:avLst/>
                <a:gdLst>
                  <a:gd name="T0" fmla="*/ 197 w 1531"/>
                  <a:gd name="T1" fmla="*/ 159 h 1435"/>
                  <a:gd name="T2" fmla="*/ 166 w 1531"/>
                  <a:gd name="T3" fmla="*/ 464 h 1435"/>
                  <a:gd name="T4" fmla="*/ 131 w 1531"/>
                  <a:gd name="T5" fmla="*/ 770 h 1435"/>
                  <a:gd name="T6" fmla="*/ 94 w 1531"/>
                  <a:gd name="T7" fmla="*/ 1076 h 1435"/>
                  <a:gd name="T8" fmla="*/ 70 w 1531"/>
                  <a:gd name="T9" fmla="*/ 1237 h 1435"/>
                  <a:gd name="T10" fmla="*/ 77 w 1531"/>
                  <a:gd name="T11" fmla="*/ 1252 h 1435"/>
                  <a:gd name="T12" fmla="*/ 120 w 1531"/>
                  <a:gd name="T13" fmla="*/ 1262 h 1435"/>
                  <a:gd name="T14" fmla="*/ 196 w 1531"/>
                  <a:gd name="T15" fmla="*/ 1270 h 1435"/>
                  <a:gd name="T16" fmla="*/ 273 w 1531"/>
                  <a:gd name="T17" fmla="*/ 1280 h 1435"/>
                  <a:gd name="T18" fmla="*/ 350 w 1531"/>
                  <a:gd name="T19" fmla="*/ 1289 h 1435"/>
                  <a:gd name="T20" fmla="*/ 426 w 1531"/>
                  <a:gd name="T21" fmla="*/ 1297 h 1435"/>
                  <a:gd name="T22" fmla="*/ 503 w 1531"/>
                  <a:gd name="T23" fmla="*/ 1307 h 1435"/>
                  <a:gd name="T24" fmla="*/ 578 w 1531"/>
                  <a:gd name="T25" fmla="*/ 1316 h 1435"/>
                  <a:gd name="T26" fmla="*/ 656 w 1531"/>
                  <a:gd name="T27" fmla="*/ 1326 h 1435"/>
                  <a:gd name="T28" fmla="*/ 733 w 1531"/>
                  <a:gd name="T29" fmla="*/ 1335 h 1435"/>
                  <a:gd name="T30" fmla="*/ 808 w 1531"/>
                  <a:gd name="T31" fmla="*/ 1345 h 1435"/>
                  <a:gd name="T32" fmla="*/ 886 w 1531"/>
                  <a:gd name="T33" fmla="*/ 1353 h 1435"/>
                  <a:gd name="T34" fmla="*/ 963 w 1531"/>
                  <a:gd name="T35" fmla="*/ 1363 h 1435"/>
                  <a:gd name="T36" fmla="*/ 1038 w 1531"/>
                  <a:gd name="T37" fmla="*/ 1373 h 1435"/>
                  <a:gd name="T38" fmla="*/ 1115 w 1531"/>
                  <a:gd name="T39" fmla="*/ 1382 h 1435"/>
                  <a:gd name="T40" fmla="*/ 1193 w 1531"/>
                  <a:gd name="T41" fmla="*/ 1392 h 1435"/>
                  <a:gd name="T42" fmla="*/ 1270 w 1531"/>
                  <a:gd name="T43" fmla="*/ 1402 h 1435"/>
                  <a:gd name="T44" fmla="*/ 1308 w 1531"/>
                  <a:gd name="T45" fmla="*/ 1409 h 1435"/>
                  <a:gd name="T46" fmla="*/ 1365 w 1531"/>
                  <a:gd name="T47" fmla="*/ 1415 h 1435"/>
                  <a:gd name="T48" fmla="*/ 1418 w 1531"/>
                  <a:gd name="T49" fmla="*/ 1420 h 1435"/>
                  <a:gd name="T50" fmla="*/ 1473 w 1531"/>
                  <a:gd name="T51" fmla="*/ 1427 h 1435"/>
                  <a:gd name="T52" fmla="*/ 1531 w 1531"/>
                  <a:gd name="T53" fmla="*/ 1435 h 1435"/>
                  <a:gd name="T54" fmla="*/ 1435 w 1531"/>
                  <a:gd name="T55" fmla="*/ 1432 h 1435"/>
                  <a:gd name="T56" fmla="*/ 1340 w 1531"/>
                  <a:gd name="T57" fmla="*/ 1429 h 1435"/>
                  <a:gd name="T58" fmla="*/ 1244 w 1531"/>
                  <a:gd name="T59" fmla="*/ 1426 h 1435"/>
                  <a:gd name="T60" fmla="*/ 1148 w 1531"/>
                  <a:gd name="T61" fmla="*/ 1422 h 1435"/>
                  <a:gd name="T62" fmla="*/ 1053 w 1531"/>
                  <a:gd name="T63" fmla="*/ 1417 h 1435"/>
                  <a:gd name="T64" fmla="*/ 957 w 1531"/>
                  <a:gd name="T65" fmla="*/ 1413 h 1435"/>
                  <a:gd name="T66" fmla="*/ 861 w 1531"/>
                  <a:gd name="T67" fmla="*/ 1409 h 1435"/>
                  <a:gd name="T68" fmla="*/ 766 w 1531"/>
                  <a:gd name="T69" fmla="*/ 1405 h 1435"/>
                  <a:gd name="T70" fmla="*/ 670 w 1531"/>
                  <a:gd name="T71" fmla="*/ 1400 h 1435"/>
                  <a:gd name="T72" fmla="*/ 574 w 1531"/>
                  <a:gd name="T73" fmla="*/ 1396 h 1435"/>
                  <a:gd name="T74" fmla="*/ 478 w 1531"/>
                  <a:gd name="T75" fmla="*/ 1392 h 1435"/>
                  <a:gd name="T76" fmla="*/ 383 w 1531"/>
                  <a:gd name="T77" fmla="*/ 1386 h 1435"/>
                  <a:gd name="T78" fmla="*/ 287 w 1531"/>
                  <a:gd name="T79" fmla="*/ 1382 h 1435"/>
                  <a:gd name="T80" fmla="*/ 191 w 1531"/>
                  <a:gd name="T81" fmla="*/ 1377 h 1435"/>
                  <a:gd name="T82" fmla="*/ 96 w 1531"/>
                  <a:gd name="T83" fmla="*/ 1373 h 1435"/>
                  <a:gd name="T84" fmla="*/ 0 w 1531"/>
                  <a:gd name="T85" fmla="*/ 1369 h 1435"/>
                  <a:gd name="T86" fmla="*/ 4 w 1531"/>
                  <a:gd name="T87" fmla="*/ 1322 h 1435"/>
                  <a:gd name="T88" fmla="*/ 3 w 1531"/>
                  <a:gd name="T89" fmla="*/ 1279 h 1435"/>
                  <a:gd name="T90" fmla="*/ 14 w 1531"/>
                  <a:gd name="T91" fmla="*/ 639 h 1435"/>
                  <a:gd name="T92" fmla="*/ 29 w 1531"/>
                  <a:gd name="T93" fmla="*/ 0 h 1435"/>
                  <a:gd name="T94" fmla="*/ 71 w 1531"/>
                  <a:gd name="T95" fmla="*/ 0 h 1435"/>
                  <a:gd name="T96" fmla="*/ 117 w 1531"/>
                  <a:gd name="T97" fmla="*/ 0 h 1435"/>
                  <a:gd name="T98" fmla="*/ 164 w 1531"/>
                  <a:gd name="T99" fmla="*/ 1 h 1435"/>
                  <a:gd name="T100" fmla="*/ 210 w 1531"/>
                  <a:gd name="T101" fmla="*/ 4 h 143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31" h="1435">
                    <a:moveTo>
                      <a:pt x="210" y="4"/>
                    </a:moveTo>
                    <a:lnTo>
                      <a:pt x="197" y="159"/>
                    </a:lnTo>
                    <a:lnTo>
                      <a:pt x="181" y="312"/>
                    </a:lnTo>
                    <a:lnTo>
                      <a:pt x="166" y="464"/>
                    </a:lnTo>
                    <a:lnTo>
                      <a:pt x="149" y="617"/>
                    </a:lnTo>
                    <a:lnTo>
                      <a:pt x="131" y="770"/>
                    </a:lnTo>
                    <a:lnTo>
                      <a:pt x="113" y="923"/>
                    </a:lnTo>
                    <a:lnTo>
                      <a:pt x="94" y="1076"/>
                    </a:lnTo>
                    <a:lnTo>
                      <a:pt x="74" y="1230"/>
                    </a:lnTo>
                    <a:lnTo>
                      <a:pt x="70" y="1237"/>
                    </a:lnTo>
                    <a:lnTo>
                      <a:pt x="71" y="1244"/>
                    </a:lnTo>
                    <a:lnTo>
                      <a:pt x="77" y="1252"/>
                    </a:lnTo>
                    <a:lnTo>
                      <a:pt x="81" y="1257"/>
                    </a:lnTo>
                    <a:lnTo>
                      <a:pt x="120" y="1262"/>
                    </a:lnTo>
                    <a:lnTo>
                      <a:pt x="159" y="1266"/>
                    </a:lnTo>
                    <a:lnTo>
                      <a:pt x="196" y="1270"/>
                    </a:lnTo>
                    <a:lnTo>
                      <a:pt x="234" y="1274"/>
                    </a:lnTo>
                    <a:lnTo>
                      <a:pt x="273" y="1280"/>
                    </a:lnTo>
                    <a:lnTo>
                      <a:pt x="311" y="1285"/>
                    </a:lnTo>
                    <a:lnTo>
                      <a:pt x="350" y="1289"/>
                    </a:lnTo>
                    <a:lnTo>
                      <a:pt x="387" y="1293"/>
                    </a:lnTo>
                    <a:lnTo>
                      <a:pt x="426" y="1297"/>
                    </a:lnTo>
                    <a:lnTo>
                      <a:pt x="464" y="1302"/>
                    </a:lnTo>
                    <a:lnTo>
                      <a:pt x="503" y="1307"/>
                    </a:lnTo>
                    <a:lnTo>
                      <a:pt x="541" y="1312"/>
                    </a:lnTo>
                    <a:lnTo>
                      <a:pt x="578" y="1316"/>
                    </a:lnTo>
                    <a:lnTo>
                      <a:pt x="617" y="1320"/>
                    </a:lnTo>
                    <a:lnTo>
                      <a:pt x="656" y="1326"/>
                    </a:lnTo>
                    <a:lnTo>
                      <a:pt x="694" y="1330"/>
                    </a:lnTo>
                    <a:lnTo>
                      <a:pt x="733" y="1335"/>
                    </a:lnTo>
                    <a:lnTo>
                      <a:pt x="770" y="1339"/>
                    </a:lnTo>
                    <a:lnTo>
                      <a:pt x="808" y="1345"/>
                    </a:lnTo>
                    <a:lnTo>
                      <a:pt x="847" y="1349"/>
                    </a:lnTo>
                    <a:lnTo>
                      <a:pt x="886" y="1353"/>
                    </a:lnTo>
                    <a:lnTo>
                      <a:pt x="924" y="1359"/>
                    </a:lnTo>
                    <a:lnTo>
                      <a:pt x="963" y="1363"/>
                    </a:lnTo>
                    <a:lnTo>
                      <a:pt x="1001" y="1367"/>
                    </a:lnTo>
                    <a:lnTo>
                      <a:pt x="1038" y="1373"/>
                    </a:lnTo>
                    <a:lnTo>
                      <a:pt x="1077" y="1377"/>
                    </a:lnTo>
                    <a:lnTo>
                      <a:pt x="1115" y="1382"/>
                    </a:lnTo>
                    <a:lnTo>
                      <a:pt x="1154" y="1387"/>
                    </a:lnTo>
                    <a:lnTo>
                      <a:pt x="1193" y="1392"/>
                    </a:lnTo>
                    <a:lnTo>
                      <a:pt x="1231" y="1396"/>
                    </a:lnTo>
                    <a:lnTo>
                      <a:pt x="1270" y="1402"/>
                    </a:lnTo>
                    <a:lnTo>
                      <a:pt x="1308" y="1406"/>
                    </a:lnTo>
                    <a:lnTo>
                      <a:pt x="1308" y="1409"/>
                    </a:lnTo>
                    <a:lnTo>
                      <a:pt x="1337" y="1412"/>
                    </a:lnTo>
                    <a:lnTo>
                      <a:pt x="1365" y="1415"/>
                    </a:lnTo>
                    <a:lnTo>
                      <a:pt x="1393" y="1417"/>
                    </a:lnTo>
                    <a:lnTo>
                      <a:pt x="1418" y="1420"/>
                    </a:lnTo>
                    <a:lnTo>
                      <a:pt x="1445" y="1423"/>
                    </a:lnTo>
                    <a:lnTo>
                      <a:pt x="1473" y="1427"/>
                    </a:lnTo>
                    <a:lnTo>
                      <a:pt x="1501" y="1430"/>
                    </a:lnTo>
                    <a:lnTo>
                      <a:pt x="1531" y="1435"/>
                    </a:lnTo>
                    <a:lnTo>
                      <a:pt x="1484" y="1433"/>
                    </a:lnTo>
                    <a:lnTo>
                      <a:pt x="1435" y="1432"/>
                    </a:lnTo>
                    <a:lnTo>
                      <a:pt x="1388" y="1430"/>
                    </a:lnTo>
                    <a:lnTo>
                      <a:pt x="1340" y="1429"/>
                    </a:lnTo>
                    <a:lnTo>
                      <a:pt x="1293" y="1427"/>
                    </a:lnTo>
                    <a:lnTo>
                      <a:pt x="1244" y="1426"/>
                    </a:lnTo>
                    <a:lnTo>
                      <a:pt x="1197" y="1423"/>
                    </a:lnTo>
                    <a:lnTo>
                      <a:pt x="1148" y="1422"/>
                    </a:lnTo>
                    <a:lnTo>
                      <a:pt x="1101" y="1420"/>
                    </a:lnTo>
                    <a:lnTo>
                      <a:pt x="1053" y="1417"/>
                    </a:lnTo>
                    <a:lnTo>
                      <a:pt x="1005" y="1416"/>
                    </a:lnTo>
                    <a:lnTo>
                      <a:pt x="957" y="1413"/>
                    </a:lnTo>
                    <a:lnTo>
                      <a:pt x="910" y="1412"/>
                    </a:lnTo>
                    <a:lnTo>
                      <a:pt x="861" y="1409"/>
                    </a:lnTo>
                    <a:lnTo>
                      <a:pt x="814" y="1407"/>
                    </a:lnTo>
                    <a:lnTo>
                      <a:pt x="766" y="1405"/>
                    </a:lnTo>
                    <a:lnTo>
                      <a:pt x="718" y="1403"/>
                    </a:lnTo>
                    <a:lnTo>
                      <a:pt x="670" y="1400"/>
                    </a:lnTo>
                    <a:lnTo>
                      <a:pt x="623" y="1397"/>
                    </a:lnTo>
                    <a:lnTo>
                      <a:pt x="574" y="1396"/>
                    </a:lnTo>
                    <a:lnTo>
                      <a:pt x="527" y="1393"/>
                    </a:lnTo>
                    <a:lnTo>
                      <a:pt x="478" y="1392"/>
                    </a:lnTo>
                    <a:lnTo>
                      <a:pt x="431" y="1389"/>
                    </a:lnTo>
                    <a:lnTo>
                      <a:pt x="383" y="1386"/>
                    </a:lnTo>
                    <a:lnTo>
                      <a:pt x="336" y="1385"/>
                    </a:lnTo>
                    <a:lnTo>
                      <a:pt x="287" y="1382"/>
                    </a:lnTo>
                    <a:lnTo>
                      <a:pt x="240" y="1379"/>
                    </a:lnTo>
                    <a:lnTo>
                      <a:pt x="191" y="1377"/>
                    </a:lnTo>
                    <a:lnTo>
                      <a:pt x="144" y="1375"/>
                    </a:lnTo>
                    <a:lnTo>
                      <a:pt x="96" y="1373"/>
                    </a:lnTo>
                    <a:lnTo>
                      <a:pt x="49" y="1370"/>
                    </a:lnTo>
                    <a:lnTo>
                      <a:pt x="0" y="1369"/>
                    </a:lnTo>
                    <a:lnTo>
                      <a:pt x="3" y="1350"/>
                    </a:lnTo>
                    <a:lnTo>
                      <a:pt x="4" y="1322"/>
                    </a:lnTo>
                    <a:lnTo>
                      <a:pt x="4" y="1293"/>
                    </a:lnTo>
                    <a:lnTo>
                      <a:pt x="3" y="1279"/>
                    </a:lnTo>
                    <a:lnTo>
                      <a:pt x="9" y="959"/>
                    </a:lnTo>
                    <a:lnTo>
                      <a:pt x="14" y="639"/>
                    </a:lnTo>
                    <a:lnTo>
                      <a:pt x="21" y="320"/>
                    </a:lnTo>
                    <a:lnTo>
                      <a:pt x="29" y="0"/>
                    </a:lnTo>
                    <a:lnTo>
                      <a:pt x="50" y="0"/>
                    </a:lnTo>
                    <a:lnTo>
                      <a:pt x="71" y="0"/>
                    </a:lnTo>
                    <a:lnTo>
                      <a:pt x="94" y="0"/>
                    </a:lnTo>
                    <a:lnTo>
                      <a:pt x="117" y="0"/>
                    </a:lnTo>
                    <a:lnTo>
                      <a:pt x="140" y="0"/>
                    </a:lnTo>
                    <a:lnTo>
                      <a:pt x="164" y="1"/>
                    </a:lnTo>
                    <a:lnTo>
                      <a:pt x="187" y="3"/>
                    </a:lnTo>
                    <a:lnTo>
                      <a:pt x="210" y="4"/>
                    </a:lnTo>
                    <a:close/>
                  </a:path>
                </a:pathLst>
              </a:custGeom>
              <a:solidFill>
                <a:srgbClr val="D8D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Freeform 9">
                <a:extLst>
                  <a:ext uri="{FF2B5EF4-FFF2-40B4-BE49-F238E27FC236}">
                    <a16:creationId xmlns:a16="http://schemas.microsoft.com/office/drawing/2014/main" id="{D49029E3-E708-49D0-8E9B-C95E1D98D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" y="1543"/>
                <a:ext cx="1841" cy="1224"/>
              </a:xfrm>
              <a:custGeom>
                <a:avLst/>
                <a:gdLst>
                  <a:gd name="T0" fmla="*/ 813 w 1841"/>
                  <a:gd name="T1" fmla="*/ 73 h 1224"/>
                  <a:gd name="T2" fmla="*/ 914 w 1841"/>
                  <a:gd name="T3" fmla="*/ 83 h 1224"/>
                  <a:gd name="T4" fmla="*/ 1017 w 1841"/>
                  <a:gd name="T5" fmla="*/ 94 h 1224"/>
                  <a:gd name="T6" fmla="*/ 1118 w 1841"/>
                  <a:gd name="T7" fmla="*/ 104 h 1224"/>
                  <a:gd name="T8" fmla="*/ 1220 w 1841"/>
                  <a:gd name="T9" fmla="*/ 116 h 1224"/>
                  <a:gd name="T10" fmla="*/ 1321 w 1841"/>
                  <a:gd name="T11" fmla="*/ 126 h 1224"/>
                  <a:gd name="T12" fmla="*/ 1423 w 1841"/>
                  <a:gd name="T13" fmla="*/ 137 h 1224"/>
                  <a:gd name="T14" fmla="*/ 1524 w 1841"/>
                  <a:gd name="T15" fmla="*/ 147 h 1224"/>
                  <a:gd name="T16" fmla="*/ 1625 w 1841"/>
                  <a:gd name="T17" fmla="*/ 158 h 1224"/>
                  <a:gd name="T18" fmla="*/ 1727 w 1841"/>
                  <a:gd name="T19" fmla="*/ 168 h 1224"/>
                  <a:gd name="T20" fmla="*/ 1830 w 1841"/>
                  <a:gd name="T21" fmla="*/ 180 h 1224"/>
                  <a:gd name="T22" fmla="*/ 1812 w 1841"/>
                  <a:gd name="T23" fmla="*/ 453 h 1224"/>
                  <a:gd name="T24" fmla="*/ 1770 w 1841"/>
                  <a:gd name="T25" fmla="*/ 830 h 1224"/>
                  <a:gd name="T26" fmla="*/ 1733 w 1841"/>
                  <a:gd name="T27" fmla="*/ 1213 h 1224"/>
                  <a:gd name="T28" fmla="*/ 1713 w 1841"/>
                  <a:gd name="T29" fmla="*/ 1224 h 1224"/>
                  <a:gd name="T30" fmla="*/ 1655 w 1841"/>
                  <a:gd name="T31" fmla="*/ 1217 h 1224"/>
                  <a:gd name="T32" fmla="*/ 1577 w 1841"/>
                  <a:gd name="T33" fmla="*/ 1204 h 1224"/>
                  <a:gd name="T34" fmla="*/ 1500 w 1841"/>
                  <a:gd name="T35" fmla="*/ 1194 h 1224"/>
                  <a:gd name="T36" fmla="*/ 1481 w 1841"/>
                  <a:gd name="T37" fmla="*/ 1192 h 1224"/>
                  <a:gd name="T38" fmla="*/ 1383 w 1841"/>
                  <a:gd name="T39" fmla="*/ 1180 h 1224"/>
                  <a:gd name="T40" fmla="*/ 1247 w 1841"/>
                  <a:gd name="T41" fmla="*/ 1163 h 1224"/>
                  <a:gd name="T42" fmla="*/ 1108 w 1841"/>
                  <a:gd name="T43" fmla="*/ 1144 h 1224"/>
                  <a:gd name="T44" fmla="*/ 971 w 1841"/>
                  <a:gd name="T45" fmla="*/ 1127 h 1224"/>
                  <a:gd name="T46" fmla="*/ 833 w 1841"/>
                  <a:gd name="T47" fmla="*/ 1109 h 1224"/>
                  <a:gd name="T48" fmla="*/ 696 w 1841"/>
                  <a:gd name="T49" fmla="*/ 1091 h 1224"/>
                  <a:gd name="T50" fmla="*/ 557 w 1841"/>
                  <a:gd name="T51" fmla="*/ 1073 h 1224"/>
                  <a:gd name="T52" fmla="*/ 419 w 1841"/>
                  <a:gd name="T53" fmla="*/ 1056 h 1224"/>
                  <a:gd name="T54" fmla="*/ 280 w 1841"/>
                  <a:gd name="T55" fmla="*/ 1037 h 1224"/>
                  <a:gd name="T56" fmla="*/ 141 w 1841"/>
                  <a:gd name="T57" fmla="*/ 1020 h 1224"/>
                  <a:gd name="T58" fmla="*/ 3 w 1841"/>
                  <a:gd name="T59" fmla="*/ 1003 h 1224"/>
                  <a:gd name="T60" fmla="*/ 2 w 1841"/>
                  <a:gd name="T61" fmla="*/ 980 h 1224"/>
                  <a:gd name="T62" fmla="*/ 6 w 1841"/>
                  <a:gd name="T63" fmla="*/ 929 h 1224"/>
                  <a:gd name="T64" fmla="*/ 12 w 1841"/>
                  <a:gd name="T65" fmla="*/ 879 h 1224"/>
                  <a:gd name="T66" fmla="*/ 16 w 1841"/>
                  <a:gd name="T67" fmla="*/ 859 h 1224"/>
                  <a:gd name="T68" fmla="*/ 27 w 1841"/>
                  <a:gd name="T69" fmla="*/ 760 h 1224"/>
                  <a:gd name="T70" fmla="*/ 32 w 1841"/>
                  <a:gd name="T71" fmla="*/ 706 h 1224"/>
                  <a:gd name="T72" fmla="*/ 39 w 1841"/>
                  <a:gd name="T73" fmla="*/ 629 h 1224"/>
                  <a:gd name="T74" fmla="*/ 57 w 1841"/>
                  <a:gd name="T75" fmla="*/ 460 h 1224"/>
                  <a:gd name="T76" fmla="*/ 77 w 1841"/>
                  <a:gd name="T77" fmla="*/ 290 h 1224"/>
                  <a:gd name="T78" fmla="*/ 86 w 1841"/>
                  <a:gd name="T79" fmla="*/ 199 h 1224"/>
                  <a:gd name="T80" fmla="*/ 94 w 1841"/>
                  <a:gd name="T81" fmla="*/ 126 h 1224"/>
                  <a:gd name="T82" fmla="*/ 107 w 1841"/>
                  <a:gd name="T83" fmla="*/ 4 h 1224"/>
                  <a:gd name="T84" fmla="*/ 131 w 1841"/>
                  <a:gd name="T85" fmla="*/ 0 h 1224"/>
                  <a:gd name="T86" fmla="*/ 157 w 1841"/>
                  <a:gd name="T87" fmla="*/ 3 h 1224"/>
                  <a:gd name="T88" fmla="*/ 209 w 1841"/>
                  <a:gd name="T89" fmla="*/ 7 h 1224"/>
                  <a:gd name="T90" fmla="*/ 316 w 1841"/>
                  <a:gd name="T91" fmla="*/ 18 h 1224"/>
                  <a:gd name="T92" fmla="*/ 421 w 1841"/>
                  <a:gd name="T93" fmla="*/ 30 h 1224"/>
                  <a:gd name="T94" fmla="*/ 527 w 1841"/>
                  <a:gd name="T95" fmla="*/ 43 h 1224"/>
                  <a:gd name="T96" fmla="*/ 634 w 1841"/>
                  <a:gd name="T97" fmla="*/ 54 h 1224"/>
                  <a:gd name="T98" fmla="*/ 744 w 1841"/>
                  <a:gd name="T99" fmla="*/ 66 h 12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841" h="1224">
                    <a:moveTo>
                      <a:pt x="744" y="66"/>
                    </a:moveTo>
                    <a:lnTo>
                      <a:pt x="778" y="68"/>
                    </a:lnTo>
                    <a:lnTo>
                      <a:pt x="813" y="73"/>
                    </a:lnTo>
                    <a:lnTo>
                      <a:pt x="847" y="76"/>
                    </a:lnTo>
                    <a:lnTo>
                      <a:pt x="881" y="80"/>
                    </a:lnTo>
                    <a:lnTo>
                      <a:pt x="914" y="83"/>
                    </a:lnTo>
                    <a:lnTo>
                      <a:pt x="948" y="87"/>
                    </a:lnTo>
                    <a:lnTo>
                      <a:pt x="983" y="90"/>
                    </a:lnTo>
                    <a:lnTo>
                      <a:pt x="1017" y="94"/>
                    </a:lnTo>
                    <a:lnTo>
                      <a:pt x="1050" y="97"/>
                    </a:lnTo>
                    <a:lnTo>
                      <a:pt x="1084" y="101"/>
                    </a:lnTo>
                    <a:lnTo>
                      <a:pt x="1118" y="104"/>
                    </a:lnTo>
                    <a:lnTo>
                      <a:pt x="1151" y="108"/>
                    </a:lnTo>
                    <a:lnTo>
                      <a:pt x="1186" y="111"/>
                    </a:lnTo>
                    <a:lnTo>
                      <a:pt x="1220" y="116"/>
                    </a:lnTo>
                    <a:lnTo>
                      <a:pt x="1253" y="118"/>
                    </a:lnTo>
                    <a:lnTo>
                      <a:pt x="1287" y="123"/>
                    </a:lnTo>
                    <a:lnTo>
                      <a:pt x="1321" y="126"/>
                    </a:lnTo>
                    <a:lnTo>
                      <a:pt x="1354" y="130"/>
                    </a:lnTo>
                    <a:lnTo>
                      <a:pt x="1388" y="133"/>
                    </a:lnTo>
                    <a:lnTo>
                      <a:pt x="1423" y="137"/>
                    </a:lnTo>
                    <a:lnTo>
                      <a:pt x="1455" y="140"/>
                    </a:lnTo>
                    <a:lnTo>
                      <a:pt x="1490" y="144"/>
                    </a:lnTo>
                    <a:lnTo>
                      <a:pt x="1524" y="147"/>
                    </a:lnTo>
                    <a:lnTo>
                      <a:pt x="1557" y="151"/>
                    </a:lnTo>
                    <a:lnTo>
                      <a:pt x="1591" y="154"/>
                    </a:lnTo>
                    <a:lnTo>
                      <a:pt x="1625" y="158"/>
                    </a:lnTo>
                    <a:lnTo>
                      <a:pt x="1660" y="161"/>
                    </a:lnTo>
                    <a:lnTo>
                      <a:pt x="1693" y="166"/>
                    </a:lnTo>
                    <a:lnTo>
                      <a:pt x="1727" y="168"/>
                    </a:lnTo>
                    <a:lnTo>
                      <a:pt x="1761" y="173"/>
                    </a:lnTo>
                    <a:lnTo>
                      <a:pt x="1795" y="176"/>
                    </a:lnTo>
                    <a:lnTo>
                      <a:pt x="1830" y="180"/>
                    </a:lnTo>
                    <a:lnTo>
                      <a:pt x="1841" y="194"/>
                    </a:lnTo>
                    <a:lnTo>
                      <a:pt x="1827" y="326"/>
                    </a:lnTo>
                    <a:lnTo>
                      <a:pt x="1812" y="453"/>
                    </a:lnTo>
                    <a:lnTo>
                      <a:pt x="1798" y="580"/>
                    </a:lnTo>
                    <a:lnTo>
                      <a:pt x="1784" y="706"/>
                    </a:lnTo>
                    <a:lnTo>
                      <a:pt x="1770" y="830"/>
                    </a:lnTo>
                    <a:lnTo>
                      <a:pt x="1757" y="956"/>
                    </a:lnTo>
                    <a:lnTo>
                      <a:pt x="1744" y="1083"/>
                    </a:lnTo>
                    <a:lnTo>
                      <a:pt x="1733" y="1213"/>
                    </a:lnTo>
                    <a:lnTo>
                      <a:pt x="1727" y="1220"/>
                    </a:lnTo>
                    <a:lnTo>
                      <a:pt x="1720" y="1224"/>
                    </a:lnTo>
                    <a:lnTo>
                      <a:pt x="1713" y="1224"/>
                    </a:lnTo>
                    <a:lnTo>
                      <a:pt x="1704" y="1223"/>
                    </a:lnTo>
                    <a:lnTo>
                      <a:pt x="1680" y="1220"/>
                    </a:lnTo>
                    <a:lnTo>
                      <a:pt x="1655" y="1217"/>
                    </a:lnTo>
                    <a:lnTo>
                      <a:pt x="1630" y="1213"/>
                    </a:lnTo>
                    <a:lnTo>
                      <a:pt x="1604" y="1209"/>
                    </a:lnTo>
                    <a:lnTo>
                      <a:pt x="1577" y="1204"/>
                    </a:lnTo>
                    <a:lnTo>
                      <a:pt x="1551" y="1202"/>
                    </a:lnTo>
                    <a:lnTo>
                      <a:pt x="1525" y="1197"/>
                    </a:lnTo>
                    <a:lnTo>
                      <a:pt x="1500" y="1194"/>
                    </a:lnTo>
                    <a:lnTo>
                      <a:pt x="1494" y="1196"/>
                    </a:lnTo>
                    <a:lnTo>
                      <a:pt x="1487" y="1194"/>
                    </a:lnTo>
                    <a:lnTo>
                      <a:pt x="1481" y="1192"/>
                    </a:lnTo>
                    <a:lnTo>
                      <a:pt x="1474" y="1192"/>
                    </a:lnTo>
                    <a:lnTo>
                      <a:pt x="1428" y="1186"/>
                    </a:lnTo>
                    <a:lnTo>
                      <a:pt x="1383" y="1180"/>
                    </a:lnTo>
                    <a:lnTo>
                      <a:pt x="1337" y="1174"/>
                    </a:lnTo>
                    <a:lnTo>
                      <a:pt x="1293" y="1169"/>
                    </a:lnTo>
                    <a:lnTo>
                      <a:pt x="1247" y="1163"/>
                    </a:lnTo>
                    <a:lnTo>
                      <a:pt x="1201" y="1157"/>
                    </a:lnTo>
                    <a:lnTo>
                      <a:pt x="1154" y="1150"/>
                    </a:lnTo>
                    <a:lnTo>
                      <a:pt x="1108" y="1144"/>
                    </a:lnTo>
                    <a:lnTo>
                      <a:pt x="1063" y="1139"/>
                    </a:lnTo>
                    <a:lnTo>
                      <a:pt x="1017" y="1133"/>
                    </a:lnTo>
                    <a:lnTo>
                      <a:pt x="971" y="1127"/>
                    </a:lnTo>
                    <a:lnTo>
                      <a:pt x="926" y="1121"/>
                    </a:lnTo>
                    <a:lnTo>
                      <a:pt x="880" y="1116"/>
                    </a:lnTo>
                    <a:lnTo>
                      <a:pt x="833" y="1109"/>
                    </a:lnTo>
                    <a:lnTo>
                      <a:pt x="787" y="1103"/>
                    </a:lnTo>
                    <a:lnTo>
                      <a:pt x="741" y="1097"/>
                    </a:lnTo>
                    <a:lnTo>
                      <a:pt x="696" y="1091"/>
                    </a:lnTo>
                    <a:lnTo>
                      <a:pt x="649" y="1086"/>
                    </a:lnTo>
                    <a:lnTo>
                      <a:pt x="603" y="1079"/>
                    </a:lnTo>
                    <a:lnTo>
                      <a:pt x="557" y="1073"/>
                    </a:lnTo>
                    <a:lnTo>
                      <a:pt x="510" y="1067"/>
                    </a:lnTo>
                    <a:lnTo>
                      <a:pt x="464" y="1061"/>
                    </a:lnTo>
                    <a:lnTo>
                      <a:pt x="419" y="1056"/>
                    </a:lnTo>
                    <a:lnTo>
                      <a:pt x="371" y="1050"/>
                    </a:lnTo>
                    <a:lnTo>
                      <a:pt x="326" y="1044"/>
                    </a:lnTo>
                    <a:lnTo>
                      <a:pt x="280" y="1037"/>
                    </a:lnTo>
                    <a:lnTo>
                      <a:pt x="233" y="1031"/>
                    </a:lnTo>
                    <a:lnTo>
                      <a:pt x="187" y="1026"/>
                    </a:lnTo>
                    <a:lnTo>
                      <a:pt x="141" y="1020"/>
                    </a:lnTo>
                    <a:lnTo>
                      <a:pt x="96" y="1014"/>
                    </a:lnTo>
                    <a:lnTo>
                      <a:pt x="49" y="1009"/>
                    </a:lnTo>
                    <a:lnTo>
                      <a:pt x="3" y="1003"/>
                    </a:lnTo>
                    <a:lnTo>
                      <a:pt x="0" y="996"/>
                    </a:lnTo>
                    <a:lnTo>
                      <a:pt x="2" y="989"/>
                    </a:lnTo>
                    <a:lnTo>
                      <a:pt x="2" y="980"/>
                    </a:lnTo>
                    <a:lnTo>
                      <a:pt x="3" y="973"/>
                    </a:lnTo>
                    <a:lnTo>
                      <a:pt x="6" y="951"/>
                    </a:lnTo>
                    <a:lnTo>
                      <a:pt x="6" y="929"/>
                    </a:lnTo>
                    <a:lnTo>
                      <a:pt x="9" y="906"/>
                    </a:lnTo>
                    <a:lnTo>
                      <a:pt x="13" y="884"/>
                    </a:lnTo>
                    <a:lnTo>
                      <a:pt x="12" y="879"/>
                    </a:lnTo>
                    <a:lnTo>
                      <a:pt x="13" y="871"/>
                    </a:lnTo>
                    <a:lnTo>
                      <a:pt x="14" y="866"/>
                    </a:lnTo>
                    <a:lnTo>
                      <a:pt x="16" y="859"/>
                    </a:lnTo>
                    <a:lnTo>
                      <a:pt x="16" y="829"/>
                    </a:lnTo>
                    <a:lnTo>
                      <a:pt x="22" y="794"/>
                    </a:lnTo>
                    <a:lnTo>
                      <a:pt x="27" y="760"/>
                    </a:lnTo>
                    <a:lnTo>
                      <a:pt x="29" y="726"/>
                    </a:lnTo>
                    <a:lnTo>
                      <a:pt x="32" y="716"/>
                    </a:lnTo>
                    <a:lnTo>
                      <a:pt x="32" y="706"/>
                    </a:lnTo>
                    <a:lnTo>
                      <a:pt x="30" y="694"/>
                    </a:lnTo>
                    <a:lnTo>
                      <a:pt x="33" y="684"/>
                    </a:lnTo>
                    <a:lnTo>
                      <a:pt x="39" y="629"/>
                    </a:lnTo>
                    <a:lnTo>
                      <a:pt x="44" y="573"/>
                    </a:lnTo>
                    <a:lnTo>
                      <a:pt x="52" y="516"/>
                    </a:lnTo>
                    <a:lnTo>
                      <a:pt x="57" y="460"/>
                    </a:lnTo>
                    <a:lnTo>
                      <a:pt x="63" y="403"/>
                    </a:lnTo>
                    <a:lnTo>
                      <a:pt x="70" y="346"/>
                    </a:lnTo>
                    <a:lnTo>
                      <a:pt x="77" y="290"/>
                    </a:lnTo>
                    <a:lnTo>
                      <a:pt x="84" y="233"/>
                    </a:lnTo>
                    <a:lnTo>
                      <a:pt x="84" y="216"/>
                    </a:lnTo>
                    <a:lnTo>
                      <a:pt x="86" y="199"/>
                    </a:lnTo>
                    <a:lnTo>
                      <a:pt x="87" y="183"/>
                    </a:lnTo>
                    <a:lnTo>
                      <a:pt x="89" y="166"/>
                    </a:lnTo>
                    <a:lnTo>
                      <a:pt x="94" y="126"/>
                    </a:lnTo>
                    <a:lnTo>
                      <a:pt x="99" y="86"/>
                    </a:lnTo>
                    <a:lnTo>
                      <a:pt x="103" y="46"/>
                    </a:lnTo>
                    <a:lnTo>
                      <a:pt x="107" y="4"/>
                    </a:lnTo>
                    <a:lnTo>
                      <a:pt x="116" y="1"/>
                    </a:lnTo>
                    <a:lnTo>
                      <a:pt x="123" y="0"/>
                    </a:lnTo>
                    <a:lnTo>
                      <a:pt x="131" y="0"/>
                    </a:lnTo>
                    <a:lnTo>
                      <a:pt x="140" y="0"/>
                    </a:lnTo>
                    <a:lnTo>
                      <a:pt x="149" y="1"/>
                    </a:lnTo>
                    <a:lnTo>
                      <a:pt x="157" y="3"/>
                    </a:lnTo>
                    <a:lnTo>
                      <a:pt x="164" y="4"/>
                    </a:lnTo>
                    <a:lnTo>
                      <a:pt x="173" y="4"/>
                    </a:lnTo>
                    <a:lnTo>
                      <a:pt x="209" y="7"/>
                    </a:lnTo>
                    <a:lnTo>
                      <a:pt x="244" y="10"/>
                    </a:lnTo>
                    <a:lnTo>
                      <a:pt x="280" y="14"/>
                    </a:lnTo>
                    <a:lnTo>
                      <a:pt x="316" y="18"/>
                    </a:lnTo>
                    <a:lnTo>
                      <a:pt x="351" y="21"/>
                    </a:lnTo>
                    <a:lnTo>
                      <a:pt x="387" y="26"/>
                    </a:lnTo>
                    <a:lnTo>
                      <a:pt x="421" y="30"/>
                    </a:lnTo>
                    <a:lnTo>
                      <a:pt x="457" y="34"/>
                    </a:lnTo>
                    <a:lnTo>
                      <a:pt x="493" y="38"/>
                    </a:lnTo>
                    <a:lnTo>
                      <a:pt x="527" y="43"/>
                    </a:lnTo>
                    <a:lnTo>
                      <a:pt x="563" y="46"/>
                    </a:lnTo>
                    <a:lnTo>
                      <a:pt x="599" y="50"/>
                    </a:lnTo>
                    <a:lnTo>
                      <a:pt x="634" y="54"/>
                    </a:lnTo>
                    <a:lnTo>
                      <a:pt x="671" y="58"/>
                    </a:lnTo>
                    <a:lnTo>
                      <a:pt x="707" y="61"/>
                    </a:lnTo>
                    <a:lnTo>
                      <a:pt x="74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Freeform 10">
                <a:extLst>
                  <a:ext uri="{FF2B5EF4-FFF2-40B4-BE49-F238E27FC236}">
                    <a16:creationId xmlns:a16="http://schemas.microsoft.com/office/drawing/2014/main" id="{9BFEBA00-F157-427F-B100-352E0B598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7" y="1566"/>
                <a:ext cx="264" cy="187"/>
              </a:xfrm>
              <a:custGeom>
                <a:avLst/>
                <a:gdLst>
                  <a:gd name="T0" fmla="*/ 264 w 264"/>
                  <a:gd name="T1" fmla="*/ 21 h 187"/>
                  <a:gd name="T2" fmla="*/ 260 w 264"/>
                  <a:gd name="T3" fmla="*/ 61 h 187"/>
                  <a:gd name="T4" fmla="*/ 256 w 264"/>
                  <a:gd name="T5" fmla="*/ 103 h 187"/>
                  <a:gd name="T6" fmla="*/ 252 w 264"/>
                  <a:gd name="T7" fmla="*/ 144 h 187"/>
                  <a:gd name="T8" fmla="*/ 249 w 264"/>
                  <a:gd name="T9" fmla="*/ 187 h 187"/>
                  <a:gd name="T10" fmla="*/ 233 w 264"/>
                  <a:gd name="T11" fmla="*/ 186 h 187"/>
                  <a:gd name="T12" fmla="*/ 217 w 264"/>
                  <a:gd name="T13" fmla="*/ 184 h 187"/>
                  <a:gd name="T14" fmla="*/ 202 w 264"/>
                  <a:gd name="T15" fmla="*/ 183 h 187"/>
                  <a:gd name="T16" fmla="*/ 186 w 264"/>
                  <a:gd name="T17" fmla="*/ 181 h 187"/>
                  <a:gd name="T18" fmla="*/ 170 w 264"/>
                  <a:gd name="T19" fmla="*/ 180 h 187"/>
                  <a:gd name="T20" fmla="*/ 154 w 264"/>
                  <a:gd name="T21" fmla="*/ 177 h 187"/>
                  <a:gd name="T22" fmla="*/ 139 w 264"/>
                  <a:gd name="T23" fmla="*/ 176 h 187"/>
                  <a:gd name="T24" fmla="*/ 123 w 264"/>
                  <a:gd name="T25" fmla="*/ 174 h 187"/>
                  <a:gd name="T26" fmla="*/ 107 w 264"/>
                  <a:gd name="T27" fmla="*/ 171 h 187"/>
                  <a:gd name="T28" fmla="*/ 93 w 264"/>
                  <a:gd name="T29" fmla="*/ 170 h 187"/>
                  <a:gd name="T30" fmla="*/ 77 w 264"/>
                  <a:gd name="T31" fmla="*/ 168 h 187"/>
                  <a:gd name="T32" fmla="*/ 62 w 264"/>
                  <a:gd name="T33" fmla="*/ 165 h 187"/>
                  <a:gd name="T34" fmla="*/ 46 w 264"/>
                  <a:gd name="T35" fmla="*/ 164 h 187"/>
                  <a:gd name="T36" fmla="*/ 30 w 264"/>
                  <a:gd name="T37" fmla="*/ 163 h 187"/>
                  <a:gd name="T38" fmla="*/ 16 w 264"/>
                  <a:gd name="T39" fmla="*/ 160 h 187"/>
                  <a:gd name="T40" fmla="*/ 0 w 264"/>
                  <a:gd name="T41" fmla="*/ 158 h 187"/>
                  <a:gd name="T42" fmla="*/ 3 w 264"/>
                  <a:gd name="T43" fmla="*/ 120 h 187"/>
                  <a:gd name="T44" fmla="*/ 7 w 264"/>
                  <a:gd name="T45" fmla="*/ 80 h 187"/>
                  <a:gd name="T46" fmla="*/ 13 w 264"/>
                  <a:gd name="T47" fmla="*/ 40 h 187"/>
                  <a:gd name="T48" fmla="*/ 17 w 264"/>
                  <a:gd name="T49" fmla="*/ 0 h 187"/>
                  <a:gd name="T50" fmla="*/ 33 w 264"/>
                  <a:gd name="T51" fmla="*/ 1 h 187"/>
                  <a:gd name="T52" fmla="*/ 47 w 264"/>
                  <a:gd name="T53" fmla="*/ 3 h 187"/>
                  <a:gd name="T54" fmla="*/ 63 w 264"/>
                  <a:gd name="T55" fmla="*/ 3 h 187"/>
                  <a:gd name="T56" fmla="*/ 79 w 264"/>
                  <a:gd name="T57" fmla="*/ 4 h 187"/>
                  <a:gd name="T58" fmla="*/ 94 w 264"/>
                  <a:gd name="T59" fmla="*/ 5 h 187"/>
                  <a:gd name="T60" fmla="*/ 110 w 264"/>
                  <a:gd name="T61" fmla="*/ 7 h 187"/>
                  <a:gd name="T62" fmla="*/ 126 w 264"/>
                  <a:gd name="T63" fmla="*/ 8 h 187"/>
                  <a:gd name="T64" fmla="*/ 142 w 264"/>
                  <a:gd name="T65" fmla="*/ 10 h 187"/>
                  <a:gd name="T66" fmla="*/ 156 w 264"/>
                  <a:gd name="T67" fmla="*/ 11 h 187"/>
                  <a:gd name="T68" fmla="*/ 172 w 264"/>
                  <a:gd name="T69" fmla="*/ 13 h 187"/>
                  <a:gd name="T70" fmla="*/ 187 w 264"/>
                  <a:gd name="T71" fmla="*/ 14 h 187"/>
                  <a:gd name="T72" fmla="*/ 203 w 264"/>
                  <a:gd name="T73" fmla="*/ 15 h 187"/>
                  <a:gd name="T74" fmla="*/ 219 w 264"/>
                  <a:gd name="T75" fmla="*/ 17 h 187"/>
                  <a:gd name="T76" fmla="*/ 234 w 264"/>
                  <a:gd name="T77" fmla="*/ 18 h 187"/>
                  <a:gd name="T78" fmla="*/ 249 w 264"/>
                  <a:gd name="T79" fmla="*/ 20 h 187"/>
                  <a:gd name="T80" fmla="*/ 264 w 264"/>
                  <a:gd name="T81" fmla="*/ 21 h 18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4" h="187">
                    <a:moveTo>
                      <a:pt x="264" y="21"/>
                    </a:moveTo>
                    <a:lnTo>
                      <a:pt x="260" y="61"/>
                    </a:lnTo>
                    <a:lnTo>
                      <a:pt x="256" y="103"/>
                    </a:lnTo>
                    <a:lnTo>
                      <a:pt x="252" y="144"/>
                    </a:lnTo>
                    <a:lnTo>
                      <a:pt x="249" y="187"/>
                    </a:lnTo>
                    <a:lnTo>
                      <a:pt x="233" y="186"/>
                    </a:lnTo>
                    <a:lnTo>
                      <a:pt x="217" y="184"/>
                    </a:lnTo>
                    <a:lnTo>
                      <a:pt x="202" y="183"/>
                    </a:lnTo>
                    <a:lnTo>
                      <a:pt x="186" y="181"/>
                    </a:lnTo>
                    <a:lnTo>
                      <a:pt x="170" y="180"/>
                    </a:lnTo>
                    <a:lnTo>
                      <a:pt x="154" y="177"/>
                    </a:lnTo>
                    <a:lnTo>
                      <a:pt x="139" y="176"/>
                    </a:lnTo>
                    <a:lnTo>
                      <a:pt x="123" y="174"/>
                    </a:lnTo>
                    <a:lnTo>
                      <a:pt x="107" y="171"/>
                    </a:lnTo>
                    <a:lnTo>
                      <a:pt x="93" y="170"/>
                    </a:lnTo>
                    <a:lnTo>
                      <a:pt x="77" y="168"/>
                    </a:lnTo>
                    <a:lnTo>
                      <a:pt x="62" y="165"/>
                    </a:lnTo>
                    <a:lnTo>
                      <a:pt x="46" y="164"/>
                    </a:lnTo>
                    <a:lnTo>
                      <a:pt x="30" y="163"/>
                    </a:lnTo>
                    <a:lnTo>
                      <a:pt x="16" y="160"/>
                    </a:lnTo>
                    <a:lnTo>
                      <a:pt x="0" y="158"/>
                    </a:lnTo>
                    <a:lnTo>
                      <a:pt x="3" y="120"/>
                    </a:lnTo>
                    <a:lnTo>
                      <a:pt x="7" y="80"/>
                    </a:lnTo>
                    <a:lnTo>
                      <a:pt x="13" y="40"/>
                    </a:lnTo>
                    <a:lnTo>
                      <a:pt x="17" y="0"/>
                    </a:lnTo>
                    <a:lnTo>
                      <a:pt x="33" y="1"/>
                    </a:lnTo>
                    <a:lnTo>
                      <a:pt x="47" y="3"/>
                    </a:lnTo>
                    <a:lnTo>
                      <a:pt x="63" y="3"/>
                    </a:lnTo>
                    <a:lnTo>
                      <a:pt x="79" y="4"/>
                    </a:lnTo>
                    <a:lnTo>
                      <a:pt x="94" y="5"/>
                    </a:lnTo>
                    <a:lnTo>
                      <a:pt x="110" y="7"/>
                    </a:lnTo>
                    <a:lnTo>
                      <a:pt x="126" y="8"/>
                    </a:lnTo>
                    <a:lnTo>
                      <a:pt x="142" y="10"/>
                    </a:lnTo>
                    <a:lnTo>
                      <a:pt x="156" y="11"/>
                    </a:lnTo>
                    <a:lnTo>
                      <a:pt x="172" y="13"/>
                    </a:lnTo>
                    <a:lnTo>
                      <a:pt x="187" y="14"/>
                    </a:lnTo>
                    <a:lnTo>
                      <a:pt x="203" y="15"/>
                    </a:lnTo>
                    <a:lnTo>
                      <a:pt x="219" y="17"/>
                    </a:lnTo>
                    <a:lnTo>
                      <a:pt x="234" y="18"/>
                    </a:lnTo>
                    <a:lnTo>
                      <a:pt x="249" y="20"/>
                    </a:lnTo>
                    <a:lnTo>
                      <a:pt x="264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Freeform 11">
                <a:extLst>
                  <a:ext uri="{FF2B5EF4-FFF2-40B4-BE49-F238E27FC236}">
                    <a16:creationId xmlns:a16="http://schemas.microsoft.com/office/drawing/2014/main" id="{206F167B-B608-4695-9E0C-F69491C93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590"/>
                <a:ext cx="275" cy="194"/>
              </a:xfrm>
              <a:custGeom>
                <a:avLst/>
                <a:gdLst>
                  <a:gd name="T0" fmla="*/ 275 w 275"/>
                  <a:gd name="T1" fmla="*/ 26 h 194"/>
                  <a:gd name="T2" fmla="*/ 271 w 275"/>
                  <a:gd name="T3" fmla="*/ 70 h 194"/>
                  <a:gd name="T4" fmla="*/ 267 w 275"/>
                  <a:gd name="T5" fmla="*/ 110 h 194"/>
                  <a:gd name="T6" fmla="*/ 264 w 275"/>
                  <a:gd name="T7" fmla="*/ 152 h 194"/>
                  <a:gd name="T8" fmla="*/ 260 w 275"/>
                  <a:gd name="T9" fmla="*/ 194 h 194"/>
                  <a:gd name="T10" fmla="*/ 244 w 275"/>
                  <a:gd name="T11" fmla="*/ 193 h 194"/>
                  <a:gd name="T12" fmla="*/ 227 w 275"/>
                  <a:gd name="T13" fmla="*/ 192 h 194"/>
                  <a:gd name="T14" fmla="*/ 211 w 275"/>
                  <a:gd name="T15" fmla="*/ 190 h 194"/>
                  <a:gd name="T16" fmla="*/ 195 w 275"/>
                  <a:gd name="T17" fmla="*/ 189 h 194"/>
                  <a:gd name="T18" fmla="*/ 178 w 275"/>
                  <a:gd name="T19" fmla="*/ 187 h 194"/>
                  <a:gd name="T20" fmla="*/ 163 w 275"/>
                  <a:gd name="T21" fmla="*/ 186 h 194"/>
                  <a:gd name="T22" fmla="*/ 147 w 275"/>
                  <a:gd name="T23" fmla="*/ 184 h 194"/>
                  <a:gd name="T24" fmla="*/ 131 w 275"/>
                  <a:gd name="T25" fmla="*/ 182 h 194"/>
                  <a:gd name="T26" fmla="*/ 114 w 275"/>
                  <a:gd name="T27" fmla="*/ 180 h 194"/>
                  <a:gd name="T28" fmla="*/ 98 w 275"/>
                  <a:gd name="T29" fmla="*/ 179 h 194"/>
                  <a:gd name="T30" fmla="*/ 83 w 275"/>
                  <a:gd name="T31" fmla="*/ 176 h 194"/>
                  <a:gd name="T32" fmla="*/ 65 w 275"/>
                  <a:gd name="T33" fmla="*/ 174 h 194"/>
                  <a:gd name="T34" fmla="*/ 50 w 275"/>
                  <a:gd name="T35" fmla="*/ 172 h 194"/>
                  <a:gd name="T36" fmla="*/ 33 w 275"/>
                  <a:gd name="T37" fmla="*/ 170 h 194"/>
                  <a:gd name="T38" fmla="*/ 17 w 275"/>
                  <a:gd name="T39" fmla="*/ 167 h 194"/>
                  <a:gd name="T40" fmla="*/ 0 w 275"/>
                  <a:gd name="T41" fmla="*/ 166 h 194"/>
                  <a:gd name="T42" fmla="*/ 4 w 275"/>
                  <a:gd name="T43" fmla="*/ 126 h 194"/>
                  <a:gd name="T44" fmla="*/ 7 w 275"/>
                  <a:gd name="T45" fmla="*/ 84 h 194"/>
                  <a:gd name="T46" fmla="*/ 13 w 275"/>
                  <a:gd name="T47" fmla="*/ 43 h 194"/>
                  <a:gd name="T48" fmla="*/ 18 w 275"/>
                  <a:gd name="T49" fmla="*/ 0 h 194"/>
                  <a:gd name="T50" fmla="*/ 35 w 275"/>
                  <a:gd name="T51" fmla="*/ 1 h 194"/>
                  <a:gd name="T52" fmla="*/ 53 w 275"/>
                  <a:gd name="T53" fmla="*/ 3 h 194"/>
                  <a:gd name="T54" fmla="*/ 70 w 275"/>
                  <a:gd name="T55" fmla="*/ 6 h 194"/>
                  <a:gd name="T56" fmla="*/ 85 w 275"/>
                  <a:gd name="T57" fmla="*/ 7 h 194"/>
                  <a:gd name="T58" fmla="*/ 101 w 275"/>
                  <a:gd name="T59" fmla="*/ 9 h 194"/>
                  <a:gd name="T60" fmla="*/ 117 w 275"/>
                  <a:gd name="T61" fmla="*/ 10 h 194"/>
                  <a:gd name="T62" fmla="*/ 134 w 275"/>
                  <a:gd name="T63" fmla="*/ 11 h 194"/>
                  <a:gd name="T64" fmla="*/ 150 w 275"/>
                  <a:gd name="T65" fmla="*/ 13 h 194"/>
                  <a:gd name="T66" fmla="*/ 164 w 275"/>
                  <a:gd name="T67" fmla="*/ 14 h 194"/>
                  <a:gd name="T68" fmla="*/ 180 w 275"/>
                  <a:gd name="T69" fmla="*/ 16 h 194"/>
                  <a:gd name="T70" fmla="*/ 195 w 275"/>
                  <a:gd name="T71" fmla="*/ 17 h 194"/>
                  <a:gd name="T72" fmla="*/ 211 w 275"/>
                  <a:gd name="T73" fmla="*/ 19 h 194"/>
                  <a:gd name="T74" fmla="*/ 227 w 275"/>
                  <a:gd name="T75" fmla="*/ 20 h 194"/>
                  <a:gd name="T76" fmla="*/ 243 w 275"/>
                  <a:gd name="T77" fmla="*/ 21 h 194"/>
                  <a:gd name="T78" fmla="*/ 260 w 275"/>
                  <a:gd name="T79" fmla="*/ 24 h 194"/>
                  <a:gd name="T80" fmla="*/ 275 w 275"/>
                  <a:gd name="T81" fmla="*/ 26 h 19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75" h="194">
                    <a:moveTo>
                      <a:pt x="275" y="26"/>
                    </a:moveTo>
                    <a:lnTo>
                      <a:pt x="271" y="70"/>
                    </a:lnTo>
                    <a:lnTo>
                      <a:pt x="267" y="110"/>
                    </a:lnTo>
                    <a:lnTo>
                      <a:pt x="264" y="152"/>
                    </a:lnTo>
                    <a:lnTo>
                      <a:pt x="260" y="194"/>
                    </a:lnTo>
                    <a:lnTo>
                      <a:pt x="244" y="193"/>
                    </a:lnTo>
                    <a:lnTo>
                      <a:pt x="227" y="192"/>
                    </a:lnTo>
                    <a:lnTo>
                      <a:pt x="211" y="190"/>
                    </a:lnTo>
                    <a:lnTo>
                      <a:pt x="195" y="189"/>
                    </a:lnTo>
                    <a:lnTo>
                      <a:pt x="178" y="187"/>
                    </a:lnTo>
                    <a:lnTo>
                      <a:pt x="163" y="186"/>
                    </a:lnTo>
                    <a:lnTo>
                      <a:pt x="147" y="184"/>
                    </a:lnTo>
                    <a:lnTo>
                      <a:pt x="131" y="182"/>
                    </a:lnTo>
                    <a:lnTo>
                      <a:pt x="114" y="180"/>
                    </a:lnTo>
                    <a:lnTo>
                      <a:pt x="98" y="179"/>
                    </a:lnTo>
                    <a:lnTo>
                      <a:pt x="83" y="176"/>
                    </a:lnTo>
                    <a:lnTo>
                      <a:pt x="65" y="174"/>
                    </a:lnTo>
                    <a:lnTo>
                      <a:pt x="50" y="172"/>
                    </a:lnTo>
                    <a:lnTo>
                      <a:pt x="33" y="170"/>
                    </a:lnTo>
                    <a:lnTo>
                      <a:pt x="17" y="167"/>
                    </a:lnTo>
                    <a:lnTo>
                      <a:pt x="0" y="166"/>
                    </a:lnTo>
                    <a:lnTo>
                      <a:pt x="4" y="126"/>
                    </a:lnTo>
                    <a:lnTo>
                      <a:pt x="7" y="84"/>
                    </a:lnTo>
                    <a:lnTo>
                      <a:pt x="13" y="43"/>
                    </a:lnTo>
                    <a:lnTo>
                      <a:pt x="18" y="0"/>
                    </a:lnTo>
                    <a:lnTo>
                      <a:pt x="35" y="1"/>
                    </a:lnTo>
                    <a:lnTo>
                      <a:pt x="53" y="3"/>
                    </a:lnTo>
                    <a:lnTo>
                      <a:pt x="70" y="6"/>
                    </a:lnTo>
                    <a:lnTo>
                      <a:pt x="85" y="7"/>
                    </a:lnTo>
                    <a:lnTo>
                      <a:pt x="101" y="9"/>
                    </a:lnTo>
                    <a:lnTo>
                      <a:pt x="117" y="10"/>
                    </a:lnTo>
                    <a:lnTo>
                      <a:pt x="134" y="11"/>
                    </a:lnTo>
                    <a:lnTo>
                      <a:pt x="150" y="13"/>
                    </a:lnTo>
                    <a:lnTo>
                      <a:pt x="164" y="14"/>
                    </a:lnTo>
                    <a:lnTo>
                      <a:pt x="180" y="16"/>
                    </a:lnTo>
                    <a:lnTo>
                      <a:pt x="195" y="17"/>
                    </a:lnTo>
                    <a:lnTo>
                      <a:pt x="211" y="19"/>
                    </a:lnTo>
                    <a:lnTo>
                      <a:pt x="227" y="20"/>
                    </a:lnTo>
                    <a:lnTo>
                      <a:pt x="243" y="21"/>
                    </a:lnTo>
                    <a:lnTo>
                      <a:pt x="260" y="24"/>
                    </a:lnTo>
                    <a:lnTo>
                      <a:pt x="275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Freeform 12">
                <a:extLst>
                  <a:ext uri="{FF2B5EF4-FFF2-40B4-BE49-F238E27FC236}">
                    <a16:creationId xmlns:a16="http://schemas.microsoft.com/office/drawing/2014/main" id="{263922BF-B7ED-4BA5-A687-DA08615B0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1619"/>
                <a:ext cx="307" cy="203"/>
              </a:xfrm>
              <a:custGeom>
                <a:avLst/>
                <a:gdLst>
                  <a:gd name="T0" fmla="*/ 247 w 307"/>
                  <a:gd name="T1" fmla="*/ 24 h 203"/>
                  <a:gd name="T2" fmla="*/ 254 w 307"/>
                  <a:gd name="T3" fmla="*/ 24 h 203"/>
                  <a:gd name="T4" fmla="*/ 261 w 307"/>
                  <a:gd name="T5" fmla="*/ 24 h 203"/>
                  <a:gd name="T6" fmla="*/ 268 w 307"/>
                  <a:gd name="T7" fmla="*/ 25 h 203"/>
                  <a:gd name="T8" fmla="*/ 275 w 307"/>
                  <a:gd name="T9" fmla="*/ 27 h 203"/>
                  <a:gd name="T10" fmla="*/ 282 w 307"/>
                  <a:gd name="T11" fmla="*/ 28 h 203"/>
                  <a:gd name="T12" fmla="*/ 291 w 307"/>
                  <a:gd name="T13" fmla="*/ 30 h 203"/>
                  <a:gd name="T14" fmla="*/ 298 w 307"/>
                  <a:gd name="T15" fmla="*/ 31 h 203"/>
                  <a:gd name="T16" fmla="*/ 307 w 307"/>
                  <a:gd name="T17" fmla="*/ 32 h 203"/>
                  <a:gd name="T18" fmla="*/ 301 w 307"/>
                  <a:gd name="T19" fmla="*/ 75 h 203"/>
                  <a:gd name="T20" fmla="*/ 298 w 307"/>
                  <a:gd name="T21" fmla="*/ 118 h 203"/>
                  <a:gd name="T22" fmla="*/ 294 w 307"/>
                  <a:gd name="T23" fmla="*/ 163 h 203"/>
                  <a:gd name="T24" fmla="*/ 290 w 307"/>
                  <a:gd name="T25" fmla="*/ 203 h 203"/>
                  <a:gd name="T26" fmla="*/ 272 w 307"/>
                  <a:gd name="T27" fmla="*/ 201 h 203"/>
                  <a:gd name="T28" fmla="*/ 255 w 307"/>
                  <a:gd name="T29" fmla="*/ 198 h 203"/>
                  <a:gd name="T30" fmla="*/ 237 w 307"/>
                  <a:gd name="T31" fmla="*/ 197 h 203"/>
                  <a:gd name="T32" fmla="*/ 220 w 307"/>
                  <a:gd name="T33" fmla="*/ 194 h 203"/>
                  <a:gd name="T34" fmla="*/ 201 w 307"/>
                  <a:gd name="T35" fmla="*/ 193 h 203"/>
                  <a:gd name="T36" fmla="*/ 182 w 307"/>
                  <a:gd name="T37" fmla="*/ 190 h 203"/>
                  <a:gd name="T38" fmla="*/ 164 w 307"/>
                  <a:gd name="T39" fmla="*/ 188 h 203"/>
                  <a:gd name="T40" fmla="*/ 147 w 307"/>
                  <a:gd name="T41" fmla="*/ 185 h 203"/>
                  <a:gd name="T42" fmla="*/ 128 w 307"/>
                  <a:gd name="T43" fmla="*/ 184 h 203"/>
                  <a:gd name="T44" fmla="*/ 110 w 307"/>
                  <a:gd name="T45" fmla="*/ 181 h 203"/>
                  <a:gd name="T46" fmla="*/ 91 w 307"/>
                  <a:gd name="T47" fmla="*/ 180 h 203"/>
                  <a:gd name="T48" fmla="*/ 72 w 307"/>
                  <a:gd name="T49" fmla="*/ 177 h 203"/>
                  <a:gd name="T50" fmla="*/ 54 w 307"/>
                  <a:gd name="T51" fmla="*/ 175 h 203"/>
                  <a:gd name="T52" fmla="*/ 35 w 307"/>
                  <a:gd name="T53" fmla="*/ 174 h 203"/>
                  <a:gd name="T54" fmla="*/ 18 w 307"/>
                  <a:gd name="T55" fmla="*/ 171 h 203"/>
                  <a:gd name="T56" fmla="*/ 0 w 307"/>
                  <a:gd name="T57" fmla="*/ 170 h 203"/>
                  <a:gd name="T58" fmla="*/ 3 w 307"/>
                  <a:gd name="T59" fmla="*/ 127 h 203"/>
                  <a:gd name="T60" fmla="*/ 7 w 307"/>
                  <a:gd name="T61" fmla="*/ 84 h 203"/>
                  <a:gd name="T62" fmla="*/ 12 w 307"/>
                  <a:gd name="T63" fmla="*/ 41 h 203"/>
                  <a:gd name="T64" fmla="*/ 21 w 307"/>
                  <a:gd name="T65" fmla="*/ 0 h 203"/>
                  <a:gd name="T66" fmla="*/ 50 w 307"/>
                  <a:gd name="T67" fmla="*/ 2 h 203"/>
                  <a:gd name="T68" fmla="*/ 77 w 307"/>
                  <a:gd name="T69" fmla="*/ 4 h 203"/>
                  <a:gd name="T70" fmla="*/ 105 w 307"/>
                  <a:gd name="T71" fmla="*/ 8 h 203"/>
                  <a:gd name="T72" fmla="*/ 134 w 307"/>
                  <a:gd name="T73" fmla="*/ 11 h 203"/>
                  <a:gd name="T74" fmla="*/ 162 w 307"/>
                  <a:gd name="T75" fmla="*/ 14 h 203"/>
                  <a:gd name="T76" fmla="*/ 191 w 307"/>
                  <a:gd name="T77" fmla="*/ 17 h 203"/>
                  <a:gd name="T78" fmla="*/ 220 w 307"/>
                  <a:gd name="T79" fmla="*/ 21 h 203"/>
                  <a:gd name="T80" fmla="*/ 247 w 307"/>
                  <a:gd name="T81" fmla="*/ 24 h 2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07" h="203">
                    <a:moveTo>
                      <a:pt x="247" y="24"/>
                    </a:moveTo>
                    <a:lnTo>
                      <a:pt x="254" y="24"/>
                    </a:lnTo>
                    <a:lnTo>
                      <a:pt x="261" y="24"/>
                    </a:lnTo>
                    <a:lnTo>
                      <a:pt x="268" y="25"/>
                    </a:lnTo>
                    <a:lnTo>
                      <a:pt x="275" y="27"/>
                    </a:lnTo>
                    <a:lnTo>
                      <a:pt x="282" y="28"/>
                    </a:lnTo>
                    <a:lnTo>
                      <a:pt x="291" y="30"/>
                    </a:lnTo>
                    <a:lnTo>
                      <a:pt x="298" y="31"/>
                    </a:lnTo>
                    <a:lnTo>
                      <a:pt x="307" y="32"/>
                    </a:lnTo>
                    <a:lnTo>
                      <a:pt x="301" y="75"/>
                    </a:lnTo>
                    <a:lnTo>
                      <a:pt x="298" y="118"/>
                    </a:lnTo>
                    <a:lnTo>
                      <a:pt x="294" y="163"/>
                    </a:lnTo>
                    <a:lnTo>
                      <a:pt x="290" y="203"/>
                    </a:lnTo>
                    <a:lnTo>
                      <a:pt x="272" y="201"/>
                    </a:lnTo>
                    <a:lnTo>
                      <a:pt x="255" y="198"/>
                    </a:lnTo>
                    <a:lnTo>
                      <a:pt x="237" y="197"/>
                    </a:lnTo>
                    <a:lnTo>
                      <a:pt x="220" y="194"/>
                    </a:lnTo>
                    <a:lnTo>
                      <a:pt x="201" y="193"/>
                    </a:lnTo>
                    <a:lnTo>
                      <a:pt x="182" y="190"/>
                    </a:lnTo>
                    <a:lnTo>
                      <a:pt x="164" y="188"/>
                    </a:lnTo>
                    <a:lnTo>
                      <a:pt x="147" y="185"/>
                    </a:lnTo>
                    <a:lnTo>
                      <a:pt x="128" y="184"/>
                    </a:lnTo>
                    <a:lnTo>
                      <a:pt x="110" y="181"/>
                    </a:lnTo>
                    <a:lnTo>
                      <a:pt x="91" y="180"/>
                    </a:lnTo>
                    <a:lnTo>
                      <a:pt x="72" y="177"/>
                    </a:lnTo>
                    <a:lnTo>
                      <a:pt x="54" y="175"/>
                    </a:lnTo>
                    <a:lnTo>
                      <a:pt x="35" y="174"/>
                    </a:lnTo>
                    <a:lnTo>
                      <a:pt x="18" y="171"/>
                    </a:lnTo>
                    <a:lnTo>
                      <a:pt x="0" y="170"/>
                    </a:lnTo>
                    <a:lnTo>
                      <a:pt x="3" y="127"/>
                    </a:lnTo>
                    <a:lnTo>
                      <a:pt x="7" y="84"/>
                    </a:lnTo>
                    <a:lnTo>
                      <a:pt x="12" y="41"/>
                    </a:lnTo>
                    <a:lnTo>
                      <a:pt x="21" y="0"/>
                    </a:lnTo>
                    <a:lnTo>
                      <a:pt x="50" y="2"/>
                    </a:lnTo>
                    <a:lnTo>
                      <a:pt x="77" y="4"/>
                    </a:lnTo>
                    <a:lnTo>
                      <a:pt x="105" y="8"/>
                    </a:lnTo>
                    <a:lnTo>
                      <a:pt x="134" y="11"/>
                    </a:lnTo>
                    <a:lnTo>
                      <a:pt x="162" y="14"/>
                    </a:lnTo>
                    <a:lnTo>
                      <a:pt x="191" y="17"/>
                    </a:lnTo>
                    <a:lnTo>
                      <a:pt x="220" y="21"/>
                    </a:lnTo>
                    <a:lnTo>
                      <a:pt x="24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Freeform 13">
                <a:extLst>
                  <a:ext uri="{FF2B5EF4-FFF2-40B4-BE49-F238E27FC236}">
                    <a16:creationId xmlns:a16="http://schemas.microsoft.com/office/drawing/2014/main" id="{93C5EB63-97C6-4CC2-8CDD-DE8B894E5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" y="1649"/>
                <a:ext cx="1857" cy="1336"/>
              </a:xfrm>
              <a:custGeom>
                <a:avLst/>
                <a:gdLst>
                  <a:gd name="T0" fmla="*/ 186 w 1857"/>
                  <a:gd name="T1" fmla="*/ 138 h 1336"/>
                  <a:gd name="T2" fmla="*/ 174 w 1857"/>
                  <a:gd name="T3" fmla="*/ 433 h 1336"/>
                  <a:gd name="T4" fmla="*/ 164 w 1857"/>
                  <a:gd name="T5" fmla="*/ 915 h 1336"/>
                  <a:gd name="T6" fmla="*/ 166 w 1857"/>
                  <a:gd name="T7" fmla="*/ 943 h 1336"/>
                  <a:gd name="T8" fmla="*/ 163 w 1857"/>
                  <a:gd name="T9" fmla="*/ 1017 h 1336"/>
                  <a:gd name="T10" fmla="*/ 159 w 1857"/>
                  <a:gd name="T11" fmla="*/ 1163 h 1336"/>
                  <a:gd name="T12" fmla="*/ 176 w 1857"/>
                  <a:gd name="T13" fmla="*/ 1186 h 1336"/>
                  <a:gd name="T14" fmla="*/ 222 w 1857"/>
                  <a:gd name="T15" fmla="*/ 1193 h 1336"/>
                  <a:gd name="T16" fmla="*/ 280 w 1857"/>
                  <a:gd name="T17" fmla="*/ 1193 h 1336"/>
                  <a:gd name="T18" fmla="*/ 340 w 1857"/>
                  <a:gd name="T19" fmla="*/ 1190 h 1336"/>
                  <a:gd name="T20" fmla="*/ 390 w 1857"/>
                  <a:gd name="T21" fmla="*/ 1191 h 1336"/>
                  <a:gd name="T22" fmla="*/ 546 w 1857"/>
                  <a:gd name="T23" fmla="*/ 1200 h 1336"/>
                  <a:gd name="T24" fmla="*/ 627 w 1857"/>
                  <a:gd name="T25" fmla="*/ 1203 h 1336"/>
                  <a:gd name="T26" fmla="*/ 714 w 1857"/>
                  <a:gd name="T27" fmla="*/ 1206 h 1336"/>
                  <a:gd name="T28" fmla="*/ 804 w 1857"/>
                  <a:gd name="T29" fmla="*/ 1208 h 1336"/>
                  <a:gd name="T30" fmla="*/ 891 w 1857"/>
                  <a:gd name="T31" fmla="*/ 1211 h 1336"/>
                  <a:gd name="T32" fmla="*/ 977 w 1857"/>
                  <a:gd name="T33" fmla="*/ 1216 h 1336"/>
                  <a:gd name="T34" fmla="*/ 1040 w 1857"/>
                  <a:gd name="T35" fmla="*/ 1218 h 1336"/>
                  <a:gd name="T36" fmla="*/ 1146 w 1857"/>
                  <a:gd name="T37" fmla="*/ 1221 h 1336"/>
                  <a:gd name="T38" fmla="*/ 1253 w 1857"/>
                  <a:gd name="T39" fmla="*/ 1226 h 1336"/>
                  <a:gd name="T40" fmla="*/ 1358 w 1857"/>
                  <a:gd name="T41" fmla="*/ 1231 h 1336"/>
                  <a:gd name="T42" fmla="*/ 1466 w 1857"/>
                  <a:gd name="T43" fmla="*/ 1237 h 1336"/>
                  <a:gd name="T44" fmla="*/ 1571 w 1857"/>
                  <a:gd name="T45" fmla="*/ 1244 h 1336"/>
                  <a:gd name="T46" fmla="*/ 1606 w 1857"/>
                  <a:gd name="T47" fmla="*/ 1240 h 1336"/>
                  <a:gd name="T48" fmla="*/ 1664 w 1857"/>
                  <a:gd name="T49" fmla="*/ 1241 h 1336"/>
                  <a:gd name="T50" fmla="*/ 1734 w 1857"/>
                  <a:gd name="T51" fmla="*/ 1244 h 1336"/>
                  <a:gd name="T52" fmla="*/ 1800 w 1857"/>
                  <a:gd name="T53" fmla="*/ 1250 h 1336"/>
                  <a:gd name="T54" fmla="*/ 1847 w 1857"/>
                  <a:gd name="T55" fmla="*/ 1254 h 1336"/>
                  <a:gd name="T56" fmla="*/ 1830 w 1857"/>
                  <a:gd name="T57" fmla="*/ 1257 h 1336"/>
                  <a:gd name="T58" fmla="*/ 1784 w 1857"/>
                  <a:gd name="T59" fmla="*/ 1258 h 1336"/>
                  <a:gd name="T60" fmla="*/ 1738 w 1857"/>
                  <a:gd name="T61" fmla="*/ 1260 h 1336"/>
                  <a:gd name="T62" fmla="*/ 1691 w 1857"/>
                  <a:gd name="T63" fmla="*/ 1263 h 1336"/>
                  <a:gd name="T64" fmla="*/ 1644 w 1857"/>
                  <a:gd name="T65" fmla="*/ 1266 h 1336"/>
                  <a:gd name="T66" fmla="*/ 1566 w 1857"/>
                  <a:gd name="T67" fmla="*/ 1270 h 1336"/>
                  <a:gd name="T68" fmla="*/ 1423 w 1857"/>
                  <a:gd name="T69" fmla="*/ 1276 h 1336"/>
                  <a:gd name="T70" fmla="*/ 1278 w 1857"/>
                  <a:gd name="T71" fmla="*/ 1283 h 1336"/>
                  <a:gd name="T72" fmla="*/ 1134 w 1857"/>
                  <a:gd name="T73" fmla="*/ 1290 h 1336"/>
                  <a:gd name="T74" fmla="*/ 990 w 1857"/>
                  <a:gd name="T75" fmla="*/ 1297 h 1336"/>
                  <a:gd name="T76" fmla="*/ 846 w 1857"/>
                  <a:gd name="T77" fmla="*/ 1304 h 1336"/>
                  <a:gd name="T78" fmla="*/ 701 w 1857"/>
                  <a:gd name="T79" fmla="*/ 1311 h 1336"/>
                  <a:gd name="T80" fmla="*/ 556 w 1857"/>
                  <a:gd name="T81" fmla="*/ 1317 h 1336"/>
                  <a:gd name="T82" fmla="*/ 412 w 1857"/>
                  <a:gd name="T83" fmla="*/ 1324 h 1336"/>
                  <a:gd name="T84" fmla="*/ 267 w 1857"/>
                  <a:gd name="T85" fmla="*/ 1328 h 1336"/>
                  <a:gd name="T86" fmla="*/ 123 w 1857"/>
                  <a:gd name="T87" fmla="*/ 1334 h 1336"/>
                  <a:gd name="T88" fmla="*/ 63 w 1857"/>
                  <a:gd name="T89" fmla="*/ 1143 h 1336"/>
                  <a:gd name="T90" fmla="*/ 47 w 1857"/>
                  <a:gd name="T91" fmla="*/ 847 h 1336"/>
                  <a:gd name="T92" fmla="*/ 26 w 1857"/>
                  <a:gd name="T93" fmla="*/ 555 h 1336"/>
                  <a:gd name="T94" fmla="*/ 22 w 1857"/>
                  <a:gd name="T95" fmla="*/ 434 h 1336"/>
                  <a:gd name="T96" fmla="*/ 12 w 1857"/>
                  <a:gd name="T97" fmla="*/ 203 h 1336"/>
                  <a:gd name="T98" fmla="*/ 23 w 1857"/>
                  <a:gd name="T99" fmla="*/ 7 h 1336"/>
                  <a:gd name="T100" fmla="*/ 92 w 1857"/>
                  <a:gd name="T101" fmla="*/ 1 h 1336"/>
                  <a:gd name="T102" fmla="*/ 159 w 1857"/>
                  <a:gd name="T103" fmla="*/ 0 h 13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857" h="1336">
                    <a:moveTo>
                      <a:pt x="182" y="0"/>
                    </a:moveTo>
                    <a:lnTo>
                      <a:pt x="183" y="67"/>
                    </a:lnTo>
                    <a:lnTo>
                      <a:pt x="186" y="138"/>
                    </a:lnTo>
                    <a:lnTo>
                      <a:pt x="184" y="211"/>
                    </a:lnTo>
                    <a:lnTo>
                      <a:pt x="177" y="277"/>
                    </a:lnTo>
                    <a:lnTo>
                      <a:pt x="174" y="433"/>
                    </a:lnTo>
                    <a:lnTo>
                      <a:pt x="172" y="593"/>
                    </a:lnTo>
                    <a:lnTo>
                      <a:pt x="169" y="755"/>
                    </a:lnTo>
                    <a:lnTo>
                      <a:pt x="164" y="915"/>
                    </a:lnTo>
                    <a:lnTo>
                      <a:pt x="167" y="917"/>
                    </a:lnTo>
                    <a:lnTo>
                      <a:pt x="166" y="928"/>
                    </a:lnTo>
                    <a:lnTo>
                      <a:pt x="166" y="943"/>
                    </a:lnTo>
                    <a:lnTo>
                      <a:pt x="166" y="957"/>
                    </a:lnTo>
                    <a:lnTo>
                      <a:pt x="164" y="968"/>
                    </a:lnTo>
                    <a:lnTo>
                      <a:pt x="163" y="1017"/>
                    </a:lnTo>
                    <a:lnTo>
                      <a:pt x="162" y="1065"/>
                    </a:lnTo>
                    <a:lnTo>
                      <a:pt x="159" y="1114"/>
                    </a:lnTo>
                    <a:lnTo>
                      <a:pt x="159" y="1163"/>
                    </a:lnTo>
                    <a:lnTo>
                      <a:pt x="160" y="1173"/>
                    </a:lnTo>
                    <a:lnTo>
                      <a:pt x="167" y="1180"/>
                    </a:lnTo>
                    <a:lnTo>
                      <a:pt x="176" y="1186"/>
                    </a:lnTo>
                    <a:lnTo>
                      <a:pt x="189" y="1188"/>
                    </a:lnTo>
                    <a:lnTo>
                      <a:pt x="204" y="1191"/>
                    </a:lnTo>
                    <a:lnTo>
                      <a:pt x="222" y="1193"/>
                    </a:lnTo>
                    <a:lnTo>
                      <a:pt x="240" y="1193"/>
                    </a:lnTo>
                    <a:lnTo>
                      <a:pt x="260" y="1193"/>
                    </a:lnTo>
                    <a:lnTo>
                      <a:pt x="280" y="1193"/>
                    </a:lnTo>
                    <a:lnTo>
                      <a:pt x="302" y="1191"/>
                    </a:lnTo>
                    <a:lnTo>
                      <a:pt x="322" y="1190"/>
                    </a:lnTo>
                    <a:lnTo>
                      <a:pt x="340" y="1190"/>
                    </a:lnTo>
                    <a:lnTo>
                      <a:pt x="359" y="1190"/>
                    </a:lnTo>
                    <a:lnTo>
                      <a:pt x="376" y="1190"/>
                    </a:lnTo>
                    <a:lnTo>
                      <a:pt x="390" y="1191"/>
                    </a:lnTo>
                    <a:lnTo>
                      <a:pt x="402" y="1194"/>
                    </a:lnTo>
                    <a:lnTo>
                      <a:pt x="546" y="1197"/>
                    </a:lnTo>
                    <a:lnTo>
                      <a:pt x="546" y="1200"/>
                    </a:lnTo>
                    <a:lnTo>
                      <a:pt x="573" y="1201"/>
                    </a:lnTo>
                    <a:lnTo>
                      <a:pt x="600" y="1201"/>
                    </a:lnTo>
                    <a:lnTo>
                      <a:pt x="627" y="1203"/>
                    </a:lnTo>
                    <a:lnTo>
                      <a:pt x="656" y="1204"/>
                    </a:lnTo>
                    <a:lnTo>
                      <a:pt x="686" y="1204"/>
                    </a:lnTo>
                    <a:lnTo>
                      <a:pt x="714" y="1206"/>
                    </a:lnTo>
                    <a:lnTo>
                      <a:pt x="744" y="1207"/>
                    </a:lnTo>
                    <a:lnTo>
                      <a:pt x="774" y="1207"/>
                    </a:lnTo>
                    <a:lnTo>
                      <a:pt x="804" y="1208"/>
                    </a:lnTo>
                    <a:lnTo>
                      <a:pt x="833" y="1210"/>
                    </a:lnTo>
                    <a:lnTo>
                      <a:pt x="863" y="1210"/>
                    </a:lnTo>
                    <a:lnTo>
                      <a:pt x="891" y="1211"/>
                    </a:lnTo>
                    <a:lnTo>
                      <a:pt x="921" y="1213"/>
                    </a:lnTo>
                    <a:lnTo>
                      <a:pt x="950" y="1214"/>
                    </a:lnTo>
                    <a:lnTo>
                      <a:pt x="977" y="1216"/>
                    </a:lnTo>
                    <a:lnTo>
                      <a:pt x="1004" y="1217"/>
                    </a:lnTo>
                    <a:lnTo>
                      <a:pt x="1004" y="1218"/>
                    </a:lnTo>
                    <a:lnTo>
                      <a:pt x="1040" y="1218"/>
                    </a:lnTo>
                    <a:lnTo>
                      <a:pt x="1076" y="1220"/>
                    </a:lnTo>
                    <a:lnTo>
                      <a:pt x="1110" y="1221"/>
                    </a:lnTo>
                    <a:lnTo>
                      <a:pt x="1146" y="1221"/>
                    </a:lnTo>
                    <a:lnTo>
                      <a:pt x="1181" y="1223"/>
                    </a:lnTo>
                    <a:lnTo>
                      <a:pt x="1217" y="1224"/>
                    </a:lnTo>
                    <a:lnTo>
                      <a:pt x="1253" y="1226"/>
                    </a:lnTo>
                    <a:lnTo>
                      <a:pt x="1288" y="1227"/>
                    </a:lnTo>
                    <a:lnTo>
                      <a:pt x="1323" y="1230"/>
                    </a:lnTo>
                    <a:lnTo>
                      <a:pt x="1358" y="1231"/>
                    </a:lnTo>
                    <a:lnTo>
                      <a:pt x="1394" y="1233"/>
                    </a:lnTo>
                    <a:lnTo>
                      <a:pt x="1430" y="1236"/>
                    </a:lnTo>
                    <a:lnTo>
                      <a:pt x="1466" y="1237"/>
                    </a:lnTo>
                    <a:lnTo>
                      <a:pt x="1500" y="1240"/>
                    </a:lnTo>
                    <a:lnTo>
                      <a:pt x="1536" y="1241"/>
                    </a:lnTo>
                    <a:lnTo>
                      <a:pt x="1571" y="1244"/>
                    </a:lnTo>
                    <a:lnTo>
                      <a:pt x="1580" y="1243"/>
                    </a:lnTo>
                    <a:lnTo>
                      <a:pt x="1591" y="1241"/>
                    </a:lnTo>
                    <a:lnTo>
                      <a:pt x="1606" y="1240"/>
                    </a:lnTo>
                    <a:lnTo>
                      <a:pt x="1623" y="1240"/>
                    </a:lnTo>
                    <a:lnTo>
                      <a:pt x="1643" y="1240"/>
                    </a:lnTo>
                    <a:lnTo>
                      <a:pt x="1664" y="1241"/>
                    </a:lnTo>
                    <a:lnTo>
                      <a:pt x="1687" y="1241"/>
                    </a:lnTo>
                    <a:lnTo>
                      <a:pt x="1710" y="1243"/>
                    </a:lnTo>
                    <a:lnTo>
                      <a:pt x="1734" y="1244"/>
                    </a:lnTo>
                    <a:lnTo>
                      <a:pt x="1757" y="1246"/>
                    </a:lnTo>
                    <a:lnTo>
                      <a:pt x="1778" y="1248"/>
                    </a:lnTo>
                    <a:lnTo>
                      <a:pt x="1800" y="1250"/>
                    </a:lnTo>
                    <a:lnTo>
                      <a:pt x="1818" y="1251"/>
                    </a:lnTo>
                    <a:lnTo>
                      <a:pt x="1834" y="1253"/>
                    </a:lnTo>
                    <a:lnTo>
                      <a:pt x="1847" y="1254"/>
                    </a:lnTo>
                    <a:lnTo>
                      <a:pt x="1857" y="1256"/>
                    </a:lnTo>
                    <a:lnTo>
                      <a:pt x="1843" y="1256"/>
                    </a:lnTo>
                    <a:lnTo>
                      <a:pt x="1830" y="1257"/>
                    </a:lnTo>
                    <a:lnTo>
                      <a:pt x="1814" y="1257"/>
                    </a:lnTo>
                    <a:lnTo>
                      <a:pt x="1800" y="1257"/>
                    </a:lnTo>
                    <a:lnTo>
                      <a:pt x="1784" y="1258"/>
                    </a:lnTo>
                    <a:lnTo>
                      <a:pt x="1770" y="1258"/>
                    </a:lnTo>
                    <a:lnTo>
                      <a:pt x="1754" y="1260"/>
                    </a:lnTo>
                    <a:lnTo>
                      <a:pt x="1738" y="1260"/>
                    </a:lnTo>
                    <a:lnTo>
                      <a:pt x="1723" y="1261"/>
                    </a:lnTo>
                    <a:lnTo>
                      <a:pt x="1707" y="1261"/>
                    </a:lnTo>
                    <a:lnTo>
                      <a:pt x="1691" y="1263"/>
                    </a:lnTo>
                    <a:lnTo>
                      <a:pt x="1675" y="1264"/>
                    </a:lnTo>
                    <a:lnTo>
                      <a:pt x="1660" y="1264"/>
                    </a:lnTo>
                    <a:lnTo>
                      <a:pt x="1644" y="1266"/>
                    </a:lnTo>
                    <a:lnTo>
                      <a:pt x="1628" y="1266"/>
                    </a:lnTo>
                    <a:lnTo>
                      <a:pt x="1614" y="1267"/>
                    </a:lnTo>
                    <a:lnTo>
                      <a:pt x="1566" y="1270"/>
                    </a:lnTo>
                    <a:lnTo>
                      <a:pt x="1518" y="1271"/>
                    </a:lnTo>
                    <a:lnTo>
                      <a:pt x="1470" y="1274"/>
                    </a:lnTo>
                    <a:lnTo>
                      <a:pt x="1423" y="1276"/>
                    </a:lnTo>
                    <a:lnTo>
                      <a:pt x="1374" y="1278"/>
                    </a:lnTo>
                    <a:lnTo>
                      <a:pt x="1326" y="1281"/>
                    </a:lnTo>
                    <a:lnTo>
                      <a:pt x="1278" y="1283"/>
                    </a:lnTo>
                    <a:lnTo>
                      <a:pt x="1230" y="1286"/>
                    </a:lnTo>
                    <a:lnTo>
                      <a:pt x="1183" y="1288"/>
                    </a:lnTo>
                    <a:lnTo>
                      <a:pt x="1134" y="1290"/>
                    </a:lnTo>
                    <a:lnTo>
                      <a:pt x="1086" y="1293"/>
                    </a:lnTo>
                    <a:lnTo>
                      <a:pt x="1039" y="1296"/>
                    </a:lnTo>
                    <a:lnTo>
                      <a:pt x="990" y="1297"/>
                    </a:lnTo>
                    <a:lnTo>
                      <a:pt x="941" y="1300"/>
                    </a:lnTo>
                    <a:lnTo>
                      <a:pt x="893" y="1303"/>
                    </a:lnTo>
                    <a:lnTo>
                      <a:pt x="846" y="1304"/>
                    </a:lnTo>
                    <a:lnTo>
                      <a:pt x="797" y="1307"/>
                    </a:lnTo>
                    <a:lnTo>
                      <a:pt x="749" y="1308"/>
                    </a:lnTo>
                    <a:lnTo>
                      <a:pt x="701" y="1311"/>
                    </a:lnTo>
                    <a:lnTo>
                      <a:pt x="653" y="1313"/>
                    </a:lnTo>
                    <a:lnTo>
                      <a:pt x="604" y="1316"/>
                    </a:lnTo>
                    <a:lnTo>
                      <a:pt x="556" y="1317"/>
                    </a:lnTo>
                    <a:lnTo>
                      <a:pt x="509" y="1320"/>
                    </a:lnTo>
                    <a:lnTo>
                      <a:pt x="460" y="1321"/>
                    </a:lnTo>
                    <a:lnTo>
                      <a:pt x="412" y="1324"/>
                    </a:lnTo>
                    <a:lnTo>
                      <a:pt x="363" y="1326"/>
                    </a:lnTo>
                    <a:lnTo>
                      <a:pt x="316" y="1327"/>
                    </a:lnTo>
                    <a:lnTo>
                      <a:pt x="267" y="1328"/>
                    </a:lnTo>
                    <a:lnTo>
                      <a:pt x="219" y="1331"/>
                    </a:lnTo>
                    <a:lnTo>
                      <a:pt x="170" y="1333"/>
                    </a:lnTo>
                    <a:lnTo>
                      <a:pt x="123" y="1334"/>
                    </a:lnTo>
                    <a:lnTo>
                      <a:pt x="74" y="1336"/>
                    </a:lnTo>
                    <a:lnTo>
                      <a:pt x="69" y="1240"/>
                    </a:lnTo>
                    <a:lnTo>
                      <a:pt x="63" y="1143"/>
                    </a:lnTo>
                    <a:lnTo>
                      <a:pt x="57" y="1044"/>
                    </a:lnTo>
                    <a:lnTo>
                      <a:pt x="53" y="945"/>
                    </a:lnTo>
                    <a:lnTo>
                      <a:pt x="47" y="847"/>
                    </a:lnTo>
                    <a:lnTo>
                      <a:pt x="40" y="748"/>
                    </a:lnTo>
                    <a:lnTo>
                      <a:pt x="34" y="651"/>
                    </a:lnTo>
                    <a:lnTo>
                      <a:pt x="26" y="555"/>
                    </a:lnTo>
                    <a:lnTo>
                      <a:pt x="30" y="528"/>
                    </a:lnTo>
                    <a:lnTo>
                      <a:pt x="27" y="483"/>
                    </a:lnTo>
                    <a:lnTo>
                      <a:pt x="22" y="434"/>
                    </a:lnTo>
                    <a:lnTo>
                      <a:pt x="19" y="397"/>
                    </a:lnTo>
                    <a:lnTo>
                      <a:pt x="19" y="301"/>
                    </a:lnTo>
                    <a:lnTo>
                      <a:pt x="12" y="203"/>
                    </a:lnTo>
                    <a:lnTo>
                      <a:pt x="5" y="105"/>
                    </a:lnTo>
                    <a:lnTo>
                      <a:pt x="0" y="8"/>
                    </a:lnTo>
                    <a:lnTo>
                      <a:pt x="23" y="7"/>
                    </a:lnTo>
                    <a:lnTo>
                      <a:pt x="46" y="4"/>
                    </a:lnTo>
                    <a:lnTo>
                      <a:pt x="69" y="2"/>
                    </a:lnTo>
                    <a:lnTo>
                      <a:pt x="92" y="1"/>
                    </a:lnTo>
                    <a:lnTo>
                      <a:pt x="113" y="1"/>
                    </a:lnTo>
                    <a:lnTo>
                      <a:pt x="136" y="0"/>
                    </a:lnTo>
                    <a:lnTo>
                      <a:pt x="159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2B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Freeform 14">
                <a:extLst>
                  <a:ext uri="{FF2B5EF4-FFF2-40B4-BE49-F238E27FC236}">
                    <a16:creationId xmlns:a16="http://schemas.microsoft.com/office/drawing/2014/main" id="{0DDACBBB-2AF3-46D2-B1E1-BC4782D5F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1651"/>
                <a:ext cx="302" cy="206"/>
              </a:xfrm>
              <a:custGeom>
                <a:avLst/>
                <a:gdLst>
                  <a:gd name="T0" fmla="*/ 302 w 302"/>
                  <a:gd name="T1" fmla="*/ 32 h 206"/>
                  <a:gd name="T2" fmla="*/ 299 w 302"/>
                  <a:gd name="T3" fmla="*/ 76 h 206"/>
                  <a:gd name="T4" fmla="*/ 295 w 302"/>
                  <a:gd name="T5" fmla="*/ 121 h 206"/>
                  <a:gd name="T6" fmla="*/ 291 w 302"/>
                  <a:gd name="T7" fmla="*/ 165 h 206"/>
                  <a:gd name="T8" fmla="*/ 285 w 302"/>
                  <a:gd name="T9" fmla="*/ 206 h 206"/>
                  <a:gd name="T10" fmla="*/ 268 w 302"/>
                  <a:gd name="T11" fmla="*/ 205 h 206"/>
                  <a:gd name="T12" fmla="*/ 249 w 302"/>
                  <a:gd name="T13" fmla="*/ 203 h 206"/>
                  <a:gd name="T14" fmla="*/ 232 w 302"/>
                  <a:gd name="T15" fmla="*/ 201 h 206"/>
                  <a:gd name="T16" fmla="*/ 214 w 302"/>
                  <a:gd name="T17" fmla="*/ 199 h 206"/>
                  <a:gd name="T18" fmla="*/ 197 w 302"/>
                  <a:gd name="T19" fmla="*/ 196 h 206"/>
                  <a:gd name="T20" fmla="*/ 178 w 302"/>
                  <a:gd name="T21" fmla="*/ 195 h 206"/>
                  <a:gd name="T22" fmla="*/ 161 w 302"/>
                  <a:gd name="T23" fmla="*/ 192 h 206"/>
                  <a:gd name="T24" fmla="*/ 142 w 302"/>
                  <a:gd name="T25" fmla="*/ 189 h 206"/>
                  <a:gd name="T26" fmla="*/ 125 w 302"/>
                  <a:gd name="T27" fmla="*/ 188 h 206"/>
                  <a:gd name="T28" fmla="*/ 107 w 302"/>
                  <a:gd name="T29" fmla="*/ 185 h 206"/>
                  <a:gd name="T30" fmla="*/ 90 w 302"/>
                  <a:gd name="T31" fmla="*/ 182 h 206"/>
                  <a:gd name="T32" fmla="*/ 71 w 302"/>
                  <a:gd name="T33" fmla="*/ 181 h 206"/>
                  <a:gd name="T34" fmla="*/ 54 w 302"/>
                  <a:gd name="T35" fmla="*/ 179 h 206"/>
                  <a:gd name="T36" fmla="*/ 35 w 302"/>
                  <a:gd name="T37" fmla="*/ 178 h 206"/>
                  <a:gd name="T38" fmla="*/ 18 w 302"/>
                  <a:gd name="T39" fmla="*/ 176 h 206"/>
                  <a:gd name="T40" fmla="*/ 0 w 302"/>
                  <a:gd name="T41" fmla="*/ 175 h 206"/>
                  <a:gd name="T42" fmla="*/ 17 w 302"/>
                  <a:gd name="T43" fmla="*/ 0 h 206"/>
                  <a:gd name="T44" fmla="*/ 35 w 302"/>
                  <a:gd name="T45" fmla="*/ 2 h 206"/>
                  <a:gd name="T46" fmla="*/ 52 w 302"/>
                  <a:gd name="T47" fmla="*/ 3 h 206"/>
                  <a:gd name="T48" fmla="*/ 71 w 302"/>
                  <a:gd name="T49" fmla="*/ 5 h 206"/>
                  <a:gd name="T50" fmla="*/ 88 w 302"/>
                  <a:gd name="T51" fmla="*/ 8 h 206"/>
                  <a:gd name="T52" fmla="*/ 107 w 302"/>
                  <a:gd name="T53" fmla="*/ 9 h 206"/>
                  <a:gd name="T54" fmla="*/ 124 w 302"/>
                  <a:gd name="T55" fmla="*/ 10 h 206"/>
                  <a:gd name="T56" fmla="*/ 142 w 302"/>
                  <a:gd name="T57" fmla="*/ 13 h 206"/>
                  <a:gd name="T58" fmla="*/ 160 w 302"/>
                  <a:gd name="T59" fmla="*/ 15 h 206"/>
                  <a:gd name="T60" fmla="*/ 177 w 302"/>
                  <a:gd name="T61" fmla="*/ 18 h 206"/>
                  <a:gd name="T62" fmla="*/ 195 w 302"/>
                  <a:gd name="T63" fmla="*/ 19 h 206"/>
                  <a:gd name="T64" fmla="*/ 212 w 302"/>
                  <a:gd name="T65" fmla="*/ 22 h 206"/>
                  <a:gd name="T66" fmla="*/ 231 w 302"/>
                  <a:gd name="T67" fmla="*/ 23 h 206"/>
                  <a:gd name="T68" fmla="*/ 248 w 302"/>
                  <a:gd name="T69" fmla="*/ 26 h 206"/>
                  <a:gd name="T70" fmla="*/ 267 w 302"/>
                  <a:gd name="T71" fmla="*/ 28 h 206"/>
                  <a:gd name="T72" fmla="*/ 284 w 302"/>
                  <a:gd name="T73" fmla="*/ 30 h 206"/>
                  <a:gd name="T74" fmla="*/ 302 w 302"/>
                  <a:gd name="T75" fmla="*/ 32 h 20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2" h="206">
                    <a:moveTo>
                      <a:pt x="302" y="32"/>
                    </a:moveTo>
                    <a:lnTo>
                      <a:pt x="299" y="76"/>
                    </a:lnTo>
                    <a:lnTo>
                      <a:pt x="295" y="121"/>
                    </a:lnTo>
                    <a:lnTo>
                      <a:pt x="291" y="165"/>
                    </a:lnTo>
                    <a:lnTo>
                      <a:pt x="285" y="206"/>
                    </a:lnTo>
                    <a:lnTo>
                      <a:pt x="268" y="205"/>
                    </a:lnTo>
                    <a:lnTo>
                      <a:pt x="249" y="203"/>
                    </a:lnTo>
                    <a:lnTo>
                      <a:pt x="232" y="201"/>
                    </a:lnTo>
                    <a:lnTo>
                      <a:pt x="214" y="199"/>
                    </a:lnTo>
                    <a:lnTo>
                      <a:pt x="197" y="196"/>
                    </a:lnTo>
                    <a:lnTo>
                      <a:pt x="178" y="195"/>
                    </a:lnTo>
                    <a:lnTo>
                      <a:pt x="161" y="192"/>
                    </a:lnTo>
                    <a:lnTo>
                      <a:pt x="142" y="189"/>
                    </a:lnTo>
                    <a:lnTo>
                      <a:pt x="125" y="188"/>
                    </a:lnTo>
                    <a:lnTo>
                      <a:pt x="107" y="185"/>
                    </a:lnTo>
                    <a:lnTo>
                      <a:pt x="90" y="182"/>
                    </a:lnTo>
                    <a:lnTo>
                      <a:pt x="71" y="181"/>
                    </a:lnTo>
                    <a:lnTo>
                      <a:pt x="54" y="179"/>
                    </a:lnTo>
                    <a:lnTo>
                      <a:pt x="35" y="178"/>
                    </a:lnTo>
                    <a:lnTo>
                      <a:pt x="18" y="176"/>
                    </a:lnTo>
                    <a:lnTo>
                      <a:pt x="0" y="175"/>
                    </a:lnTo>
                    <a:lnTo>
                      <a:pt x="17" y="0"/>
                    </a:lnTo>
                    <a:lnTo>
                      <a:pt x="35" y="2"/>
                    </a:lnTo>
                    <a:lnTo>
                      <a:pt x="52" y="3"/>
                    </a:lnTo>
                    <a:lnTo>
                      <a:pt x="71" y="5"/>
                    </a:lnTo>
                    <a:lnTo>
                      <a:pt x="88" y="8"/>
                    </a:lnTo>
                    <a:lnTo>
                      <a:pt x="107" y="9"/>
                    </a:lnTo>
                    <a:lnTo>
                      <a:pt x="124" y="10"/>
                    </a:lnTo>
                    <a:lnTo>
                      <a:pt x="142" y="13"/>
                    </a:lnTo>
                    <a:lnTo>
                      <a:pt x="160" y="15"/>
                    </a:lnTo>
                    <a:lnTo>
                      <a:pt x="177" y="18"/>
                    </a:lnTo>
                    <a:lnTo>
                      <a:pt x="195" y="19"/>
                    </a:lnTo>
                    <a:lnTo>
                      <a:pt x="212" y="22"/>
                    </a:lnTo>
                    <a:lnTo>
                      <a:pt x="231" y="23"/>
                    </a:lnTo>
                    <a:lnTo>
                      <a:pt x="248" y="26"/>
                    </a:lnTo>
                    <a:lnTo>
                      <a:pt x="267" y="28"/>
                    </a:lnTo>
                    <a:lnTo>
                      <a:pt x="284" y="30"/>
                    </a:lnTo>
                    <a:lnTo>
                      <a:pt x="30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Freeform 15">
                <a:extLst>
                  <a:ext uri="{FF2B5EF4-FFF2-40B4-BE49-F238E27FC236}">
                    <a16:creationId xmlns:a16="http://schemas.microsoft.com/office/drawing/2014/main" id="{79339464-5704-42FA-8C94-4F5513733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1684"/>
                <a:ext cx="312" cy="208"/>
              </a:xfrm>
              <a:custGeom>
                <a:avLst/>
                <a:gdLst>
                  <a:gd name="T0" fmla="*/ 312 w 312"/>
                  <a:gd name="T1" fmla="*/ 32 h 208"/>
                  <a:gd name="T2" fmla="*/ 309 w 312"/>
                  <a:gd name="T3" fmla="*/ 75 h 208"/>
                  <a:gd name="T4" fmla="*/ 304 w 312"/>
                  <a:gd name="T5" fmla="*/ 119 h 208"/>
                  <a:gd name="T6" fmla="*/ 300 w 312"/>
                  <a:gd name="T7" fmla="*/ 163 h 208"/>
                  <a:gd name="T8" fmla="*/ 296 w 312"/>
                  <a:gd name="T9" fmla="*/ 208 h 208"/>
                  <a:gd name="T10" fmla="*/ 277 w 312"/>
                  <a:gd name="T11" fmla="*/ 206 h 208"/>
                  <a:gd name="T12" fmla="*/ 259 w 312"/>
                  <a:gd name="T13" fmla="*/ 205 h 208"/>
                  <a:gd name="T14" fmla="*/ 240 w 312"/>
                  <a:gd name="T15" fmla="*/ 203 h 208"/>
                  <a:gd name="T16" fmla="*/ 223 w 312"/>
                  <a:gd name="T17" fmla="*/ 200 h 208"/>
                  <a:gd name="T18" fmla="*/ 204 w 312"/>
                  <a:gd name="T19" fmla="*/ 199 h 208"/>
                  <a:gd name="T20" fmla="*/ 186 w 312"/>
                  <a:gd name="T21" fmla="*/ 196 h 208"/>
                  <a:gd name="T22" fmla="*/ 167 w 312"/>
                  <a:gd name="T23" fmla="*/ 195 h 208"/>
                  <a:gd name="T24" fmla="*/ 149 w 312"/>
                  <a:gd name="T25" fmla="*/ 192 h 208"/>
                  <a:gd name="T26" fmla="*/ 130 w 312"/>
                  <a:gd name="T27" fmla="*/ 190 h 208"/>
                  <a:gd name="T28" fmla="*/ 113 w 312"/>
                  <a:gd name="T29" fmla="*/ 188 h 208"/>
                  <a:gd name="T30" fmla="*/ 94 w 312"/>
                  <a:gd name="T31" fmla="*/ 185 h 208"/>
                  <a:gd name="T32" fmla="*/ 76 w 312"/>
                  <a:gd name="T33" fmla="*/ 183 h 208"/>
                  <a:gd name="T34" fmla="*/ 57 w 312"/>
                  <a:gd name="T35" fmla="*/ 180 h 208"/>
                  <a:gd name="T36" fmla="*/ 37 w 312"/>
                  <a:gd name="T37" fmla="*/ 179 h 208"/>
                  <a:gd name="T38" fmla="*/ 19 w 312"/>
                  <a:gd name="T39" fmla="*/ 176 h 208"/>
                  <a:gd name="T40" fmla="*/ 0 w 312"/>
                  <a:gd name="T41" fmla="*/ 175 h 208"/>
                  <a:gd name="T42" fmla="*/ 4 w 312"/>
                  <a:gd name="T43" fmla="*/ 130 h 208"/>
                  <a:gd name="T44" fmla="*/ 12 w 312"/>
                  <a:gd name="T45" fmla="*/ 88 h 208"/>
                  <a:gd name="T46" fmla="*/ 17 w 312"/>
                  <a:gd name="T47" fmla="*/ 46 h 208"/>
                  <a:gd name="T48" fmla="*/ 20 w 312"/>
                  <a:gd name="T49" fmla="*/ 2 h 208"/>
                  <a:gd name="T50" fmla="*/ 23 w 312"/>
                  <a:gd name="T51" fmla="*/ 0 h 208"/>
                  <a:gd name="T52" fmla="*/ 40 w 312"/>
                  <a:gd name="T53" fmla="*/ 3 h 208"/>
                  <a:gd name="T54" fmla="*/ 57 w 312"/>
                  <a:gd name="T55" fmla="*/ 5 h 208"/>
                  <a:gd name="T56" fmla="*/ 74 w 312"/>
                  <a:gd name="T57" fmla="*/ 7 h 208"/>
                  <a:gd name="T58" fmla="*/ 93 w 312"/>
                  <a:gd name="T59" fmla="*/ 9 h 208"/>
                  <a:gd name="T60" fmla="*/ 110 w 312"/>
                  <a:gd name="T61" fmla="*/ 10 h 208"/>
                  <a:gd name="T62" fmla="*/ 129 w 312"/>
                  <a:gd name="T63" fmla="*/ 13 h 208"/>
                  <a:gd name="T64" fmla="*/ 146 w 312"/>
                  <a:gd name="T65" fmla="*/ 15 h 208"/>
                  <a:gd name="T66" fmla="*/ 164 w 312"/>
                  <a:gd name="T67" fmla="*/ 16 h 208"/>
                  <a:gd name="T68" fmla="*/ 182 w 312"/>
                  <a:gd name="T69" fmla="*/ 19 h 208"/>
                  <a:gd name="T70" fmla="*/ 200 w 312"/>
                  <a:gd name="T71" fmla="*/ 20 h 208"/>
                  <a:gd name="T72" fmla="*/ 219 w 312"/>
                  <a:gd name="T73" fmla="*/ 22 h 208"/>
                  <a:gd name="T74" fmla="*/ 237 w 312"/>
                  <a:gd name="T75" fmla="*/ 23 h 208"/>
                  <a:gd name="T76" fmla="*/ 256 w 312"/>
                  <a:gd name="T77" fmla="*/ 26 h 208"/>
                  <a:gd name="T78" fmla="*/ 274 w 312"/>
                  <a:gd name="T79" fmla="*/ 27 h 208"/>
                  <a:gd name="T80" fmla="*/ 293 w 312"/>
                  <a:gd name="T81" fmla="*/ 30 h 208"/>
                  <a:gd name="T82" fmla="*/ 312 w 312"/>
                  <a:gd name="T83" fmla="*/ 32 h 2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2" h="208">
                    <a:moveTo>
                      <a:pt x="312" y="32"/>
                    </a:moveTo>
                    <a:lnTo>
                      <a:pt x="309" y="75"/>
                    </a:lnTo>
                    <a:lnTo>
                      <a:pt x="304" y="119"/>
                    </a:lnTo>
                    <a:lnTo>
                      <a:pt x="300" y="163"/>
                    </a:lnTo>
                    <a:lnTo>
                      <a:pt x="296" y="208"/>
                    </a:lnTo>
                    <a:lnTo>
                      <a:pt x="277" y="206"/>
                    </a:lnTo>
                    <a:lnTo>
                      <a:pt x="259" y="205"/>
                    </a:lnTo>
                    <a:lnTo>
                      <a:pt x="240" y="203"/>
                    </a:lnTo>
                    <a:lnTo>
                      <a:pt x="223" y="200"/>
                    </a:lnTo>
                    <a:lnTo>
                      <a:pt x="204" y="199"/>
                    </a:lnTo>
                    <a:lnTo>
                      <a:pt x="186" y="196"/>
                    </a:lnTo>
                    <a:lnTo>
                      <a:pt x="167" y="195"/>
                    </a:lnTo>
                    <a:lnTo>
                      <a:pt x="149" y="192"/>
                    </a:lnTo>
                    <a:lnTo>
                      <a:pt x="130" y="190"/>
                    </a:lnTo>
                    <a:lnTo>
                      <a:pt x="113" y="188"/>
                    </a:lnTo>
                    <a:lnTo>
                      <a:pt x="94" y="185"/>
                    </a:lnTo>
                    <a:lnTo>
                      <a:pt x="76" y="183"/>
                    </a:lnTo>
                    <a:lnTo>
                      <a:pt x="57" y="180"/>
                    </a:lnTo>
                    <a:lnTo>
                      <a:pt x="37" y="179"/>
                    </a:lnTo>
                    <a:lnTo>
                      <a:pt x="19" y="176"/>
                    </a:lnTo>
                    <a:lnTo>
                      <a:pt x="0" y="175"/>
                    </a:lnTo>
                    <a:lnTo>
                      <a:pt x="4" y="130"/>
                    </a:lnTo>
                    <a:lnTo>
                      <a:pt x="12" y="88"/>
                    </a:lnTo>
                    <a:lnTo>
                      <a:pt x="17" y="46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40" y="3"/>
                    </a:lnTo>
                    <a:lnTo>
                      <a:pt x="57" y="5"/>
                    </a:lnTo>
                    <a:lnTo>
                      <a:pt x="74" y="7"/>
                    </a:lnTo>
                    <a:lnTo>
                      <a:pt x="93" y="9"/>
                    </a:lnTo>
                    <a:lnTo>
                      <a:pt x="110" y="10"/>
                    </a:lnTo>
                    <a:lnTo>
                      <a:pt x="129" y="13"/>
                    </a:lnTo>
                    <a:lnTo>
                      <a:pt x="146" y="15"/>
                    </a:lnTo>
                    <a:lnTo>
                      <a:pt x="164" y="16"/>
                    </a:lnTo>
                    <a:lnTo>
                      <a:pt x="182" y="19"/>
                    </a:lnTo>
                    <a:lnTo>
                      <a:pt x="200" y="20"/>
                    </a:lnTo>
                    <a:lnTo>
                      <a:pt x="219" y="22"/>
                    </a:lnTo>
                    <a:lnTo>
                      <a:pt x="237" y="23"/>
                    </a:lnTo>
                    <a:lnTo>
                      <a:pt x="256" y="26"/>
                    </a:lnTo>
                    <a:lnTo>
                      <a:pt x="274" y="27"/>
                    </a:lnTo>
                    <a:lnTo>
                      <a:pt x="293" y="30"/>
                    </a:lnTo>
                    <a:lnTo>
                      <a:pt x="3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Freeform 16">
                <a:extLst>
                  <a:ext uri="{FF2B5EF4-FFF2-40B4-BE49-F238E27FC236}">
                    <a16:creationId xmlns:a16="http://schemas.microsoft.com/office/drawing/2014/main" id="{126AA2B1-2692-4A98-B907-B87AA2105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1720"/>
                <a:ext cx="231" cy="197"/>
              </a:xfrm>
              <a:custGeom>
                <a:avLst/>
                <a:gdLst>
                  <a:gd name="T0" fmla="*/ 103 w 231"/>
                  <a:gd name="T1" fmla="*/ 7 h 197"/>
                  <a:gd name="T2" fmla="*/ 104 w 231"/>
                  <a:gd name="T3" fmla="*/ 11 h 197"/>
                  <a:gd name="T4" fmla="*/ 107 w 231"/>
                  <a:gd name="T5" fmla="*/ 10 h 197"/>
                  <a:gd name="T6" fmla="*/ 111 w 231"/>
                  <a:gd name="T7" fmla="*/ 9 h 197"/>
                  <a:gd name="T8" fmla="*/ 114 w 231"/>
                  <a:gd name="T9" fmla="*/ 9 h 197"/>
                  <a:gd name="T10" fmla="*/ 231 w 231"/>
                  <a:gd name="T11" fmla="*/ 23 h 197"/>
                  <a:gd name="T12" fmla="*/ 227 w 231"/>
                  <a:gd name="T13" fmla="*/ 67 h 197"/>
                  <a:gd name="T14" fmla="*/ 223 w 231"/>
                  <a:gd name="T15" fmla="*/ 110 h 197"/>
                  <a:gd name="T16" fmla="*/ 218 w 231"/>
                  <a:gd name="T17" fmla="*/ 153 h 197"/>
                  <a:gd name="T18" fmla="*/ 213 w 231"/>
                  <a:gd name="T19" fmla="*/ 197 h 197"/>
                  <a:gd name="T20" fmla="*/ 207 w 231"/>
                  <a:gd name="T21" fmla="*/ 196 h 197"/>
                  <a:gd name="T22" fmla="*/ 200 w 231"/>
                  <a:gd name="T23" fmla="*/ 196 h 197"/>
                  <a:gd name="T24" fmla="*/ 194 w 231"/>
                  <a:gd name="T25" fmla="*/ 196 h 197"/>
                  <a:gd name="T26" fmla="*/ 187 w 231"/>
                  <a:gd name="T27" fmla="*/ 196 h 197"/>
                  <a:gd name="T28" fmla="*/ 180 w 231"/>
                  <a:gd name="T29" fmla="*/ 194 h 197"/>
                  <a:gd name="T30" fmla="*/ 174 w 231"/>
                  <a:gd name="T31" fmla="*/ 194 h 197"/>
                  <a:gd name="T32" fmla="*/ 168 w 231"/>
                  <a:gd name="T33" fmla="*/ 192 h 197"/>
                  <a:gd name="T34" fmla="*/ 164 w 231"/>
                  <a:gd name="T35" fmla="*/ 189 h 197"/>
                  <a:gd name="T36" fmla="*/ 158 w 231"/>
                  <a:gd name="T37" fmla="*/ 190 h 197"/>
                  <a:gd name="T38" fmla="*/ 154 w 231"/>
                  <a:gd name="T39" fmla="*/ 192 h 197"/>
                  <a:gd name="T40" fmla="*/ 148 w 231"/>
                  <a:gd name="T41" fmla="*/ 192 h 197"/>
                  <a:gd name="T42" fmla="*/ 143 w 231"/>
                  <a:gd name="T43" fmla="*/ 192 h 197"/>
                  <a:gd name="T44" fmla="*/ 137 w 231"/>
                  <a:gd name="T45" fmla="*/ 190 h 197"/>
                  <a:gd name="T46" fmla="*/ 131 w 231"/>
                  <a:gd name="T47" fmla="*/ 189 h 197"/>
                  <a:gd name="T48" fmla="*/ 126 w 231"/>
                  <a:gd name="T49" fmla="*/ 187 h 197"/>
                  <a:gd name="T50" fmla="*/ 121 w 231"/>
                  <a:gd name="T51" fmla="*/ 186 h 197"/>
                  <a:gd name="T52" fmla="*/ 114 w 231"/>
                  <a:gd name="T53" fmla="*/ 187 h 197"/>
                  <a:gd name="T54" fmla="*/ 0 w 231"/>
                  <a:gd name="T55" fmla="*/ 174 h 197"/>
                  <a:gd name="T56" fmla="*/ 3 w 231"/>
                  <a:gd name="T57" fmla="*/ 136 h 197"/>
                  <a:gd name="T58" fmla="*/ 8 w 231"/>
                  <a:gd name="T59" fmla="*/ 99 h 197"/>
                  <a:gd name="T60" fmla="*/ 13 w 231"/>
                  <a:gd name="T61" fmla="*/ 62 h 197"/>
                  <a:gd name="T62" fmla="*/ 17 w 231"/>
                  <a:gd name="T63" fmla="*/ 23 h 197"/>
                  <a:gd name="T64" fmla="*/ 17 w 231"/>
                  <a:gd name="T65" fmla="*/ 23 h 197"/>
                  <a:gd name="T66" fmla="*/ 20 w 231"/>
                  <a:gd name="T67" fmla="*/ 0 h 197"/>
                  <a:gd name="T68" fmla="*/ 103 w 231"/>
                  <a:gd name="T69" fmla="*/ 7 h 19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1" h="197">
                    <a:moveTo>
                      <a:pt x="103" y="7"/>
                    </a:moveTo>
                    <a:lnTo>
                      <a:pt x="104" y="11"/>
                    </a:lnTo>
                    <a:lnTo>
                      <a:pt x="107" y="10"/>
                    </a:lnTo>
                    <a:lnTo>
                      <a:pt x="111" y="9"/>
                    </a:lnTo>
                    <a:lnTo>
                      <a:pt x="114" y="9"/>
                    </a:lnTo>
                    <a:lnTo>
                      <a:pt x="231" y="23"/>
                    </a:lnTo>
                    <a:lnTo>
                      <a:pt x="227" y="67"/>
                    </a:lnTo>
                    <a:lnTo>
                      <a:pt x="223" y="110"/>
                    </a:lnTo>
                    <a:lnTo>
                      <a:pt x="218" y="153"/>
                    </a:lnTo>
                    <a:lnTo>
                      <a:pt x="213" y="197"/>
                    </a:lnTo>
                    <a:lnTo>
                      <a:pt x="207" y="196"/>
                    </a:lnTo>
                    <a:lnTo>
                      <a:pt x="200" y="196"/>
                    </a:lnTo>
                    <a:lnTo>
                      <a:pt x="194" y="196"/>
                    </a:lnTo>
                    <a:lnTo>
                      <a:pt x="187" y="196"/>
                    </a:lnTo>
                    <a:lnTo>
                      <a:pt x="180" y="194"/>
                    </a:lnTo>
                    <a:lnTo>
                      <a:pt x="174" y="194"/>
                    </a:lnTo>
                    <a:lnTo>
                      <a:pt x="168" y="192"/>
                    </a:lnTo>
                    <a:lnTo>
                      <a:pt x="164" y="189"/>
                    </a:lnTo>
                    <a:lnTo>
                      <a:pt x="158" y="190"/>
                    </a:lnTo>
                    <a:lnTo>
                      <a:pt x="154" y="192"/>
                    </a:lnTo>
                    <a:lnTo>
                      <a:pt x="148" y="192"/>
                    </a:lnTo>
                    <a:lnTo>
                      <a:pt x="143" y="192"/>
                    </a:lnTo>
                    <a:lnTo>
                      <a:pt x="137" y="190"/>
                    </a:lnTo>
                    <a:lnTo>
                      <a:pt x="131" y="189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14" y="187"/>
                    </a:lnTo>
                    <a:lnTo>
                      <a:pt x="0" y="174"/>
                    </a:lnTo>
                    <a:lnTo>
                      <a:pt x="3" y="136"/>
                    </a:lnTo>
                    <a:lnTo>
                      <a:pt x="8" y="99"/>
                    </a:lnTo>
                    <a:lnTo>
                      <a:pt x="13" y="62"/>
                    </a:lnTo>
                    <a:lnTo>
                      <a:pt x="17" y="23"/>
                    </a:lnTo>
                    <a:lnTo>
                      <a:pt x="20" y="0"/>
                    </a:lnTo>
                    <a:lnTo>
                      <a:pt x="10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17">
                <a:extLst>
                  <a:ext uri="{FF2B5EF4-FFF2-40B4-BE49-F238E27FC236}">
                    <a16:creationId xmlns:a16="http://schemas.microsoft.com/office/drawing/2014/main" id="{0114DFD2-350B-404A-8526-DF8ADB516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1749"/>
                <a:ext cx="267" cy="213"/>
              </a:xfrm>
              <a:custGeom>
                <a:avLst/>
                <a:gdLst>
                  <a:gd name="T0" fmla="*/ 267 w 267"/>
                  <a:gd name="T1" fmla="*/ 27 h 213"/>
                  <a:gd name="T2" fmla="*/ 263 w 267"/>
                  <a:gd name="T3" fmla="*/ 74 h 213"/>
                  <a:gd name="T4" fmla="*/ 257 w 267"/>
                  <a:gd name="T5" fmla="*/ 118 h 213"/>
                  <a:gd name="T6" fmla="*/ 252 w 267"/>
                  <a:gd name="T7" fmla="*/ 164 h 213"/>
                  <a:gd name="T8" fmla="*/ 247 w 267"/>
                  <a:gd name="T9" fmla="*/ 213 h 213"/>
                  <a:gd name="T10" fmla="*/ 233 w 267"/>
                  <a:gd name="T11" fmla="*/ 211 h 213"/>
                  <a:gd name="T12" fmla="*/ 217 w 267"/>
                  <a:gd name="T13" fmla="*/ 210 h 213"/>
                  <a:gd name="T14" fmla="*/ 202 w 267"/>
                  <a:gd name="T15" fmla="*/ 208 h 213"/>
                  <a:gd name="T16" fmla="*/ 187 w 267"/>
                  <a:gd name="T17" fmla="*/ 207 h 213"/>
                  <a:gd name="T18" fmla="*/ 172 w 267"/>
                  <a:gd name="T19" fmla="*/ 205 h 213"/>
                  <a:gd name="T20" fmla="*/ 156 w 267"/>
                  <a:gd name="T21" fmla="*/ 204 h 213"/>
                  <a:gd name="T22" fmla="*/ 140 w 267"/>
                  <a:gd name="T23" fmla="*/ 201 h 213"/>
                  <a:gd name="T24" fmla="*/ 125 w 267"/>
                  <a:gd name="T25" fmla="*/ 200 h 213"/>
                  <a:gd name="T26" fmla="*/ 109 w 267"/>
                  <a:gd name="T27" fmla="*/ 197 h 213"/>
                  <a:gd name="T28" fmla="*/ 93 w 267"/>
                  <a:gd name="T29" fmla="*/ 195 h 213"/>
                  <a:gd name="T30" fmla="*/ 79 w 267"/>
                  <a:gd name="T31" fmla="*/ 193 h 213"/>
                  <a:gd name="T32" fmla="*/ 63 w 267"/>
                  <a:gd name="T33" fmla="*/ 191 h 213"/>
                  <a:gd name="T34" fmla="*/ 47 w 267"/>
                  <a:gd name="T35" fmla="*/ 188 h 213"/>
                  <a:gd name="T36" fmla="*/ 33 w 267"/>
                  <a:gd name="T37" fmla="*/ 187 h 213"/>
                  <a:gd name="T38" fmla="*/ 18 w 267"/>
                  <a:gd name="T39" fmla="*/ 185 h 213"/>
                  <a:gd name="T40" fmla="*/ 3 w 267"/>
                  <a:gd name="T41" fmla="*/ 184 h 213"/>
                  <a:gd name="T42" fmla="*/ 0 w 267"/>
                  <a:gd name="T43" fmla="*/ 173 h 213"/>
                  <a:gd name="T44" fmla="*/ 2 w 267"/>
                  <a:gd name="T45" fmla="*/ 158 h 213"/>
                  <a:gd name="T46" fmla="*/ 3 w 267"/>
                  <a:gd name="T47" fmla="*/ 144 h 213"/>
                  <a:gd name="T48" fmla="*/ 5 w 267"/>
                  <a:gd name="T49" fmla="*/ 133 h 213"/>
                  <a:gd name="T50" fmla="*/ 8 w 267"/>
                  <a:gd name="T51" fmla="*/ 100 h 213"/>
                  <a:gd name="T52" fmla="*/ 12 w 267"/>
                  <a:gd name="T53" fmla="*/ 68 h 213"/>
                  <a:gd name="T54" fmla="*/ 15 w 267"/>
                  <a:gd name="T55" fmla="*/ 34 h 213"/>
                  <a:gd name="T56" fmla="*/ 19 w 267"/>
                  <a:gd name="T57" fmla="*/ 0 h 213"/>
                  <a:gd name="T58" fmla="*/ 267 w 267"/>
                  <a:gd name="T59" fmla="*/ 27 h 21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67" h="213">
                    <a:moveTo>
                      <a:pt x="267" y="27"/>
                    </a:moveTo>
                    <a:lnTo>
                      <a:pt x="263" y="74"/>
                    </a:lnTo>
                    <a:lnTo>
                      <a:pt x="257" y="118"/>
                    </a:lnTo>
                    <a:lnTo>
                      <a:pt x="252" y="164"/>
                    </a:lnTo>
                    <a:lnTo>
                      <a:pt x="247" y="213"/>
                    </a:lnTo>
                    <a:lnTo>
                      <a:pt x="233" y="211"/>
                    </a:lnTo>
                    <a:lnTo>
                      <a:pt x="217" y="210"/>
                    </a:lnTo>
                    <a:lnTo>
                      <a:pt x="202" y="208"/>
                    </a:lnTo>
                    <a:lnTo>
                      <a:pt x="187" y="207"/>
                    </a:lnTo>
                    <a:lnTo>
                      <a:pt x="172" y="205"/>
                    </a:lnTo>
                    <a:lnTo>
                      <a:pt x="156" y="204"/>
                    </a:lnTo>
                    <a:lnTo>
                      <a:pt x="140" y="201"/>
                    </a:lnTo>
                    <a:lnTo>
                      <a:pt x="125" y="200"/>
                    </a:lnTo>
                    <a:lnTo>
                      <a:pt x="109" y="197"/>
                    </a:lnTo>
                    <a:lnTo>
                      <a:pt x="93" y="195"/>
                    </a:lnTo>
                    <a:lnTo>
                      <a:pt x="79" y="193"/>
                    </a:lnTo>
                    <a:lnTo>
                      <a:pt x="63" y="191"/>
                    </a:lnTo>
                    <a:lnTo>
                      <a:pt x="47" y="188"/>
                    </a:lnTo>
                    <a:lnTo>
                      <a:pt x="33" y="187"/>
                    </a:lnTo>
                    <a:lnTo>
                      <a:pt x="18" y="185"/>
                    </a:lnTo>
                    <a:lnTo>
                      <a:pt x="3" y="184"/>
                    </a:lnTo>
                    <a:lnTo>
                      <a:pt x="0" y="173"/>
                    </a:lnTo>
                    <a:lnTo>
                      <a:pt x="2" y="158"/>
                    </a:lnTo>
                    <a:lnTo>
                      <a:pt x="3" y="144"/>
                    </a:lnTo>
                    <a:lnTo>
                      <a:pt x="5" y="133"/>
                    </a:lnTo>
                    <a:lnTo>
                      <a:pt x="8" y="100"/>
                    </a:lnTo>
                    <a:lnTo>
                      <a:pt x="12" y="68"/>
                    </a:lnTo>
                    <a:lnTo>
                      <a:pt x="15" y="34"/>
                    </a:lnTo>
                    <a:lnTo>
                      <a:pt x="19" y="0"/>
                    </a:lnTo>
                    <a:lnTo>
                      <a:pt x="267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Freeform 18">
                <a:extLst>
                  <a:ext uri="{FF2B5EF4-FFF2-40B4-BE49-F238E27FC236}">
                    <a16:creationId xmlns:a16="http://schemas.microsoft.com/office/drawing/2014/main" id="{E71D5EF0-FB03-4F92-8F30-10BA9B709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1777"/>
                <a:ext cx="279" cy="216"/>
              </a:xfrm>
              <a:custGeom>
                <a:avLst/>
                <a:gdLst>
                  <a:gd name="T0" fmla="*/ 279 w 279"/>
                  <a:gd name="T1" fmla="*/ 29 h 216"/>
                  <a:gd name="T2" fmla="*/ 276 w 279"/>
                  <a:gd name="T3" fmla="*/ 76 h 216"/>
                  <a:gd name="T4" fmla="*/ 272 w 279"/>
                  <a:gd name="T5" fmla="*/ 123 h 216"/>
                  <a:gd name="T6" fmla="*/ 266 w 279"/>
                  <a:gd name="T7" fmla="*/ 169 h 216"/>
                  <a:gd name="T8" fmla="*/ 262 w 279"/>
                  <a:gd name="T9" fmla="*/ 216 h 216"/>
                  <a:gd name="T10" fmla="*/ 246 w 279"/>
                  <a:gd name="T11" fmla="*/ 215 h 216"/>
                  <a:gd name="T12" fmla="*/ 229 w 279"/>
                  <a:gd name="T13" fmla="*/ 213 h 216"/>
                  <a:gd name="T14" fmla="*/ 213 w 279"/>
                  <a:gd name="T15" fmla="*/ 212 h 216"/>
                  <a:gd name="T16" fmla="*/ 198 w 279"/>
                  <a:gd name="T17" fmla="*/ 209 h 216"/>
                  <a:gd name="T18" fmla="*/ 180 w 279"/>
                  <a:gd name="T19" fmla="*/ 207 h 216"/>
                  <a:gd name="T20" fmla="*/ 165 w 279"/>
                  <a:gd name="T21" fmla="*/ 206 h 216"/>
                  <a:gd name="T22" fmla="*/ 149 w 279"/>
                  <a:gd name="T23" fmla="*/ 205 h 216"/>
                  <a:gd name="T24" fmla="*/ 132 w 279"/>
                  <a:gd name="T25" fmla="*/ 203 h 216"/>
                  <a:gd name="T26" fmla="*/ 116 w 279"/>
                  <a:gd name="T27" fmla="*/ 200 h 216"/>
                  <a:gd name="T28" fmla="*/ 99 w 279"/>
                  <a:gd name="T29" fmla="*/ 199 h 216"/>
                  <a:gd name="T30" fmla="*/ 83 w 279"/>
                  <a:gd name="T31" fmla="*/ 197 h 216"/>
                  <a:gd name="T32" fmla="*/ 66 w 279"/>
                  <a:gd name="T33" fmla="*/ 195 h 216"/>
                  <a:gd name="T34" fmla="*/ 50 w 279"/>
                  <a:gd name="T35" fmla="*/ 193 h 216"/>
                  <a:gd name="T36" fmla="*/ 33 w 279"/>
                  <a:gd name="T37" fmla="*/ 190 h 216"/>
                  <a:gd name="T38" fmla="*/ 18 w 279"/>
                  <a:gd name="T39" fmla="*/ 189 h 216"/>
                  <a:gd name="T40" fmla="*/ 0 w 279"/>
                  <a:gd name="T41" fmla="*/ 186 h 216"/>
                  <a:gd name="T42" fmla="*/ 9 w 279"/>
                  <a:gd name="T43" fmla="*/ 93 h 216"/>
                  <a:gd name="T44" fmla="*/ 12 w 279"/>
                  <a:gd name="T45" fmla="*/ 72 h 216"/>
                  <a:gd name="T46" fmla="*/ 15 w 279"/>
                  <a:gd name="T47" fmla="*/ 50 h 216"/>
                  <a:gd name="T48" fmla="*/ 18 w 279"/>
                  <a:gd name="T49" fmla="*/ 29 h 216"/>
                  <a:gd name="T50" fmla="*/ 19 w 279"/>
                  <a:gd name="T51" fmla="*/ 5 h 216"/>
                  <a:gd name="T52" fmla="*/ 23 w 279"/>
                  <a:gd name="T53" fmla="*/ 0 h 216"/>
                  <a:gd name="T54" fmla="*/ 279 w 279"/>
                  <a:gd name="T55" fmla="*/ 29 h 2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79" h="216">
                    <a:moveTo>
                      <a:pt x="279" y="29"/>
                    </a:moveTo>
                    <a:lnTo>
                      <a:pt x="276" y="76"/>
                    </a:lnTo>
                    <a:lnTo>
                      <a:pt x="272" y="123"/>
                    </a:lnTo>
                    <a:lnTo>
                      <a:pt x="266" y="169"/>
                    </a:lnTo>
                    <a:lnTo>
                      <a:pt x="262" y="216"/>
                    </a:lnTo>
                    <a:lnTo>
                      <a:pt x="246" y="215"/>
                    </a:lnTo>
                    <a:lnTo>
                      <a:pt x="229" y="213"/>
                    </a:lnTo>
                    <a:lnTo>
                      <a:pt x="213" y="212"/>
                    </a:lnTo>
                    <a:lnTo>
                      <a:pt x="198" y="209"/>
                    </a:lnTo>
                    <a:lnTo>
                      <a:pt x="180" y="207"/>
                    </a:lnTo>
                    <a:lnTo>
                      <a:pt x="165" y="206"/>
                    </a:lnTo>
                    <a:lnTo>
                      <a:pt x="149" y="205"/>
                    </a:lnTo>
                    <a:lnTo>
                      <a:pt x="132" y="203"/>
                    </a:lnTo>
                    <a:lnTo>
                      <a:pt x="116" y="200"/>
                    </a:lnTo>
                    <a:lnTo>
                      <a:pt x="99" y="199"/>
                    </a:lnTo>
                    <a:lnTo>
                      <a:pt x="83" y="197"/>
                    </a:lnTo>
                    <a:lnTo>
                      <a:pt x="66" y="195"/>
                    </a:lnTo>
                    <a:lnTo>
                      <a:pt x="50" y="193"/>
                    </a:lnTo>
                    <a:lnTo>
                      <a:pt x="33" y="190"/>
                    </a:lnTo>
                    <a:lnTo>
                      <a:pt x="18" y="189"/>
                    </a:lnTo>
                    <a:lnTo>
                      <a:pt x="0" y="186"/>
                    </a:lnTo>
                    <a:lnTo>
                      <a:pt x="9" y="93"/>
                    </a:lnTo>
                    <a:lnTo>
                      <a:pt x="12" y="72"/>
                    </a:lnTo>
                    <a:lnTo>
                      <a:pt x="15" y="50"/>
                    </a:lnTo>
                    <a:lnTo>
                      <a:pt x="18" y="29"/>
                    </a:lnTo>
                    <a:lnTo>
                      <a:pt x="19" y="5"/>
                    </a:lnTo>
                    <a:lnTo>
                      <a:pt x="23" y="0"/>
                    </a:lnTo>
                    <a:lnTo>
                      <a:pt x="279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Freeform 19">
                <a:extLst>
                  <a:ext uri="{FF2B5EF4-FFF2-40B4-BE49-F238E27FC236}">
                    <a16:creationId xmlns:a16="http://schemas.microsoft.com/office/drawing/2014/main" id="{87D0B06D-9198-4370-A7A5-36E695C86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1530"/>
                <a:ext cx="240" cy="263"/>
              </a:xfrm>
              <a:custGeom>
                <a:avLst/>
                <a:gdLst>
                  <a:gd name="T0" fmla="*/ 97 w 240"/>
                  <a:gd name="T1" fmla="*/ 33 h 263"/>
                  <a:gd name="T2" fmla="*/ 125 w 240"/>
                  <a:gd name="T3" fmla="*/ 64 h 263"/>
                  <a:gd name="T4" fmla="*/ 142 w 240"/>
                  <a:gd name="T5" fmla="*/ 73 h 263"/>
                  <a:gd name="T6" fmla="*/ 167 w 240"/>
                  <a:gd name="T7" fmla="*/ 51 h 263"/>
                  <a:gd name="T8" fmla="*/ 197 w 240"/>
                  <a:gd name="T9" fmla="*/ 30 h 263"/>
                  <a:gd name="T10" fmla="*/ 219 w 240"/>
                  <a:gd name="T11" fmla="*/ 16 h 263"/>
                  <a:gd name="T12" fmla="*/ 233 w 240"/>
                  <a:gd name="T13" fmla="*/ 24 h 263"/>
                  <a:gd name="T14" fmla="*/ 236 w 240"/>
                  <a:gd name="T15" fmla="*/ 47 h 263"/>
                  <a:gd name="T16" fmla="*/ 237 w 240"/>
                  <a:gd name="T17" fmla="*/ 64 h 263"/>
                  <a:gd name="T18" fmla="*/ 216 w 240"/>
                  <a:gd name="T19" fmla="*/ 84 h 263"/>
                  <a:gd name="T20" fmla="*/ 187 w 240"/>
                  <a:gd name="T21" fmla="*/ 106 h 263"/>
                  <a:gd name="T22" fmla="*/ 160 w 240"/>
                  <a:gd name="T23" fmla="*/ 127 h 263"/>
                  <a:gd name="T24" fmla="*/ 160 w 240"/>
                  <a:gd name="T25" fmla="*/ 146 h 263"/>
                  <a:gd name="T26" fmla="*/ 177 w 240"/>
                  <a:gd name="T27" fmla="*/ 167 h 263"/>
                  <a:gd name="T28" fmla="*/ 185 w 240"/>
                  <a:gd name="T29" fmla="*/ 193 h 263"/>
                  <a:gd name="T30" fmla="*/ 202 w 240"/>
                  <a:gd name="T31" fmla="*/ 220 h 263"/>
                  <a:gd name="T32" fmla="*/ 213 w 240"/>
                  <a:gd name="T33" fmla="*/ 243 h 263"/>
                  <a:gd name="T34" fmla="*/ 197 w 240"/>
                  <a:gd name="T35" fmla="*/ 259 h 263"/>
                  <a:gd name="T36" fmla="*/ 169 w 240"/>
                  <a:gd name="T37" fmla="*/ 254 h 263"/>
                  <a:gd name="T38" fmla="*/ 155 w 240"/>
                  <a:gd name="T39" fmla="*/ 229 h 263"/>
                  <a:gd name="T40" fmla="*/ 137 w 240"/>
                  <a:gd name="T41" fmla="*/ 199 h 263"/>
                  <a:gd name="T42" fmla="*/ 122 w 240"/>
                  <a:gd name="T43" fmla="*/ 176 h 263"/>
                  <a:gd name="T44" fmla="*/ 106 w 240"/>
                  <a:gd name="T45" fmla="*/ 183 h 263"/>
                  <a:gd name="T46" fmla="*/ 77 w 240"/>
                  <a:gd name="T47" fmla="*/ 207 h 263"/>
                  <a:gd name="T48" fmla="*/ 46 w 240"/>
                  <a:gd name="T49" fmla="*/ 226 h 263"/>
                  <a:gd name="T50" fmla="*/ 13 w 240"/>
                  <a:gd name="T51" fmla="*/ 226 h 263"/>
                  <a:gd name="T52" fmla="*/ 3 w 240"/>
                  <a:gd name="T53" fmla="*/ 207 h 263"/>
                  <a:gd name="T54" fmla="*/ 23 w 240"/>
                  <a:gd name="T55" fmla="*/ 183 h 263"/>
                  <a:gd name="T56" fmla="*/ 53 w 240"/>
                  <a:gd name="T57" fmla="*/ 154 h 263"/>
                  <a:gd name="T58" fmla="*/ 79 w 240"/>
                  <a:gd name="T59" fmla="*/ 131 h 263"/>
                  <a:gd name="T60" fmla="*/ 80 w 240"/>
                  <a:gd name="T61" fmla="*/ 114 h 263"/>
                  <a:gd name="T62" fmla="*/ 62 w 240"/>
                  <a:gd name="T63" fmla="*/ 86 h 263"/>
                  <a:gd name="T64" fmla="*/ 40 w 240"/>
                  <a:gd name="T65" fmla="*/ 56 h 263"/>
                  <a:gd name="T66" fmla="*/ 27 w 240"/>
                  <a:gd name="T67" fmla="*/ 29 h 263"/>
                  <a:gd name="T68" fmla="*/ 30 w 240"/>
                  <a:gd name="T69" fmla="*/ 10 h 263"/>
                  <a:gd name="T70" fmla="*/ 46 w 240"/>
                  <a:gd name="T71" fmla="*/ 1 h 263"/>
                  <a:gd name="T72" fmla="*/ 66 w 240"/>
                  <a:gd name="T73" fmla="*/ 3 h 263"/>
                  <a:gd name="T74" fmla="*/ 85 w 240"/>
                  <a:gd name="T75" fmla="*/ 11 h 2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0" h="263">
                    <a:moveTo>
                      <a:pt x="92" y="17"/>
                    </a:moveTo>
                    <a:lnTo>
                      <a:pt x="97" y="33"/>
                    </a:lnTo>
                    <a:lnTo>
                      <a:pt x="112" y="49"/>
                    </a:lnTo>
                    <a:lnTo>
                      <a:pt x="125" y="64"/>
                    </a:lnTo>
                    <a:lnTo>
                      <a:pt x="132" y="79"/>
                    </a:lnTo>
                    <a:lnTo>
                      <a:pt x="142" y="73"/>
                    </a:lnTo>
                    <a:lnTo>
                      <a:pt x="155" y="63"/>
                    </a:lnTo>
                    <a:lnTo>
                      <a:pt x="167" y="51"/>
                    </a:lnTo>
                    <a:lnTo>
                      <a:pt x="183" y="40"/>
                    </a:lnTo>
                    <a:lnTo>
                      <a:pt x="197" y="30"/>
                    </a:lnTo>
                    <a:lnTo>
                      <a:pt x="209" y="21"/>
                    </a:lnTo>
                    <a:lnTo>
                      <a:pt x="219" y="16"/>
                    </a:lnTo>
                    <a:lnTo>
                      <a:pt x="226" y="16"/>
                    </a:lnTo>
                    <a:lnTo>
                      <a:pt x="233" y="24"/>
                    </a:lnTo>
                    <a:lnTo>
                      <a:pt x="236" y="36"/>
                    </a:lnTo>
                    <a:lnTo>
                      <a:pt x="236" y="47"/>
                    </a:lnTo>
                    <a:lnTo>
                      <a:pt x="240" y="59"/>
                    </a:lnTo>
                    <a:lnTo>
                      <a:pt x="237" y="64"/>
                    </a:lnTo>
                    <a:lnTo>
                      <a:pt x="229" y="73"/>
                    </a:lnTo>
                    <a:lnTo>
                      <a:pt x="216" y="84"/>
                    </a:lnTo>
                    <a:lnTo>
                      <a:pt x="202" y="94"/>
                    </a:lnTo>
                    <a:lnTo>
                      <a:pt x="187" y="106"/>
                    </a:lnTo>
                    <a:lnTo>
                      <a:pt x="173" y="117"/>
                    </a:lnTo>
                    <a:lnTo>
                      <a:pt x="160" y="127"/>
                    </a:lnTo>
                    <a:lnTo>
                      <a:pt x="152" y="134"/>
                    </a:lnTo>
                    <a:lnTo>
                      <a:pt x="160" y="146"/>
                    </a:lnTo>
                    <a:lnTo>
                      <a:pt x="169" y="157"/>
                    </a:lnTo>
                    <a:lnTo>
                      <a:pt x="177" y="167"/>
                    </a:lnTo>
                    <a:lnTo>
                      <a:pt x="182" y="180"/>
                    </a:lnTo>
                    <a:lnTo>
                      <a:pt x="185" y="193"/>
                    </a:lnTo>
                    <a:lnTo>
                      <a:pt x="193" y="207"/>
                    </a:lnTo>
                    <a:lnTo>
                      <a:pt x="202" y="220"/>
                    </a:lnTo>
                    <a:lnTo>
                      <a:pt x="210" y="232"/>
                    </a:lnTo>
                    <a:lnTo>
                      <a:pt x="213" y="243"/>
                    </a:lnTo>
                    <a:lnTo>
                      <a:pt x="210" y="253"/>
                    </a:lnTo>
                    <a:lnTo>
                      <a:pt x="197" y="259"/>
                    </a:lnTo>
                    <a:lnTo>
                      <a:pt x="173" y="263"/>
                    </a:lnTo>
                    <a:lnTo>
                      <a:pt x="169" y="254"/>
                    </a:lnTo>
                    <a:lnTo>
                      <a:pt x="162" y="243"/>
                    </a:lnTo>
                    <a:lnTo>
                      <a:pt x="155" y="229"/>
                    </a:lnTo>
                    <a:lnTo>
                      <a:pt x="146" y="213"/>
                    </a:lnTo>
                    <a:lnTo>
                      <a:pt x="137" y="199"/>
                    </a:lnTo>
                    <a:lnTo>
                      <a:pt x="129" y="186"/>
                    </a:lnTo>
                    <a:lnTo>
                      <a:pt x="122" y="176"/>
                    </a:lnTo>
                    <a:lnTo>
                      <a:pt x="116" y="171"/>
                    </a:lnTo>
                    <a:lnTo>
                      <a:pt x="106" y="183"/>
                    </a:lnTo>
                    <a:lnTo>
                      <a:pt x="93" y="196"/>
                    </a:lnTo>
                    <a:lnTo>
                      <a:pt x="77" y="207"/>
                    </a:lnTo>
                    <a:lnTo>
                      <a:pt x="62" y="217"/>
                    </a:lnTo>
                    <a:lnTo>
                      <a:pt x="46" y="226"/>
                    </a:lnTo>
                    <a:lnTo>
                      <a:pt x="29" y="229"/>
                    </a:lnTo>
                    <a:lnTo>
                      <a:pt x="13" y="226"/>
                    </a:lnTo>
                    <a:lnTo>
                      <a:pt x="0" y="216"/>
                    </a:lnTo>
                    <a:lnTo>
                      <a:pt x="3" y="207"/>
                    </a:lnTo>
                    <a:lnTo>
                      <a:pt x="12" y="196"/>
                    </a:lnTo>
                    <a:lnTo>
                      <a:pt x="23" y="183"/>
                    </a:lnTo>
                    <a:lnTo>
                      <a:pt x="39" y="169"/>
                    </a:lnTo>
                    <a:lnTo>
                      <a:pt x="53" y="154"/>
                    </a:lnTo>
                    <a:lnTo>
                      <a:pt x="67" y="141"/>
                    </a:lnTo>
                    <a:lnTo>
                      <a:pt x="79" y="131"/>
                    </a:lnTo>
                    <a:lnTo>
                      <a:pt x="86" y="124"/>
                    </a:lnTo>
                    <a:lnTo>
                      <a:pt x="80" y="114"/>
                    </a:lnTo>
                    <a:lnTo>
                      <a:pt x="72" y="100"/>
                    </a:lnTo>
                    <a:lnTo>
                      <a:pt x="62" y="86"/>
                    </a:lnTo>
                    <a:lnTo>
                      <a:pt x="52" y="70"/>
                    </a:lnTo>
                    <a:lnTo>
                      <a:pt x="40" y="56"/>
                    </a:lnTo>
                    <a:lnTo>
                      <a:pt x="33" y="40"/>
                    </a:lnTo>
                    <a:lnTo>
                      <a:pt x="27" y="29"/>
                    </a:lnTo>
                    <a:lnTo>
                      <a:pt x="25" y="19"/>
                    </a:lnTo>
                    <a:lnTo>
                      <a:pt x="30" y="10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6" y="0"/>
                    </a:lnTo>
                    <a:lnTo>
                      <a:pt x="66" y="3"/>
                    </a:lnTo>
                    <a:lnTo>
                      <a:pt x="76" y="6"/>
                    </a:lnTo>
                    <a:lnTo>
                      <a:pt x="85" y="11"/>
                    </a:lnTo>
                    <a:lnTo>
                      <a:pt x="92" y="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Freeform 20">
                <a:extLst>
                  <a:ext uri="{FF2B5EF4-FFF2-40B4-BE49-F238E27FC236}">
                    <a16:creationId xmlns:a16="http://schemas.microsoft.com/office/drawing/2014/main" id="{5A163D71-1C28-4ABB-A724-0BEE8417A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1810"/>
                <a:ext cx="308" cy="219"/>
              </a:xfrm>
              <a:custGeom>
                <a:avLst/>
                <a:gdLst>
                  <a:gd name="T0" fmla="*/ 124 w 308"/>
                  <a:gd name="T1" fmla="*/ 13 h 219"/>
                  <a:gd name="T2" fmla="*/ 125 w 308"/>
                  <a:gd name="T3" fmla="*/ 10 h 219"/>
                  <a:gd name="T4" fmla="*/ 148 w 308"/>
                  <a:gd name="T5" fmla="*/ 13 h 219"/>
                  <a:gd name="T6" fmla="*/ 171 w 308"/>
                  <a:gd name="T7" fmla="*/ 16 h 219"/>
                  <a:gd name="T8" fmla="*/ 194 w 308"/>
                  <a:gd name="T9" fmla="*/ 17 h 219"/>
                  <a:gd name="T10" fmla="*/ 217 w 308"/>
                  <a:gd name="T11" fmla="*/ 20 h 219"/>
                  <a:gd name="T12" fmla="*/ 241 w 308"/>
                  <a:gd name="T13" fmla="*/ 22 h 219"/>
                  <a:gd name="T14" fmla="*/ 264 w 308"/>
                  <a:gd name="T15" fmla="*/ 24 h 219"/>
                  <a:gd name="T16" fmla="*/ 285 w 308"/>
                  <a:gd name="T17" fmla="*/ 27 h 219"/>
                  <a:gd name="T18" fmla="*/ 308 w 308"/>
                  <a:gd name="T19" fmla="*/ 30 h 219"/>
                  <a:gd name="T20" fmla="*/ 305 w 308"/>
                  <a:gd name="T21" fmla="*/ 77 h 219"/>
                  <a:gd name="T22" fmla="*/ 300 w 308"/>
                  <a:gd name="T23" fmla="*/ 124 h 219"/>
                  <a:gd name="T24" fmla="*/ 294 w 308"/>
                  <a:gd name="T25" fmla="*/ 172 h 219"/>
                  <a:gd name="T26" fmla="*/ 288 w 308"/>
                  <a:gd name="T27" fmla="*/ 219 h 219"/>
                  <a:gd name="T28" fmla="*/ 270 w 308"/>
                  <a:gd name="T29" fmla="*/ 217 h 219"/>
                  <a:gd name="T30" fmla="*/ 253 w 308"/>
                  <a:gd name="T31" fmla="*/ 216 h 219"/>
                  <a:gd name="T32" fmla="*/ 234 w 308"/>
                  <a:gd name="T33" fmla="*/ 213 h 219"/>
                  <a:gd name="T34" fmla="*/ 215 w 308"/>
                  <a:gd name="T35" fmla="*/ 212 h 219"/>
                  <a:gd name="T36" fmla="*/ 198 w 308"/>
                  <a:gd name="T37" fmla="*/ 210 h 219"/>
                  <a:gd name="T38" fmla="*/ 180 w 308"/>
                  <a:gd name="T39" fmla="*/ 207 h 219"/>
                  <a:gd name="T40" fmla="*/ 163 w 308"/>
                  <a:gd name="T41" fmla="*/ 206 h 219"/>
                  <a:gd name="T42" fmla="*/ 144 w 308"/>
                  <a:gd name="T43" fmla="*/ 203 h 219"/>
                  <a:gd name="T44" fmla="*/ 127 w 308"/>
                  <a:gd name="T45" fmla="*/ 202 h 219"/>
                  <a:gd name="T46" fmla="*/ 108 w 308"/>
                  <a:gd name="T47" fmla="*/ 199 h 219"/>
                  <a:gd name="T48" fmla="*/ 91 w 308"/>
                  <a:gd name="T49" fmla="*/ 197 h 219"/>
                  <a:gd name="T50" fmla="*/ 73 w 308"/>
                  <a:gd name="T51" fmla="*/ 196 h 219"/>
                  <a:gd name="T52" fmla="*/ 54 w 308"/>
                  <a:gd name="T53" fmla="*/ 193 h 219"/>
                  <a:gd name="T54" fmla="*/ 37 w 308"/>
                  <a:gd name="T55" fmla="*/ 192 h 219"/>
                  <a:gd name="T56" fmla="*/ 18 w 308"/>
                  <a:gd name="T57" fmla="*/ 189 h 219"/>
                  <a:gd name="T58" fmla="*/ 0 w 308"/>
                  <a:gd name="T59" fmla="*/ 187 h 219"/>
                  <a:gd name="T60" fmla="*/ 4 w 308"/>
                  <a:gd name="T61" fmla="*/ 142 h 219"/>
                  <a:gd name="T62" fmla="*/ 8 w 308"/>
                  <a:gd name="T63" fmla="*/ 93 h 219"/>
                  <a:gd name="T64" fmla="*/ 14 w 308"/>
                  <a:gd name="T65" fmla="*/ 46 h 219"/>
                  <a:gd name="T66" fmla="*/ 18 w 308"/>
                  <a:gd name="T67" fmla="*/ 0 h 219"/>
                  <a:gd name="T68" fmla="*/ 33 w 308"/>
                  <a:gd name="T69" fmla="*/ 2 h 219"/>
                  <a:gd name="T70" fmla="*/ 45 w 308"/>
                  <a:gd name="T71" fmla="*/ 3 h 219"/>
                  <a:gd name="T72" fmla="*/ 58 w 308"/>
                  <a:gd name="T73" fmla="*/ 4 h 219"/>
                  <a:gd name="T74" fmla="*/ 71 w 308"/>
                  <a:gd name="T75" fmla="*/ 6 h 219"/>
                  <a:gd name="T76" fmla="*/ 84 w 308"/>
                  <a:gd name="T77" fmla="*/ 7 h 219"/>
                  <a:gd name="T78" fmla="*/ 98 w 308"/>
                  <a:gd name="T79" fmla="*/ 9 h 219"/>
                  <a:gd name="T80" fmla="*/ 111 w 308"/>
                  <a:gd name="T81" fmla="*/ 10 h 219"/>
                  <a:gd name="T82" fmla="*/ 124 w 308"/>
                  <a:gd name="T83" fmla="*/ 13 h 21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08" h="219">
                    <a:moveTo>
                      <a:pt x="124" y="13"/>
                    </a:moveTo>
                    <a:lnTo>
                      <a:pt x="125" y="10"/>
                    </a:lnTo>
                    <a:lnTo>
                      <a:pt x="148" y="13"/>
                    </a:lnTo>
                    <a:lnTo>
                      <a:pt x="171" y="16"/>
                    </a:lnTo>
                    <a:lnTo>
                      <a:pt x="194" y="17"/>
                    </a:lnTo>
                    <a:lnTo>
                      <a:pt x="217" y="20"/>
                    </a:lnTo>
                    <a:lnTo>
                      <a:pt x="241" y="22"/>
                    </a:lnTo>
                    <a:lnTo>
                      <a:pt x="264" y="24"/>
                    </a:lnTo>
                    <a:lnTo>
                      <a:pt x="285" y="27"/>
                    </a:lnTo>
                    <a:lnTo>
                      <a:pt x="308" y="30"/>
                    </a:lnTo>
                    <a:lnTo>
                      <a:pt x="305" y="77"/>
                    </a:lnTo>
                    <a:lnTo>
                      <a:pt x="300" y="124"/>
                    </a:lnTo>
                    <a:lnTo>
                      <a:pt x="294" y="172"/>
                    </a:lnTo>
                    <a:lnTo>
                      <a:pt x="288" y="219"/>
                    </a:lnTo>
                    <a:lnTo>
                      <a:pt x="270" y="217"/>
                    </a:lnTo>
                    <a:lnTo>
                      <a:pt x="253" y="216"/>
                    </a:lnTo>
                    <a:lnTo>
                      <a:pt x="234" y="213"/>
                    </a:lnTo>
                    <a:lnTo>
                      <a:pt x="215" y="212"/>
                    </a:lnTo>
                    <a:lnTo>
                      <a:pt x="198" y="210"/>
                    </a:lnTo>
                    <a:lnTo>
                      <a:pt x="180" y="207"/>
                    </a:lnTo>
                    <a:lnTo>
                      <a:pt x="163" y="206"/>
                    </a:lnTo>
                    <a:lnTo>
                      <a:pt x="144" y="203"/>
                    </a:lnTo>
                    <a:lnTo>
                      <a:pt x="127" y="202"/>
                    </a:lnTo>
                    <a:lnTo>
                      <a:pt x="108" y="199"/>
                    </a:lnTo>
                    <a:lnTo>
                      <a:pt x="91" y="197"/>
                    </a:lnTo>
                    <a:lnTo>
                      <a:pt x="73" y="196"/>
                    </a:lnTo>
                    <a:lnTo>
                      <a:pt x="54" y="193"/>
                    </a:lnTo>
                    <a:lnTo>
                      <a:pt x="37" y="192"/>
                    </a:lnTo>
                    <a:lnTo>
                      <a:pt x="18" y="189"/>
                    </a:lnTo>
                    <a:lnTo>
                      <a:pt x="0" y="187"/>
                    </a:lnTo>
                    <a:lnTo>
                      <a:pt x="4" y="142"/>
                    </a:lnTo>
                    <a:lnTo>
                      <a:pt x="8" y="93"/>
                    </a:lnTo>
                    <a:lnTo>
                      <a:pt x="14" y="46"/>
                    </a:lnTo>
                    <a:lnTo>
                      <a:pt x="18" y="0"/>
                    </a:lnTo>
                    <a:lnTo>
                      <a:pt x="33" y="2"/>
                    </a:lnTo>
                    <a:lnTo>
                      <a:pt x="45" y="3"/>
                    </a:lnTo>
                    <a:lnTo>
                      <a:pt x="58" y="4"/>
                    </a:lnTo>
                    <a:lnTo>
                      <a:pt x="71" y="6"/>
                    </a:lnTo>
                    <a:lnTo>
                      <a:pt x="84" y="7"/>
                    </a:lnTo>
                    <a:lnTo>
                      <a:pt x="98" y="9"/>
                    </a:lnTo>
                    <a:lnTo>
                      <a:pt x="111" y="10"/>
                    </a:lnTo>
                    <a:lnTo>
                      <a:pt x="124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Freeform 21">
                <a:extLst>
                  <a:ext uri="{FF2B5EF4-FFF2-40B4-BE49-F238E27FC236}">
                    <a16:creationId xmlns:a16="http://schemas.microsoft.com/office/drawing/2014/main" id="{D7C845E7-8C11-4854-B403-4AD3F8991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1844"/>
                <a:ext cx="302" cy="219"/>
              </a:xfrm>
              <a:custGeom>
                <a:avLst/>
                <a:gdLst>
                  <a:gd name="T0" fmla="*/ 301 w 302"/>
                  <a:gd name="T1" fmla="*/ 32 h 219"/>
                  <a:gd name="T2" fmla="*/ 302 w 302"/>
                  <a:gd name="T3" fmla="*/ 46 h 219"/>
                  <a:gd name="T4" fmla="*/ 302 w 302"/>
                  <a:gd name="T5" fmla="*/ 60 h 219"/>
                  <a:gd name="T6" fmla="*/ 299 w 302"/>
                  <a:gd name="T7" fmla="*/ 76 h 219"/>
                  <a:gd name="T8" fmla="*/ 298 w 302"/>
                  <a:gd name="T9" fmla="*/ 93 h 219"/>
                  <a:gd name="T10" fmla="*/ 298 w 302"/>
                  <a:gd name="T11" fmla="*/ 93 h 219"/>
                  <a:gd name="T12" fmla="*/ 294 w 302"/>
                  <a:gd name="T13" fmla="*/ 125 h 219"/>
                  <a:gd name="T14" fmla="*/ 291 w 302"/>
                  <a:gd name="T15" fmla="*/ 156 h 219"/>
                  <a:gd name="T16" fmla="*/ 288 w 302"/>
                  <a:gd name="T17" fmla="*/ 188 h 219"/>
                  <a:gd name="T18" fmla="*/ 285 w 302"/>
                  <a:gd name="T19" fmla="*/ 219 h 219"/>
                  <a:gd name="T20" fmla="*/ 267 w 302"/>
                  <a:gd name="T21" fmla="*/ 218 h 219"/>
                  <a:gd name="T22" fmla="*/ 250 w 302"/>
                  <a:gd name="T23" fmla="*/ 216 h 219"/>
                  <a:gd name="T24" fmla="*/ 231 w 302"/>
                  <a:gd name="T25" fmla="*/ 213 h 219"/>
                  <a:gd name="T26" fmla="*/ 212 w 302"/>
                  <a:gd name="T27" fmla="*/ 212 h 219"/>
                  <a:gd name="T28" fmla="*/ 195 w 302"/>
                  <a:gd name="T29" fmla="*/ 210 h 219"/>
                  <a:gd name="T30" fmla="*/ 177 w 302"/>
                  <a:gd name="T31" fmla="*/ 208 h 219"/>
                  <a:gd name="T32" fmla="*/ 158 w 302"/>
                  <a:gd name="T33" fmla="*/ 206 h 219"/>
                  <a:gd name="T34" fmla="*/ 141 w 302"/>
                  <a:gd name="T35" fmla="*/ 203 h 219"/>
                  <a:gd name="T36" fmla="*/ 122 w 302"/>
                  <a:gd name="T37" fmla="*/ 202 h 219"/>
                  <a:gd name="T38" fmla="*/ 104 w 302"/>
                  <a:gd name="T39" fmla="*/ 199 h 219"/>
                  <a:gd name="T40" fmla="*/ 87 w 302"/>
                  <a:gd name="T41" fmla="*/ 198 h 219"/>
                  <a:gd name="T42" fmla="*/ 68 w 302"/>
                  <a:gd name="T43" fmla="*/ 196 h 219"/>
                  <a:gd name="T44" fmla="*/ 51 w 302"/>
                  <a:gd name="T45" fmla="*/ 193 h 219"/>
                  <a:gd name="T46" fmla="*/ 34 w 302"/>
                  <a:gd name="T47" fmla="*/ 192 h 219"/>
                  <a:gd name="T48" fmla="*/ 17 w 302"/>
                  <a:gd name="T49" fmla="*/ 189 h 219"/>
                  <a:gd name="T50" fmla="*/ 0 w 302"/>
                  <a:gd name="T51" fmla="*/ 188 h 219"/>
                  <a:gd name="T52" fmla="*/ 1 w 302"/>
                  <a:gd name="T53" fmla="*/ 143 h 219"/>
                  <a:gd name="T54" fmla="*/ 5 w 302"/>
                  <a:gd name="T55" fmla="*/ 96 h 219"/>
                  <a:gd name="T56" fmla="*/ 11 w 302"/>
                  <a:gd name="T57" fmla="*/ 48 h 219"/>
                  <a:gd name="T58" fmla="*/ 17 w 302"/>
                  <a:gd name="T59" fmla="*/ 0 h 219"/>
                  <a:gd name="T60" fmla="*/ 24 w 302"/>
                  <a:gd name="T61" fmla="*/ 0 h 219"/>
                  <a:gd name="T62" fmla="*/ 32 w 302"/>
                  <a:gd name="T63" fmla="*/ 0 h 219"/>
                  <a:gd name="T64" fmla="*/ 40 w 302"/>
                  <a:gd name="T65" fmla="*/ 2 h 219"/>
                  <a:gd name="T66" fmla="*/ 47 w 302"/>
                  <a:gd name="T67" fmla="*/ 3 h 219"/>
                  <a:gd name="T68" fmla="*/ 54 w 302"/>
                  <a:gd name="T69" fmla="*/ 6 h 219"/>
                  <a:gd name="T70" fmla="*/ 62 w 302"/>
                  <a:gd name="T71" fmla="*/ 6 h 219"/>
                  <a:gd name="T72" fmla="*/ 70 w 302"/>
                  <a:gd name="T73" fmla="*/ 8 h 219"/>
                  <a:gd name="T74" fmla="*/ 77 w 302"/>
                  <a:gd name="T75" fmla="*/ 8 h 219"/>
                  <a:gd name="T76" fmla="*/ 104 w 302"/>
                  <a:gd name="T77" fmla="*/ 9 h 219"/>
                  <a:gd name="T78" fmla="*/ 131 w 302"/>
                  <a:gd name="T79" fmla="*/ 12 h 219"/>
                  <a:gd name="T80" fmla="*/ 160 w 302"/>
                  <a:gd name="T81" fmla="*/ 16 h 219"/>
                  <a:gd name="T82" fmla="*/ 187 w 302"/>
                  <a:gd name="T83" fmla="*/ 19 h 219"/>
                  <a:gd name="T84" fmla="*/ 215 w 302"/>
                  <a:gd name="T85" fmla="*/ 23 h 219"/>
                  <a:gd name="T86" fmla="*/ 244 w 302"/>
                  <a:gd name="T87" fmla="*/ 26 h 219"/>
                  <a:gd name="T88" fmla="*/ 272 w 302"/>
                  <a:gd name="T89" fmla="*/ 29 h 219"/>
                  <a:gd name="T90" fmla="*/ 301 w 302"/>
                  <a:gd name="T91" fmla="*/ 32 h 2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02" h="219">
                    <a:moveTo>
                      <a:pt x="301" y="32"/>
                    </a:moveTo>
                    <a:lnTo>
                      <a:pt x="302" y="46"/>
                    </a:lnTo>
                    <a:lnTo>
                      <a:pt x="302" y="60"/>
                    </a:lnTo>
                    <a:lnTo>
                      <a:pt x="299" y="76"/>
                    </a:lnTo>
                    <a:lnTo>
                      <a:pt x="298" y="93"/>
                    </a:lnTo>
                    <a:lnTo>
                      <a:pt x="294" y="125"/>
                    </a:lnTo>
                    <a:lnTo>
                      <a:pt x="291" y="156"/>
                    </a:lnTo>
                    <a:lnTo>
                      <a:pt x="288" y="188"/>
                    </a:lnTo>
                    <a:lnTo>
                      <a:pt x="285" y="219"/>
                    </a:lnTo>
                    <a:lnTo>
                      <a:pt x="267" y="218"/>
                    </a:lnTo>
                    <a:lnTo>
                      <a:pt x="250" y="216"/>
                    </a:lnTo>
                    <a:lnTo>
                      <a:pt x="231" y="213"/>
                    </a:lnTo>
                    <a:lnTo>
                      <a:pt x="212" y="212"/>
                    </a:lnTo>
                    <a:lnTo>
                      <a:pt x="195" y="210"/>
                    </a:lnTo>
                    <a:lnTo>
                      <a:pt x="177" y="208"/>
                    </a:lnTo>
                    <a:lnTo>
                      <a:pt x="158" y="206"/>
                    </a:lnTo>
                    <a:lnTo>
                      <a:pt x="141" y="203"/>
                    </a:lnTo>
                    <a:lnTo>
                      <a:pt x="122" y="202"/>
                    </a:lnTo>
                    <a:lnTo>
                      <a:pt x="104" y="199"/>
                    </a:lnTo>
                    <a:lnTo>
                      <a:pt x="87" y="198"/>
                    </a:lnTo>
                    <a:lnTo>
                      <a:pt x="68" y="196"/>
                    </a:lnTo>
                    <a:lnTo>
                      <a:pt x="51" y="193"/>
                    </a:lnTo>
                    <a:lnTo>
                      <a:pt x="34" y="192"/>
                    </a:lnTo>
                    <a:lnTo>
                      <a:pt x="17" y="189"/>
                    </a:lnTo>
                    <a:lnTo>
                      <a:pt x="0" y="188"/>
                    </a:lnTo>
                    <a:lnTo>
                      <a:pt x="1" y="143"/>
                    </a:lnTo>
                    <a:lnTo>
                      <a:pt x="5" y="96"/>
                    </a:lnTo>
                    <a:lnTo>
                      <a:pt x="11" y="48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2"/>
                    </a:lnTo>
                    <a:lnTo>
                      <a:pt x="47" y="3"/>
                    </a:lnTo>
                    <a:lnTo>
                      <a:pt x="54" y="6"/>
                    </a:lnTo>
                    <a:lnTo>
                      <a:pt x="62" y="6"/>
                    </a:lnTo>
                    <a:lnTo>
                      <a:pt x="70" y="8"/>
                    </a:lnTo>
                    <a:lnTo>
                      <a:pt x="77" y="8"/>
                    </a:lnTo>
                    <a:lnTo>
                      <a:pt x="104" y="9"/>
                    </a:lnTo>
                    <a:lnTo>
                      <a:pt x="131" y="12"/>
                    </a:lnTo>
                    <a:lnTo>
                      <a:pt x="160" y="16"/>
                    </a:lnTo>
                    <a:lnTo>
                      <a:pt x="187" y="19"/>
                    </a:lnTo>
                    <a:lnTo>
                      <a:pt x="215" y="23"/>
                    </a:lnTo>
                    <a:lnTo>
                      <a:pt x="244" y="26"/>
                    </a:lnTo>
                    <a:lnTo>
                      <a:pt x="272" y="29"/>
                    </a:lnTo>
                    <a:lnTo>
                      <a:pt x="30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Freeform 22">
                <a:extLst>
                  <a:ext uri="{FF2B5EF4-FFF2-40B4-BE49-F238E27FC236}">
                    <a16:creationId xmlns:a16="http://schemas.microsoft.com/office/drawing/2014/main" id="{C0DF7DB9-2CA8-4ECF-BCD1-DD3068B3A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1852"/>
                <a:ext cx="1672" cy="1314"/>
              </a:xfrm>
              <a:custGeom>
                <a:avLst/>
                <a:gdLst>
                  <a:gd name="T0" fmla="*/ 196 w 1672"/>
                  <a:gd name="T1" fmla="*/ 144 h 1314"/>
                  <a:gd name="T2" fmla="*/ 213 w 1672"/>
                  <a:gd name="T3" fmla="*/ 430 h 1314"/>
                  <a:gd name="T4" fmla="*/ 228 w 1672"/>
                  <a:gd name="T5" fmla="*/ 714 h 1314"/>
                  <a:gd name="T6" fmla="*/ 243 w 1672"/>
                  <a:gd name="T7" fmla="*/ 995 h 1314"/>
                  <a:gd name="T8" fmla="*/ 247 w 1672"/>
                  <a:gd name="T9" fmla="*/ 1140 h 1314"/>
                  <a:gd name="T10" fmla="*/ 254 w 1672"/>
                  <a:gd name="T11" fmla="*/ 1150 h 1314"/>
                  <a:gd name="T12" fmla="*/ 265 w 1672"/>
                  <a:gd name="T13" fmla="*/ 1160 h 1314"/>
                  <a:gd name="T14" fmla="*/ 284 w 1672"/>
                  <a:gd name="T15" fmla="*/ 1161 h 1314"/>
                  <a:gd name="T16" fmla="*/ 305 w 1672"/>
                  <a:gd name="T17" fmla="*/ 1157 h 1314"/>
                  <a:gd name="T18" fmla="*/ 334 w 1672"/>
                  <a:gd name="T19" fmla="*/ 1155 h 1314"/>
                  <a:gd name="T20" fmla="*/ 364 w 1672"/>
                  <a:gd name="T21" fmla="*/ 1154 h 1314"/>
                  <a:gd name="T22" fmla="*/ 394 w 1672"/>
                  <a:gd name="T23" fmla="*/ 1153 h 1314"/>
                  <a:gd name="T24" fmla="*/ 423 w 1672"/>
                  <a:gd name="T25" fmla="*/ 1151 h 1314"/>
                  <a:gd name="T26" fmla="*/ 453 w 1672"/>
                  <a:gd name="T27" fmla="*/ 1150 h 1314"/>
                  <a:gd name="T28" fmla="*/ 483 w 1672"/>
                  <a:gd name="T29" fmla="*/ 1148 h 1314"/>
                  <a:gd name="T30" fmla="*/ 511 w 1672"/>
                  <a:gd name="T31" fmla="*/ 1147 h 1314"/>
                  <a:gd name="T32" fmla="*/ 555 w 1672"/>
                  <a:gd name="T33" fmla="*/ 1144 h 1314"/>
                  <a:gd name="T34" fmla="*/ 615 w 1672"/>
                  <a:gd name="T35" fmla="*/ 1141 h 1314"/>
                  <a:gd name="T36" fmla="*/ 675 w 1672"/>
                  <a:gd name="T37" fmla="*/ 1140 h 1314"/>
                  <a:gd name="T38" fmla="*/ 735 w 1672"/>
                  <a:gd name="T39" fmla="*/ 1137 h 1314"/>
                  <a:gd name="T40" fmla="*/ 795 w 1672"/>
                  <a:gd name="T41" fmla="*/ 1134 h 1314"/>
                  <a:gd name="T42" fmla="*/ 855 w 1672"/>
                  <a:gd name="T43" fmla="*/ 1133 h 1314"/>
                  <a:gd name="T44" fmla="*/ 915 w 1672"/>
                  <a:gd name="T45" fmla="*/ 1130 h 1314"/>
                  <a:gd name="T46" fmla="*/ 975 w 1672"/>
                  <a:gd name="T47" fmla="*/ 1127 h 1314"/>
                  <a:gd name="T48" fmla="*/ 1035 w 1672"/>
                  <a:gd name="T49" fmla="*/ 1125 h 1314"/>
                  <a:gd name="T50" fmla="*/ 1095 w 1672"/>
                  <a:gd name="T51" fmla="*/ 1123 h 1314"/>
                  <a:gd name="T52" fmla="*/ 1154 w 1672"/>
                  <a:gd name="T53" fmla="*/ 1120 h 1314"/>
                  <a:gd name="T54" fmla="*/ 1214 w 1672"/>
                  <a:gd name="T55" fmla="*/ 1117 h 1314"/>
                  <a:gd name="T56" fmla="*/ 1274 w 1672"/>
                  <a:gd name="T57" fmla="*/ 1114 h 1314"/>
                  <a:gd name="T58" fmla="*/ 1334 w 1672"/>
                  <a:gd name="T59" fmla="*/ 1111 h 1314"/>
                  <a:gd name="T60" fmla="*/ 1394 w 1672"/>
                  <a:gd name="T61" fmla="*/ 1108 h 1314"/>
                  <a:gd name="T62" fmla="*/ 1452 w 1672"/>
                  <a:gd name="T63" fmla="*/ 1104 h 1314"/>
                  <a:gd name="T64" fmla="*/ 1491 w 1672"/>
                  <a:gd name="T65" fmla="*/ 1104 h 1314"/>
                  <a:gd name="T66" fmla="*/ 1538 w 1672"/>
                  <a:gd name="T67" fmla="*/ 1103 h 1314"/>
                  <a:gd name="T68" fmla="*/ 1601 w 1672"/>
                  <a:gd name="T69" fmla="*/ 1098 h 1314"/>
                  <a:gd name="T70" fmla="*/ 1657 w 1672"/>
                  <a:gd name="T71" fmla="*/ 1095 h 1314"/>
                  <a:gd name="T72" fmla="*/ 468 w 1672"/>
                  <a:gd name="T73" fmla="*/ 1277 h 1314"/>
                  <a:gd name="T74" fmla="*/ 435 w 1672"/>
                  <a:gd name="T75" fmla="*/ 1283 h 1314"/>
                  <a:gd name="T76" fmla="*/ 403 w 1672"/>
                  <a:gd name="T77" fmla="*/ 1287 h 1314"/>
                  <a:gd name="T78" fmla="*/ 371 w 1672"/>
                  <a:gd name="T79" fmla="*/ 1293 h 1314"/>
                  <a:gd name="T80" fmla="*/ 338 w 1672"/>
                  <a:gd name="T81" fmla="*/ 1297 h 1314"/>
                  <a:gd name="T82" fmla="*/ 305 w 1672"/>
                  <a:gd name="T83" fmla="*/ 1301 h 1314"/>
                  <a:gd name="T84" fmla="*/ 274 w 1672"/>
                  <a:gd name="T85" fmla="*/ 1305 h 1314"/>
                  <a:gd name="T86" fmla="*/ 241 w 1672"/>
                  <a:gd name="T87" fmla="*/ 1310 h 1314"/>
                  <a:gd name="T88" fmla="*/ 208 w 1672"/>
                  <a:gd name="T89" fmla="*/ 1314 h 1314"/>
                  <a:gd name="T90" fmla="*/ 156 w 1672"/>
                  <a:gd name="T91" fmla="*/ 1018 h 1314"/>
                  <a:gd name="T92" fmla="*/ 108 w 1672"/>
                  <a:gd name="T93" fmla="*/ 720 h 1314"/>
                  <a:gd name="T94" fmla="*/ 63 w 1672"/>
                  <a:gd name="T95" fmla="*/ 422 h 1314"/>
                  <a:gd name="T96" fmla="*/ 17 w 1672"/>
                  <a:gd name="T97" fmla="*/ 127 h 1314"/>
                  <a:gd name="T98" fmla="*/ 8 w 1672"/>
                  <a:gd name="T99" fmla="*/ 78 h 1314"/>
                  <a:gd name="T100" fmla="*/ 0 w 1672"/>
                  <a:gd name="T101" fmla="*/ 27 h 1314"/>
                  <a:gd name="T102" fmla="*/ 47 w 1672"/>
                  <a:gd name="T103" fmla="*/ 21 h 1314"/>
                  <a:gd name="T104" fmla="*/ 93 w 1672"/>
                  <a:gd name="T105" fmla="*/ 12 h 1314"/>
                  <a:gd name="T106" fmla="*/ 138 w 1672"/>
                  <a:gd name="T107" fmla="*/ 5 h 1314"/>
                  <a:gd name="T108" fmla="*/ 186 w 1672"/>
                  <a:gd name="T109" fmla="*/ 0 h 13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72" h="1314">
                    <a:moveTo>
                      <a:pt x="186" y="0"/>
                    </a:moveTo>
                    <a:lnTo>
                      <a:pt x="196" y="144"/>
                    </a:lnTo>
                    <a:lnTo>
                      <a:pt x="204" y="287"/>
                    </a:lnTo>
                    <a:lnTo>
                      <a:pt x="213" y="430"/>
                    </a:lnTo>
                    <a:lnTo>
                      <a:pt x="221" y="571"/>
                    </a:lnTo>
                    <a:lnTo>
                      <a:pt x="228" y="714"/>
                    </a:lnTo>
                    <a:lnTo>
                      <a:pt x="235" y="854"/>
                    </a:lnTo>
                    <a:lnTo>
                      <a:pt x="243" y="995"/>
                    </a:lnTo>
                    <a:lnTo>
                      <a:pt x="250" y="1135"/>
                    </a:lnTo>
                    <a:lnTo>
                      <a:pt x="247" y="1140"/>
                    </a:lnTo>
                    <a:lnTo>
                      <a:pt x="250" y="1145"/>
                    </a:lnTo>
                    <a:lnTo>
                      <a:pt x="254" y="1150"/>
                    </a:lnTo>
                    <a:lnTo>
                      <a:pt x="257" y="1157"/>
                    </a:lnTo>
                    <a:lnTo>
                      <a:pt x="265" y="1160"/>
                    </a:lnTo>
                    <a:lnTo>
                      <a:pt x="274" y="1161"/>
                    </a:lnTo>
                    <a:lnTo>
                      <a:pt x="284" y="1161"/>
                    </a:lnTo>
                    <a:lnTo>
                      <a:pt x="291" y="1157"/>
                    </a:lnTo>
                    <a:lnTo>
                      <a:pt x="305" y="1157"/>
                    </a:lnTo>
                    <a:lnTo>
                      <a:pt x="320" y="1155"/>
                    </a:lnTo>
                    <a:lnTo>
                      <a:pt x="334" y="1155"/>
                    </a:lnTo>
                    <a:lnTo>
                      <a:pt x="348" y="1155"/>
                    </a:lnTo>
                    <a:lnTo>
                      <a:pt x="364" y="1154"/>
                    </a:lnTo>
                    <a:lnTo>
                      <a:pt x="378" y="1154"/>
                    </a:lnTo>
                    <a:lnTo>
                      <a:pt x="394" y="1153"/>
                    </a:lnTo>
                    <a:lnTo>
                      <a:pt x="408" y="1153"/>
                    </a:lnTo>
                    <a:lnTo>
                      <a:pt x="423" y="1151"/>
                    </a:lnTo>
                    <a:lnTo>
                      <a:pt x="438" y="1151"/>
                    </a:lnTo>
                    <a:lnTo>
                      <a:pt x="453" y="1150"/>
                    </a:lnTo>
                    <a:lnTo>
                      <a:pt x="468" y="1148"/>
                    </a:lnTo>
                    <a:lnTo>
                      <a:pt x="483" y="1148"/>
                    </a:lnTo>
                    <a:lnTo>
                      <a:pt x="497" y="1147"/>
                    </a:lnTo>
                    <a:lnTo>
                      <a:pt x="511" y="1147"/>
                    </a:lnTo>
                    <a:lnTo>
                      <a:pt x="525" y="1145"/>
                    </a:lnTo>
                    <a:lnTo>
                      <a:pt x="555" y="1144"/>
                    </a:lnTo>
                    <a:lnTo>
                      <a:pt x="585" y="1143"/>
                    </a:lnTo>
                    <a:lnTo>
                      <a:pt x="615" y="1141"/>
                    </a:lnTo>
                    <a:lnTo>
                      <a:pt x="645" y="1140"/>
                    </a:lnTo>
                    <a:lnTo>
                      <a:pt x="675" y="1140"/>
                    </a:lnTo>
                    <a:lnTo>
                      <a:pt x="705" y="1138"/>
                    </a:lnTo>
                    <a:lnTo>
                      <a:pt x="735" y="1137"/>
                    </a:lnTo>
                    <a:lnTo>
                      <a:pt x="765" y="1135"/>
                    </a:lnTo>
                    <a:lnTo>
                      <a:pt x="795" y="1134"/>
                    </a:lnTo>
                    <a:lnTo>
                      <a:pt x="825" y="1133"/>
                    </a:lnTo>
                    <a:lnTo>
                      <a:pt x="855" y="1133"/>
                    </a:lnTo>
                    <a:lnTo>
                      <a:pt x="885" y="1131"/>
                    </a:lnTo>
                    <a:lnTo>
                      <a:pt x="915" y="1130"/>
                    </a:lnTo>
                    <a:lnTo>
                      <a:pt x="945" y="1128"/>
                    </a:lnTo>
                    <a:lnTo>
                      <a:pt x="975" y="1127"/>
                    </a:lnTo>
                    <a:lnTo>
                      <a:pt x="1005" y="1125"/>
                    </a:lnTo>
                    <a:lnTo>
                      <a:pt x="1035" y="1125"/>
                    </a:lnTo>
                    <a:lnTo>
                      <a:pt x="1065" y="1124"/>
                    </a:lnTo>
                    <a:lnTo>
                      <a:pt x="1095" y="1123"/>
                    </a:lnTo>
                    <a:lnTo>
                      <a:pt x="1125" y="1121"/>
                    </a:lnTo>
                    <a:lnTo>
                      <a:pt x="1154" y="1120"/>
                    </a:lnTo>
                    <a:lnTo>
                      <a:pt x="1184" y="1118"/>
                    </a:lnTo>
                    <a:lnTo>
                      <a:pt x="1214" y="1117"/>
                    </a:lnTo>
                    <a:lnTo>
                      <a:pt x="1244" y="1115"/>
                    </a:lnTo>
                    <a:lnTo>
                      <a:pt x="1274" y="1114"/>
                    </a:lnTo>
                    <a:lnTo>
                      <a:pt x="1304" y="1113"/>
                    </a:lnTo>
                    <a:lnTo>
                      <a:pt x="1334" y="1111"/>
                    </a:lnTo>
                    <a:lnTo>
                      <a:pt x="1364" y="1110"/>
                    </a:lnTo>
                    <a:lnTo>
                      <a:pt x="1394" y="1108"/>
                    </a:lnTo>
                    <a:lnTo>
                      <a:pt x="1422" y="1107"/>
                    </a:lnTo>
                    <a:lnTo>
                      <a:pt x="1452" y="1104"/>
                    </a:lnTo>
                    <a:lnTo>
                      <a:pt x="1482" y="1103"/>
                    </a:lnTo>
                    <a:lnTo>
                      <a:pt x="1491" y="1104"/>
                    </a:lnTo>
                    <a:lnTo>
                      <a:pt x="1511" y="1103"/>
                    </a:lnTo>
                    <a:lnTo>
                      <a:pt x="1538" y="1103"/>
                    </a:lnTo>
                    <a:lnTo>
                      <a:pt x="1569" y="1101"/>
                    </a:lnTo>
                    <a:lnTo>
                      <a:pt x="1601" y="1098"/>
                    </a:lnTo>
                    <a:lnTo>
                      <a:pt x="1631" y="1097"/>
                    </a:lnTo>
                    <a:lnTo>
                      <a:pt x="1657" y="1095"/>
                    </a:lnTo>
                    <a:lnTo>
                      <a:pt x="1672" y="1095"/>
                    </a:lnTo>
                    <a:lnTo>
                      <a:pt x="468" y="1277"/>
                    </a:lnTo>
                    <a:lnTo>
                      <a:pt x="451" y="1280"/>
                    </a:lnTo>
                    <a:lnTo>
                      <a:pt x="435" y="1283"/>
                    </a:lnTo>
                    <a:lnTo>
                      <a:pt x="418" y="1285"/>
                    </a:lnTo>
                    <a:lnTo>
                      <a:pt x="403" y="1287"/>
                    </a:lnTo>
                    <a:lnTo>
                      <a:pt x="387" y="1290"/>
                    </a:lnTo>
                    <a:lnTo>
                      <a:pt x="371" y="1293"/>
                    </a:lnTo>
                    <a:lnTo>
                      <a:pt x="354" y="1294"/>
                    </a:lnTo>
                    <a:lnTo>
                      <a:pt x="338" y="1297"/>
                    </a:lnTo>
                    <a:lnTo>
                      <a:pt x="323" y="1300"/>
                    </a:lnTo>
                    <a:lnTo>
                      <a:pt x="305" y="1301"/>
                    </a:lnTo>
                    <a:lnTo>
                      <a:pt x="290" y="1304"/>
                    </a:lnTo>
                    <a:lnTo>
                      <a:pt x="274" y="1305"/>
                    </a:lnTo>
                    <a:lnTo>
                      <a:pt x="258" y="1308"/>
                    </a:lnTo>
                    <a:lnTo>
                      <a:pt x="241" y="1310"/>
                    </a:lnTo>
                    <a:lnTo>
                      <a:pt x="226" y="1313"/>
                    </a:lnTo>
                    <a:lnTo>
                      <a:pt x="208" y="1314"/>
                    </a:lnTo>
                    <a:lnTo>
                      <a:pt x="181" y="1167"/>
                    </a:lnTo>
                    <a:lnTo>
                      <a:pt x="156" y="1018"/>
                    </a:lnTo>
                    <a:lnTo>
                      <a:pt x="131" y="870"/>
                    </a:lnTo>
                    <a:lnTo>
                      <a:pt x="108" y="720"/>
                    </a:lnTo>
                    <a:lnTo>
                      <a:pt x="86" y="571"/>
                    </a:lnTo>
                    <a:lnTo>
                      <a:pt x="63" y="422"/>
                    </a:lnTo>
                    <a:lnTo>
                      <a:pt x="41" y="274"/>
                    </a:lnTo>
                    <a:lnTo>
                      <a:pt x="17" y="127"/>
                    </a:lnTo>
                    <a:lnTo>
                      <a:pt x="11" y="104"/>
                    </a:lnTo>
                    <a:lnTo>
                      <a:pt x="8" y="78"/>
                    </a:lnTo>
                    <a:lnTo>
                      <a:pt x="6" y="52"/>
                    </a:lnTo>
                    <a:lnTo>
                      <a:pt x="0" y="27"/>
                    </a:lnTo>
                    <a:lnTo>
                      <a:pt x="24" y="24"/>
                    </a:lnTo>
                    <a:lnTo>
                      <a:pt x="47" y="21"/>
                    </a:lnTo>
                    <a:lnTo>
                      <a:pt x="70" y="17"/>
                    </a:lnTo>
                    <a:lnTo>
                      <a:pt x="93" y="12"/>
                    </a:lnTo>
                    <a:lnTo>
                      <a:pt x="116" y="10"/>
                    </a:lnTo>
                    <a:lnTo>
                      <a:pt x="138" y="5"/>
                    </a:lnTo>
                    <a:lnTo>
                      <a:pt x="163" y="2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8C8C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Freeform 23">
                <a:extLst>
                  <a:ext uri="{FF2B5EF4-FFF2-40B4-BE49-F238E27FC236}">
                    <a16:creationId xmlns:a16="http://schemas.microsoft.com/office/drawing/2014/main" id="{1BEDED32-8837-4FF2-BD85-94FD276DE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1879"/>
                <a:ext cx="314" cy="221"/>
              </a:xfrm>
              <a:custGeom>
                <a:avLst/>
                <a:gdLst>
                  <a:gd name="T0" fmla="*/ 106 w 314"/>
                  <a:gd name="T1" fmla="*/ 10 h 221"/>
                  <a:gd name="T2" fmla="*/ 132 w 314"/>
                  <a:gd name="T3" fmla="*/ 13 h 221"/>
                  <a:gd name="T4" fmla="*/ 157 w 314"/>
                  <a:gd name="T5" fmla="*/ 15 h 221"/>
                  <a:gd name="T6" fmla="*/ 184 w 314"/>
                  <a:gd name="T7" fmla="*/ 18 h 221"/>
                  <a:gd name="T8" fmla="*/ 213 w 314"/>
                  <a:gd name="T9" fmla="*/ 21 h 221"/>
                  <a:gd name="T10" fmla="*/ 239 w 314"/>
                  <a:gd name="T11" fmla="*/ 25 h 221"/>
                  <a:gd name="T12" fmla="*/ 266 w 314"/>
                  <a:gd name="T13" fmla="*/ 28 h 221"/>
                  <a:gd name="T14" fmla="*/ 292 w 314"/>
                  <a:gd name="T15" fmla="*/ 33 h 221"/>
                  <a:gd name="T16" fmla="*/ 314 w 314"/>
                  <a:gd name="T17" fmla="*/ 37 h 221"/>
                  <a:gd name="T18" fmla="*/ 309 w 314"/>
                  <a:gd name="T19" fmla="*/ 84 h 221"/>
                  <a:gd name="T20" fmla="*/ 303 w 314"/>
                  <a:gd name="T21" fmla="*/ 128 h 221"/>
                  <a:gd name="T22" fmla="*/ 299 w 314"/>
                  <a:gd name="T23" fmla="*/ 174 h 221"/>
                  <a:gd name="T24" fmla="*/ 293 w 314"/>
                  <a:gd name="T25" fmla="*/ 221 h 221"/>
                  <a:gd name="T26" fmla="*/ 276 w 314"/>
                  <a:gd name="T27" fmla="*/ 220 h 221"/>
                  <a:gd name="T28" fmla="*/ 259 w 314"/>
                  <a:gd name="T29" fmla="*/ 217 h 221"/>
                  <a:gd name="T30" fmla="*/ 240 w 314"/>
                  <a:gd name="T31" fmla="*/ 215 h 221"/>
                  <a:gd name="T32" fmla="*/ 223 w 314"/>
                  <a:gd name="T33" fmla="*/ 214 h 221"/>
                  <a:gd name="T34" fmla="*/ 204 w 314"/>
                  <a:gd name="T35" fmla="*/ 211 h 221"/>
                  <a:gd name="T36" fmla="*/ 186 w 314"/>
                  <a:gd name="T37" fmla="*/ 210 h 221"/>
                  <a:gd name="T38" fmla="*/ 167 w 314"/>
                  <a:gd name="T39" fmla="*/ 207 h 221"/>
                  <a:gd name="T40" fmla="*/ 149 w 314"/>
                  <a:gd name="T41" fmla="*/ 205 h 221"/>
                  <a:gd name="T42" fmla="*/ 130 w 314"/>
                  <a:gd name="T43" fmla="*/ 203 h 221"/>
                  <a:gd name="T44" fmla="*/ 112 w 314"/>
                  <a:gd name="T45" fmla="*/ 201 h 221"/>
                  <a:gd name="T46" fmla="*/ 93 w 314"/>
                  <a:gd name="T47" fmla="*/ 198 h 221"/>
                  <a:gd name="T48" fmla="*/ 74 w 314"/>
                  <a:gd name="T49" fmla="*/ 197 h 221"/>
                  <a:gd name="T50" fmla="*/ 56 w 314"/>
                  <a:gd name="T51" fmla="*/ 194 h 221"/>
                  <a:gd name="T52" fmla="*/ 37 w 314"/>
                  <a:gd name="T53" fmla="*/ 193 h 221"/>
                  <a:gd name="T54" fmla="*/ 19 w 314"/>
                  <a:gd name="T55" fmla="*/ 190 h 221"/>
                  <a:gd name="T56" fmla="*/ 0 w 314"/>
                  <a:gd name="T57" fmla="*/ 188 h 221"/>
                  <a:gd name="T58" fmla="*/ 0 w 314"/>
                  <a:gd name="T59" fmla="*/ 158 h 221"/>
                  <a:gd name="T60" fmla="*/ 3 w 314"/>
                  <a:gd name="T61" fmla="*/ 128 h 221"/>
                  <a:gd name="T62" fmla="*/ 7 w 314"/>
                  <a:gd name="T63" fmla="*/ 98 h 221"/>
                  <a:gd name="T64" fmla="*/ 12 w 314"/>
                  <a:gd name="T65" fmla="*/ 70 h 221"/>
                  <a:gd name="T66" fmla="*/ 12 w 314"/>
                  <a:gd name="T67" fmla="*/ 53 h 221"/>
                  <a:gd name="T68" fmla="*/ 14 w 314"/>
                  <a:gd name="T69" fmla="*/ 34 h 221"/>
                  <a:gd name="T70" fmla="*/ 16 w 314"/>
                  <a:gd name="T71" fmla="*/ 17 h 221"/>
                  <a:gd name="T72" fmla="*/ 17 w 314"/>
                  <a:gd name="T73" fmla="*/ 0 h 221"/>
                  <a:gd name="T74" fmla="*/ 29 w 314"/>
                  <a:gd name="T75" fmla="*/ 1 h 221"/>
                  <a:gd name="T76" fmla="*/ 39 w 314"/>
                  <a:gd name="T77" fmla="*/ 3 h 221"/>
                  <a:gd name="T78" fmla="*/ 50 w 314"/>
                  <a:gd name="T79" fmla="*/ 4 h 221"/>
                  <a:gd name="T80" fmla="*/ 62 w 314"/>
                  <a:gd name="T81" fmla="*/ 5 h 221"/>
                  <a:gd name="T82" fmla="*/ 72 w 314"/>
                  <a:gd name="T83" fmla="*/ 7 h 221"/>
                  <a:gd name="T84" fmla="*/ 83 w 314"/>
                  <a:gd name="T85" fmla="*/ 7 h 221"/>
                  <a:gd name="T86" fmla="*/ 94 w 314"/>
                  <a:gd name="T87" fmla="*/ 8 h 221"/>
                  <a:gd name="T88" fmla="*/ 106 w 314"/>
                  <a:gd name="T89" fmla="*/ 10 h 2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14" h="221">
                    <a:moveTo>
                      <a:pt x="106" y="10"/>
                    </a:moveTo>
                    <a:lnTo>
                      <a:pt x="132" y="13"/>
                    </a:lnTo>
                    <a:lnTo>
                      <a:pt x="157" y="15"/>
                    </a:lnTo>
                    <a:lnTo>
                      <a:pt x="184" y="18"/>
                    </a:lnTo>
                    <a:lnTo>
                      <a:pt x="213" y="21"/>
                    </a:lnTo>
                    <a:lnTo>
                      <a:pt x="239" y="25"/>
                    </a:lnTo>
                    <a:lnTo>
                      <a:pt x="266" y="28"/>
                    </a:lnTo>
                    <a:lnTo>
                      <a:pt x="292" y="33"/>
                    </a:lnTo>
                    <a:lnTo>
                      <a:pt x="314" y="37"/>
                    </a:lnTo>
                    <a:lnTo>
                      <a:pt x="309" y="84"/>
                    </a:lnTo>
                    <a:lnTo>
                      <a:pt x="303" y="128"/>
                    </a:lnTo>
                    <a:lnTo>
                      <a:pt x="299" y="174"/>
                    </a:lnTo>
                    <a:lnTo>
                      <a:pt x="293" y="221"/>
                    </a:lnTo>
                    <a:lnTo>
                      <a:pt x="276" y="220"/>
                    </a:lnTo>
                    <a:lnTo>
                      <a:pt x="259" y="217"/>
                    </a:lnTo>
                    <a:lnTo>
                      <a:pt x="240" y="215"/>
                    </a:lnTo>
                    <a:lnTo>
                      <a:pt x="223" y="214"/>
                    </a:lnTo>
                    <a:lnTo>
                      <a:pt x="204" y="211"/>
                    </a:lnTo>
                    <a:lnTo>
                      <a:pt x="186" y="210"/>
                    </a:lnTo>
                    <a:lnTo>
                      <a:pt x="167" y="207"/>
                    </a:lnTo>
                    <a:lnTo>
                      <a:pt x="149" y="205"/>
                    </a:lnTo>
                    <a:lnTo>
                      <a:pt x="130" y="203"/>
                    </a:lnTo>
                    <a:lnTo>
                      <a:pt x="112" y="201"/>
                    </a:lnTo>
                    <a:lnTo>
                      <a:pt x="93" y="198"/>
                    </a:lnTo>
                    <a:lnTo>
                      <a:pt x="74" y="197"/>
                    </a:lnTo>
                    <a:lnTo>
                      <a:pt x="56" y="194"/>
                    </a:lnTo>
                    <a:lnTo>
                      <a:pt x="37" y="193"/>
                    </a:lnTo>
                    <a:lnTo>
                      <a:pt x="19" y="190"/>
                    </a:lnTo>
                    <a:lnTo>
                      <a:pt x="0" y="188"/>
                    </a:lnTo>
                    <a:lnTo>
                      <a:pt x="0" y="158"/>
                    </a:lnTo>
                    <a:lnTo>
                      <a:pt x="3" y="128"/>
                    </a:lnTo>
                    <a:lnTo>
                      <a:pt x="7" y="98"/>
                    </a:lnTo>
                    <a:lnTo>
                      <a:pt x="12" y="70"/>
                    </a:lnTo>
                    <a:lnTo>
                      <a:pt x="12" y="53"/>
                    </a:lnTo>
                    <a:lnTo>
                      <a:pt x="14" y="34"/>
                    </a:lnTo>
                    <a:lnTo>
                      <a:pt x="16" y="17"/>
                    </a:lnTo>
                    <a:lnTo>
                      <a:pt x="17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50" y="4"/>
                    </a:lnTo>
                    <a:lnTo>
                      <a:pt x="62" y="5"/>
                    </a:lnTo>
                    <a:lnTo>
                      <a:pt x="72" y="7"/>
                    </a:lnTo>
                    <a:lnTo>
                      <a:pt x="83" y="7"/>
                    </a:lnTo>
                    <a:lnTo>
                      <a:pt x="94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Freeform 24">
                <a:extLst>
                  <a:ext uri="{FF2B5EF4-FFF2-40B4-BE49-F238E27FC236}">
                    <a16:creationId xmlns:a16="http://schemas.microsoft.com/office/drawing/2014/main" id="{B55F0E35-C862-45AA-85D1-A0F0781D6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5" y="1916"/>
                <a:ext cx="230" cy="210"/>
              </a:xfrm>
              <a:custGeom>
                <a:avLst/>
                <a:gdLst>
                  <a:gd name="T0" fmla="*/ 230 w 230"/>
                  <a:gd name="T1" fmla="*/ 26 h 210"/>
                  <a:gd name="T2" fmla="*/ 227 w 230"/>
                  <a:gd name="T3" fmla="*/ 73 h 210"/>
                  <a:gd name="T4" fmla="*/ 223 w 230"/>
                  <a:gd name="T5" fmla="*/ 120 h 210"/>
                  <a:gd name="T6" fmla="*/ 217 w 230"/>
                  <a:gd name="T7" fmla="*/ 166 h 210"/>
                  <a:gd name="T8" fmla="*/ 213 w 230"/>
                  <a:gd name="T9" fmla="*/ 210 h 210"/>
                  <a:gd name="T10" fmla="*/ 188 w 230"/>
                  <a:gd name="T11" fmla="*/ 207 h 210"/>
                  <a:gd name="T12" fmla="*/ 162 w 230"/>
                  <a:gd name="T13" fmla="*/ 204 h 210"/>
                  <a:gd name="T14" fmla="*/ 135 w 230"/>
                  <a:gd name="T15" fmla="*/ 201 h 210"/>
                  <a:gd name="T16" fmla="*/ 108 w 230"/>
                  <a:gd name="T17" fmla="*/ 198 h 210"/>
                  <a:gd name="T18" fmla="*/ 80 w 230"/>
                  <a:gd name="T19" fmla="*/ 196 h 210"/>
                  <a:gd name="T20" fmla="*/ 53 w 230"/>
                  <a:gd name="T21" fmla="*/ 193 h 210"/>
                  <a:gd name="T22" fmla="*/ 28 w 230"/>
                  <a:gd name="T23" fmla="*/ 190 h 210"/>
                  <a:gd name="T24" fmla="*/ 0 w 230"/>
                  <a:gd name="T25" fmla="*/ 187 h 210"/>
                  <a:gd name="T26" fmla="*/ 0 w 230"/>
                  <a:gd name="T27" fmla="*/ 163 h 210"/>
                  <a:gd name="T28" fmla="*/ 3 w 230"/>
                  <a:gd name="T29" fmla="*/ 136 h 210"/>
                  <a:gd name="T30" fmla="*/ 8 w 230"/>
                  <a:gd name="T31" fmla="*/ 108 h 210"/>
                  <a:gd name="T32" fmla="*/ 9 w 230"/>
                  <a:gd name="T33" fmla="*/ 81 h 210"/>
                  <a:gd name="T34" fmla="*/ 20 w 230"/>
                  <a:gd name="T35" fmla="*/ 0 h 210"/>
                  <a:gd name="T36" fmla="*/ 46 w 230"/>
                  <a:gd name="T37" fmla="*/ 3 h 210"/>
                  <a:gd name="T38" fmla="*/ 72 w 230"/>
                  <a:gd name="T39" fmla="*/ 6 h 210"/>
                  <a:gd name="T40" fmla="*/ 99 w 230"/>
                  <a:gd name="T41" fmla="*/ 10 h 210"/>
                  <a:gd name="T42" fmla="*/ 125 w 230"/>
                  <a:gd name="T43" fmla="*/ 13 h 210"/>
                  <a:gd name="T44" fmla="*/ 152 w 230"/>
                  <a:gd name="T45" fmla="*/ 16 h 210"/>
                  <a:gd name="T46" fmla="*/ 178 w 230"/>
                  <a:gd name="T47" fmla="*/ 18 h 210"/>
                  <a:gd name="T48" fmla="*/ 205 w 230"/>
                  <a:gd name="T49" fmla="*/ 23 h 210"/>
                  <a:gd name="T50" fmla="*/ 230 w 230"/>
                  <a:gd name="T51" fmla="*/ 26 h 2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30" h="210">
                    <a:moveTo>
                      <a:pt x="230" y="26"/>
                    </a:moveTo>
                    <a:lnTo>
                      <a:pt x="227" y="73"/>
                    </a:lnTo>
                    <a:lnTo>
                      <a:pt x="223" y="120"/>
                    </a:lnTo>
                    <a:lnTo>
                      <a:pt x="217" y="166"/>
                    </a:lnTo>
                    <a:lnTo>
                      <a:pt x="213" y="210"/>
                    </a:lnTo>
                    <a:lnTo>
                      <a:pt x="188" y="207"/>
                    </a:lnTo>
                    <a:lnTo>
                      <a:pt x="162" y="204"/>
                    </a:lnTo>
                    <a:lnTo>
                      <a:pt x="135" y="201"/>
                    </a:lnTo>
                    <a:lnTo>
                      <a:pt x="108" y="198"/>
                    </a:lnTo>
                    <a:lnTo>
                      <a:pt x="80" y="196"/>
                    </a:lnTo>
                    <a:lnTo>
                      <a:pt x="53" y="193"/>
                    </a:lnTo>
                    <a:lnTo>
                      <a:pt x="28" y="190"/>
                    </a:lnTo>
                    <a:lnTo>
                      <a:pt x="0" y="187"/>
                    </a:lnTo>
                    <a:lnTo>
                      <a:pt x="0" y="163"/>
                    </a:lnTo>
                    <a:lnTo>
                      <a:pt x="3" y="136"/>
                    </a:lnTo>
                    <a:lnTo>
                      <a:pt x="8" y="108"/>
                    </a:lnTo>
                    <a:lnTo>
                      <a:pt x="9" y="81"/>
                    </a:lnTo>
                    <a:lnTo>
                      <a:pt x="20" y="0"/>
                    </a:lnTo>
                    <a:lnTo>
                      <a:pt x="46" y="3"/>
                    </a:lnTo>
                    <a:lnTo>
                      <a:pt x="72" y="6"/>
                    </a:lnTo>
                    <a:lnTo>
                      <a:pt x="99" y="10"/>
                    </a:lnTo>
                    <a:lnTo>
                      <a:pt x="125" y="13"/>
                    </a:lnTo>
                    <a:lnTo>
                      <a:pt x="152" y="16"/>
                    </a:lnTo>
                    <a:lnTo>
                      <a:pt x="178" y="18"/>
                    </a:lnTo>
                    <a:lnTo>
                      <a:pt x="205" y="23"/>
                    </a:lnTo>
                    <a:lnTo>
                      <a:pt x="23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" name="Freeform 25">
                <a:extLst>
                  <a:ext uri="{FF2B5EF4-FFF2-40B4-BE49-F238E27FC236}">
                    <a16:creationId xmlns:a16="http://schemas.microsoft.com/office/drawing/2014/main" id="{F0B7190A-61E3-41EE-BF55-0BCF54E4B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1956"/>
                <a:ext cx="264" cy="197"/>
              </a:xfrm>
              <a:custGeom>
                <a:avLst/>
                <a:gdLst>
                  <a:gd name="T0" fmla="*/ 264 w 264"/>
                  <a:gd name="T1" fmla="*/ 28 h 197"/>
                  <a:gd name="T2" fmla="*/ 260 w 264"/>
                  <a:gd name="T3" fmla="*/ 73 h 197"/>
                  <a:gd name="T4" fmla="*/ 257 w 264"/>
                  <a:gd name="T5" fmla="*/ 114 h 197"/>
                  <a:gd name="T6" fmla="*/ 253 w 264"/>
                  <a:gd name="T7" fmla="*/ 156 h 197"/>
                  <a:gd name="T8" fmla="*/ 245 w 264"/>
                  <a:gd name="T9" fmla="*/ 197 h 197"/>
                  <a:gd name="T10" fmla="*/ 230 w 264"/>
                  <a:gd name="T11" fmla="*/ 196 h 197"/>
                  <a:gd name="T12" fmla="*/ 213 w 264"/>
                  <a:gd name="T13" fmla="*/ 194 h 197"/>
                  <a:gd name="T14" fmla="*/ 197 w 264"/>
                  <a:gd name="T15" fmla="*/ 193 h 197"/>
                  <a:gd name="T16" fmla="*/ 183 w 264"/>
                  <a:gd name="T17" fmla="*/ 190 h 197"/>
                  <a:gd name="T18" fmla="*/ 167 w 264"/>
                  <a:gd name="T19" fmla="*/ 188 h 197"/>
                  <a:gd name="T20" fmla="*/ 151 w 264"/>
                  <a:gd name="T21" fmla="*/ 187 h 197"/>
                  <a:gd name="T22" fmla="*/ 135 w 264"/>
                  <a:gd name="T23" fmla="*/ 186 h 197"/>
                  <a:gd name="T24" fmla="*/ 121 w 264"/>
                  <a:gd name="T25" fmla="*/ 183 h 197"/>
                  <a:gd name="T26" fmla="*/ 105 w 264"/>
                  <a:gd name="T27" fmla="*/ 181 h 197"/>
                  <a:gd name="T28" fmla="*/ 91 w 264"/>
                  <a:gd name="T29" fmla="*/ 180 h 197"/>
                  <a:gd name="T30" fmla="*/ 75 w 264"/>
                  <a:gd name="T31" fmla="*/ 178 h 197"/>
                  <a:gd name="T32" fmla="*/ 61 w 264"/>
                  <a:gd name="T33" fmla="*/ 176 h 197"/>
                  <a:gd name="T34" fmla="*/ 46 w 264"/>
                  <a:gd name="T35" fmla="*/ 174 h 197"/>
                  <a:gd name="T36" fmla="*/ 31 w 264"/>
                  <a:gd name="T37" fmla="*/ 173 h 197"/>
                  <a:gd name="T38" fmla="*/ 16 w 264"/>
                  <a:gd name="T39" fmla="*/ 170 h 197"/>
                  <a:gd name="T40" fmla="*/ 0 w 264"/>
                  <a:gd name="T41" fmla="*/ 168 h 197"/>
                  <a:gd name="T42" fmla="*/ 1 w 264"/>
                  <a:gd name="T43" fmla="*/ 126 h 197"/>
                  <a:gd name="T44" fmla="*/ 6 w 264"/>
                  <a:gd name="T45" fmla="*/ 84 h 197"/>
                  <a:gd name="T46" fmla="*/ 11 w 264"/>
                  <a:gd name="T47" fmla="*/ 43 h 197"/>
                  <a:gd name="T48" fmla="*/ 18 w 264"/>
                  <a:gd name="T49" fmla="*/ 0 h 197"/>
                  <a:gd name="T50" fmla="*/ 34 w 264"/>
                  <a:gd name="T51" fmla="*/ 1 h 197"/>
                  <a:gd name="T52" fmla="*/ 50 w 264"/>
                  <a:gd name="T53" fmla="*/ 3 h 197"/>
                  <a:gd name="T54" fmla="*/ 65 w 264"/>
                  <a:gd name="T55" fmla="*/ 4 h 197"/>
                  <a:gd name="T56" fmla="*/ 81 w 264"/>
                  <a:gd name="T57" fmla="*/ 6 h 197"/>
                  <a:gd name="T58" fmla="*/ 97 w 264"/>
                  <a:gd name="T59" fmla="*/ 7 h 197"/>
                  <a:gd name="T60" fmla="*/ 113 w 264"/>
                  <a:gd name="T61" fmla="*/ 8 h 197"/>
                  <a:gd name="T62" fmla="*/ 128 w 264"/>
                  <a:gd name="T63" fmla="*/ 10 h 197"/>
                  <a:gd name="T64" fmla="*/ 144 w 264"/>
                  <a:gd name="T65" fmla="*/ 11 h 197"/>
                  <a:gd name="T66" fmla="*/ 158 w 264"/>
                  <a:gd name="T67" fmla="*/ 14 h 197"/>
                  <a:gd name="T68" fmla="*/ 174 w 264"/>
                  <a:gd name="T69" fmla="*/ 16 h 197"/>
                  <a:gd name="T70" fmla="*/ 190 w 264"/>
                  <a:gd name="T71" fmla="*/ 18 h 197"/>
                  <a:gd name="T72" fmla="*/ 205 w 264"/>
                  <a:gd name="T73" fmla="*/ 20 h 197"/>
                  <a:gd name="T74" fmla="*/ 220 w 264"/>
                  <a:gd name="T75" fmla="*/ 23 h 197"/>
                  <a:gd name="T76" fmla="*/ 234 w 264"/>
                  <a:gd name="T77" fmla="*/ 24 h 197"/>
                  <a:gd name="T78" fmla="*/ 250 w 264"/>
                  <a:gd name="T79" fmla="*/ 27 h 197"/>
                  <a:gd name="T80" fmla="*/ 264 w 264"/>
                  <a:gd name="T81" fmla="*/ 28 h 1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4" h="197">
                    <a:moveTo>
                      <a:pt x="264" y="28"/>
                    </a:moveTo>
                    <a:lnTo>
                      <a:pt x="260" y="73"/>
                    </a:lnTo>
                    <a:lnTo>
                      <a:pt x="257" y="114"/>
                    </a:lnTo>
                    <a:lnTo>
                      <a:pt x="253" y="156"/>
                    </a:lnTo>
                    <a:lnTo>
                      <a:pt x="245" y="197"/>
                    </a:lnTo>
                    <a:lnTo>
                      <a:pt x="230" y="196"/>
                    </a:lnTo>
                    <a:lnTo>
                      <a:pt x="213" y="194"/>
                    </a:lnTo>
                    <a:lnTo>
                      <a:pt x="197" y="193"/>
                    </a:lnTo>
                    <a:lnTo>
                      <a:pt x="183" y="190"/>
                    </a:lnTo>
                    <a:lnTo>
                      <a:pt x="167" y="188"/>
                    </a:lnTo>
                    <a:lnTo>
                      <a:pt x="151" y="187"/>
                    </a:lnTo>
                    <a:lnTo>
                      <a:pt x="135" y="186"/>
                    </a:lnTo>
                    <a:lnTo>
                      <a:pt x="121" y="183"/>
                    </a:lnTo>
                    <a:lnTo>
                      <a:pt x="105" y="181"/>
                    </a:lnTo>
                    <a:lnTo>
                      <a:pt x="91" y="180"/>
                    </a:lnTo>
                    <a:lnTo>
                      <a:pt x="75" y="178"/>
                    </a:lnTo>
                    <a:lnTo>
                      <a:pt x="61" y="176"/>
                    </a:lnTo>
                    <a:lnTo>
                      <a:pt x="46" y="174"/>
                    </a:lnTo>
                    <a:lnTo>
                      <a:pt x="31" y="173"/>
                    </a:lnTo>
                    <a:lnTo>
                      <a:pt x="16" y="170"/>
                    </a:lnTo>
                    <a:lnTo>
                      <a:pt x="0" y="168"/>
                    </a:lnTo>
                    <a:lnTo>
                      <a:pt x="1" y="126"/>
                    </a:lnTo>
                    <a:lnTo>
                      <a:pt x="6" y="84"/>
                    </a:lnTo>
                    <a:lnTo>
                      <a:pt x="11" y="43"/>
                    </a:lnTo>
                    <a:lnTo>
                      <a:pt x="18" y="0"/>
                    </a:lnTo>
                    <a:lnTo>
                      <a:pt x="34" y="1"/>
                    </a:lnTo>
                    <a:lnTo>
                      <a:pt x="50" y="3"/>
                    </a:lnTo>
                    <a:lnTo>
                      <a:pt x="65" y="4"/>
                    </a:lnTo>
                    <a:lnTo>
                      <a:pt x="81" y="6"/>
                    </a:lnTo>
                    <a:lnTo>
                      <a:pt x="97" y="7"/>
                    </a:lnTo>
                    <a:lnTo>
                      <a:pt x="113" y="8"/>
                    </a:lnTo>
                    <a:lnTo>
                      <a:pt x="128" y="10"/>
                    </a:lnTo>
                    <a:lnTo>
                      <a:pt x="144" y="11"/>
                    </a:lnTo>
                    <a:lnTo>
                      <a:pt x="158" y="14"/>
                    </a:lnTo>
                    <a:lnTo>
                      <a:pt x="174" y="16"/>
                    </a:lnTo>
                    <a:lnTo>
                      <a:pt x="190" y="18"/>
                    </a:lnTo>
                    <a:lnTo>
                      <a:pt x="205" y="20"/>
                    </a:lnTo>
                    <a:lnTo>
                      <a:pt x="220" y="23"/>
                    </a:lnTo>
                    <a:lnTo>
                      <a:pt x="234" y="24"/>
                    </a:lnTo>
                    <a:lnTo>
                      <a:pt x="250" y="27"/>
                    </a:lnTo>
                    <a:lnTo>
                      <a:pt x="264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Freeform 26">
                <a:extLst>
                  <a:ext uri="{FF2B5EF4-FFF2-40B4-BE49-F238E27FC236}">
                    <a16:creationId xmlns:a16="http://schemas.microsoft.com/office/drawing/2014/main" id="{ADB694F8-9F9B-4375-9FAE-A1A1DF8F6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1986"/>
                <a:ext cx="276" cy="200"/>
              </a:xfrm>
              <a:custGeom>
                <a:avLst/>
                <a:gdLst>
                  <a:gd name="T0" fmla="*/ 133 w 276"/>
                  <a:gd name="T1" fmla="*/ 13 h 200"/>
                  <a:gd name="T2" fmla="*/ 133 w 276"/>
                  <a:gd name="T3" fmla="*/ 13 h 200"/>
                  <a:gd name="T4" fmla="*/ 226 w 276"/>
                  <a:gd name="T5" fmla="*/ 24 h 200"/>
                  <a:gd name="T6" fmla="*/ 226 w 276"/>
                  <a:gd name="T7" fmla="*/ 26 h 200"/>
                  <a:gd name="T8" fmla="*/ 232 w 276"/>
                  <a:gd name="T9" fmla="*/ 26 h 200"/>
                  <a:gd name="T10" fmla="*/ 238 w 276"/>
                  <a:gd name="T11" fmla="*/ 26 h 200"/>
                  <a:gd name="T12" fmla="*/ 243 w 276"/>
                  <a:gd name="T13" fmla="*/ 26 h 200"/>
                  <a:gd name="T14" fmla="*/ 250 w 276"/>
                  <a:gd name="T15" fmla="*/ 26 h 200"/>
                  <a:gd name="T16" fmla="*/ 256 w 276"/>
                  <a:gd name="T17" fmla="*/ 26 h 200"/>
                  <a:gd name="T18" fmla="*/ 263 w 276"/>
                  <a:gd name="T19" fmla="*/ 27 h 200"/>
                  <a:gd name="T20" fmla="*/ 269 w 276"/>
                  <a:gd name="T21" fmla="*/ 27 h 200"/>
                  <a:gd name="T22" fmla="*/ 276 w 276"/>
                  <a:gd name="T23" fmla="*/ 28 h 200"/>
                  <a:gd name="T24" fmla="*/ 273 w 276"/>
                  <a:gd name="T25" fmla="*/ 70 h 200"/>
                  <a:gd name="T26" fmla="*/ 269 w 276"/>
                  <a:gd name="T27" fmla="*/ 110 h 200"/>
                  <a:gd name="T28" fmla="*/ 266 w 276"/>
                  <a:gd name="T29" fmla="*/ 148 h 200"/>
                  <a:gd name="T30" fmla="*/ 262 w 276"/>
                  <a:gd name="T31" fmla="*/ 187 h 200"/>
                  <a:gd name="T32" fmla="*/ 263 w 276"/>
                  <a:gd name="T33" fmla="*/ 187 h 200"/>
                  <a:gd name="T34" fmla="*/ 258 w 276"/>
                  <a:gd name="T35" fmla="*/ 200 h 200"/>
                  <a:gd name="T36" fmla="*/ 240 w 276"/>
                  <a:gd name="T37" fmla="*/ 198 h 200"/>
                  <a:gd name="T38" fmla="*/ 225 w 276"/>
                  <a:gd name="T39" fmla="*/ 196 h 200"/>
                  <a:gd name="T40" fmla="*/ 209 w 276"/>
                  <a:gd name="T41" fmla="*/ 194 h 200"/>
                  <a:gd name="T42" fmla="*/ 192 w 276"/>
                  <a:gd name="T43" fmla="*/ 193 h 200"/>
                  <a:gd name="T44" fmla="*/ 176 w 276"/>
                  <a:gd name="T45" fmla="*/ 191 h 200"/>
                  <a:gd name="T46" fmla="*/ 160 w 276"/>
                  <a:gd name="T47" fmla="*/ 188 h 200"/>
                  <a:gd name="T48" fmla="*/ 145 w 276"/>
                  <a:gd name="T49" fmla="*/ 187 h 200"/>
                  <a:gd name="T50" fmla="*/ 129 w 276"/>
                  <a:gd name="T51" fmla="*/ 186 h 200"/>
                  <a:gd name="T52" fmla="*/ 113 w 276"/>
                  <a:gd name="T53" fmla="*/ 184 h 200"/>
                  <a:gd name="T54" fmla="*/ 98 w 276"/>
                  <a:gd name="T55" fmla="*/ 181 h 200"/>
                  <a:gd name="T56" fmla="*/ 82 w 276"/>
                  <a:gd name="T57" fmla="*/ 180 h 200"/>
                  <a:gd name="T58" fmla="*/ 66 w 276"/>
                  <a:gd name="T59" fmla="*/ 178 h 200"/>
                  <a:gd name="T60" fmla="*/ 49 w 276"/>
                  <a:gd name="T61" fmla="*/ 176 h 200"/>
                  <a:gd name="T62" fmla="*/ 33 w 276"/>
                  <a:gd name="T63" fmla="*/ 174 h 200"/>
                  <a:gd name="T64" fmla="*/ 18 w 276"/>
                  <a:gd name="T65" fmla="*/ 171 h 200"/>
                  <a:gd name="T66" fmla="*/ 0 w 276"/>
                  <a:gd name="T67" fmla="*/ 170 h 200"/>
                  <a:gd name="T68" fmla="*/ 6 w 276"/>
                  <a:gd name="T69" fmla="*/ 127 h 200"/>
                  <a:gd name="T70" fmla="*/ 10 w 276"/>
                  <a:gd name="T71" fmla="*/ 83 h 200"/>
                  <a:gd name="T72" fmla="*/ 15 w 276"/>
                  <a:gd name="T73" fmla="*/ 41 h 200"/>
                  <a:gd name="T74" fmla="*/ 19 w 276"/>
                  <a:gd name="T75" fmla="*/ 0 h 200"/>
                  <a:gd name="T76" fmla="*/ 33 w 276"/>
                  <a:gd name="T77" fmla="*/ 3 h 200"/>
                  <a:gd name="T78" fmla="*/ 48 w 276"/>
                  <a:gd name="T79" fmla="*/ 4 h 200"/>
                  <a:gd name="T80" fmla="*/ 62 w 276"/>
                  <a:gd name="T81" fmla="*/ 6 h 200"/>
                  <a:gd name="T82" fmla="*/ 76 w 276"/>
                  <a:gd name="T83" fmla="*/ 7 h 200"/>
                  <a:gd name="T84" fmla="*/ 90 w 276"/>
                  <a:gd name="T85" fmla="*/ 8 h 200"/>
                  <a:gd name="T86" fmla="*/ 105 w 276"/>
                  <a:gd name="T87" fmla="*/ 10 h 200"/>
                  <a:gd name="T88" fmla="*/ 119 w 276"/>
                  <a:gd name="T89" fmla="*/ 11 h 200"/>
                  <a:gd name="T90" fmla="*/ 133 w 276"/>
                  <a:gd name="T91" fmla="*/ 13 h 2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76" h="200">
                    <a:moveTo>
                      <a:pt x="133" y="13"/>
                    </a:moveTo>
                    <a:lnTo>
                      <a:pt x="133" y="13"/>
                    </a:lnTo>
                    <a:lnTo>
                      <a:pt x="226" y="24"/>
                    </a:lnTo>
                    <a:lnTo>
                      <a:pt x="226" y="26"/>
                    </a:lnTo>
                    <a:lnTo>
                      <a:pt x="232" y="26"/>
                    </a:lnTo>
                    <a:lnTo>
                      <a:pt x="238" y="26"/>
                    </a:lnTo>
                    <a:lnTo>
                      <a:pt x="243" y="26"/>
                    </a:lnTo>
                    <a:lnTo>
                      <a:pt x="250" y="26"/>
                    </a:lnTo>
                    <a:lnTo>
                      <a:pt x="256" y="26"/>
                    </a:lnTo>
                    <a:lnTo>
                      <a:pt x="263" y="27"/>
                    </a:lnTo>
                    <a:lnTo>
                      <a:pt x="269" y="27"/>
                    </a:lnTo>
                    <a:lnTo>
                      <a:pt x="276" y="28"/>
                    </a:lnTo>
                    <a:lnTo>
                      <a:pt x="273" y="70"/>
                    </a:lnTo>
                    <a:lnTo>
                      <a:pt x="269" y="110"/>
                    </a:lnTo>
                    <a:lnTo>
                      <a:pt x="266" y="148"/>
                    </a:lnTo>
                    <a:lnTo>
                      <a:pt x="262" y="187"/>
                    </a:lnTo>
                    <a:lnTo>
                      <a:pt x="263" y="187"/>
                    </a:lnTo>
                    <a:lnTo>
                      <a:pt x="258" y="200"/>
                    </a:lnTo>
                    <a:lnTo>
                      <a:pt x="240" y="198"/>
                    </a:lnTo>
                    <a:lnTo>
                      <a:pt x="225" y="196"/>
                    </a:lnTo>
                    <a:lnTo>
                      <a:pt x="209" y="194"/>
                    </a:lnTo>
                    <a:lnTo>
                      <a:pt x="192" y="193"/>
                    </a:lnTo>
                    <a:lnTo>
                      <a:pt x="176" y="191"/>
                    </a:lnTo>
                    <a:lnTo>
                      <a:pt x="160" y="188"/>
                    </a:lnTo>
                    <a:lnTo>
                      <a:pt x="145" y="187"/>
                    </a:lnTo>
                    <a:lnTo>
                      <a:pt x="129" y="186"/>
                    </a:lnTo>
                    <a:lnTo>
                      <a:pt x="113" y="184"/>
                    </a:lnTo>
                    <a:lnTo>
                      <a:pt x="98" y="181"/>
                    </a:lnTo>
                    <a:lnTo>
                      <a:pt x="82" y="180"/>
                    </a:lnTo>
                    <a:lnTo>
                      <a:pt x="66" y="178"/>
                    </a:lnTo>
                    <a:lnTo>
                      <a:pt x="49" y="176"/>
                    </a:lnTo>
                    <a:lnTo>
                      <a:pt x="33" y="174"/>
                    </a:lnTo>
                    <a:lnTo>
                      <a:pt x="18" y="171"/>
                    </a:lnTo>
                    <a:lnTo>
                      <a:pt x="0" y="170"/>
                    </a:lnTo>
                    <a:lnTo>
                      <a:pt x="6" y="127"/>
                    </a:lnTo>
                    <a:lnTo>
                      <a:pt x="10" y="83"/>
                    </a:lnTo>
                    <a:lnTo>
                      <a:pt x="15" y="41"/>
                    </a:lnTo>
                    <a:lnTo>
                      <a:pt x="19" y="0"/>
                    </a:lnTo>
                    <a:lnTo>
                      <a:pt x="33" y="3"/>
                    </a:lnTo>
                    <a:lnTo>
                      <a:pt x="48" y="4"/>
                    </a:lnTo>
                    <a:lnTo>
                      <a:pt x="62" y="6"/>
                    </a:lnTo>
                    <a:lnTo>
                      <a:pt x="76" y="7"/>
                    </a:lnTo>
                    <a:lnTo>
                      <a:pt x="90" y="8"/>
                    </a:lnTo>
                    <a:lnTo>
                      <a:pt x="105" y="10"/>
                    </a:lnTo>
                    <a:lnTo>
                      <a:pt x="119" y="11"/>
                    </a:lnTo>
                    <a:lnTo>
                      <a:pt x="133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Freeform 27">
                <a:extLst>
                  <a:ext uri="{FF2B5EF4-FFF2-40B4-BE49-F238E27FC236}">
                    <a16:creationId xmlns:a16="http://schemas.microsoft.com/office/drawing/2014/main" id="{6A14B383-4DC9-4C2A-8D75-8FA7F6FA6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2017"/>
                <a:ext cx="307" cy="205"/>
              </a:xfrm>
              <a:custGeom>
                <a:avLst/>
                <a:gdLst>
                  <a:gd name="T0" fmla="*/ 307 w 307"/>
                  <a:gd name="T1" fmla="*/ 32 h 205"/>
                  <a:gd name="T2" fmla="*/ 304 w 307"/>
                  <a:gd name="T3" fmla="*/ 73 h 205"/>
                  <a:gd name="T4" fmla="*/ 298 w 307"/>
                  <a:gd name="T5" fmla="*/ 116 h 205"/>
                  <a:gd name="T6" fmla="*/ 293 w 307"/>
                  <a:gd name="T7" fmla="*/ 160 h 205"/>
                  <a:gd name="T8" fmla="*/ 290 w 307"/>
                  <a:gd name="T9" fmla="*/ 205 h 205"/>
                  <a:gd name="T10" fmla="*/ 271 w 307"/>
                  <a:gd name="T11" fmla="*/ 203 h 205"/>
                  <a:gd name="T12" fmla="*/ 253 w 307"/>
                  <a:gd name="T13" fmla="*/ 200 h 205"/>
                  <a:gd name="T14" fmla="*/ 234 w 307"/>
                  <a:gd name="T15" fmla="*/ 199 h 205"/>
                  <a:gd name="T16" fmla="*/ 215 w 307"/>
                  <a:gd name="T17" fmla="*/ 196 h 205"/>
                  <a:gd name="T18" fmla="*/ 197 w 307"/>
                  <a:gd name="T19" fmla="*/ 195 h 205"/>
                  <a:gd name="T20" fmla="*/ 178 w 307"/>
                  <a:gd name="T21" fmla="*/ 192 h 205"/>
                  <a:gd name="T22" fmla="*/ 161 w 307"/>
                  <a:gd name="T23" fmla="*/ 190 h 205"/>
                  <a:gd name="T24" fmla="*/ 143 w 307"/>
                  <a:gd name="T25" fmla="*/ 187 h 205"/>
                  <a:gd name="T26" fmla="*/ 124 w 307"/>
                  <a:gd name="T27" fmla="*/ 186 h 205"/>
                  <a:gd name="T28" fmla="*/ 107 w 307"/>
                  <a:gd name="T29" fmla="*/ 183 h 205"/>
                  <a:gd name="T30" fmla="*/ 88 w 307"/>
                  <a:gd name="T31" fmla="*/ 182 h 205"/>
                  <a:gd name="T32" fmla="*/ 71 w 307"/>
                  <a:gd name="T33" fmla="*/ 179 h 205"/>
                  <a:gd name="T34" fmla="*/ 54 w 307"/>
                  <a:gd name="T35" fmla="*/ 177 h 205"/>
                  <a:gd name="T36" fmla="*/ 36 w 307"/>
                  <a:gd name="T37" fmla="*/ 175 h 205"/>
                  <a:gd name="T38" fmla="*/ 18 w 307"/>
                  <a:gd name="T39" fmla="*/ 173 h 205"/>
                  <a:gd name="T40" fmla="*/ 0 w 307"/>
                  <a:gd name="T41" fmla="*/ 170 h 205"/>
                  <a:gd name="T42" fmla="*/ 1 w 307"/>
                  <a:gd name="T43" fmla="*/ 129 h 205"/>
                  <a:gd name="T44" fmla="*/ 7 w 307"/>
                  <a:gd name="T45" fmla="*/ 87 h 205"/>
                  <a:gd name="T46" fmla="*/ 14 w 307"/>
                  <a:gd name="T47" fmla="*/ 45 h 205"/>
                  <a:gd name="T48" fmla="*/ 17 w 307"/>
                  <a:gd name="T49" fmla="*/ 2 h 205"/>
                  <a:gd name="T50" fmla="*/ 21 w 307"/>
                  <a:gd name="T51" fmla="*/ 0 h 205"/>
                  <a:gd name="T52" fmla="*/ 40 w 307"/>
                  <a:gd name="T53" fmla="*/ 3 h 205"/>
                  <a:gd name="T54" fmla="*/ 58 w 307"/>
                  <a:gd name="T55" fmla="*/ 5 h 205"/>
                  <a:gd name="T56" fmla="*/ 75 w 307"/>
                  <a:gd name="T57" fmla="*/ 7 h 205"/>
                  <a:gd name="T58" fmla="*/ 94 w 307"/>
                  <a:gd name="T59" fmla="*/ 9 h 205"/>
                  <a:gd name="T60" fmla="*/ 111 w 307"/>
                  <a:gd name="T61" fmla="*/ 10 h 205"/>
                  <a:gd name="T62" fmla="*/ 128 w 307"/>
                  <a:gd name="T63" fmla="*/ 13 h 205"/>
                  <a:gd name="T64" fmla="*/ 145 w 307"/>
                  <a:gd name="T65" fmla="*/ 15 h 205"/>
                  <a:gd name="T66" fmla="*/ 163 w 307"/>
                  <a:gd name="T67" fmla="*/ 16 h 205"/>
                  <a:gd name="T68" fmla="*/ 180 w 307"/>
                  <a:gd name="T69" fmla="*/ 19 h 205"/>
                  <a:gd name="T70" fmla="*/ 198 w 307"/>
                  <a:gd name="T71" fmla="*/ 20 h 205"/>
                  <a:gd name="T72" fmla="*/ 215 w 307"/>
                  <a:gd name="T73" fmla="*/ 22 h 205"/>
                  <a:gd name="T74" fmla="*/ 233 w 307"/>
                  <a:gd name="T75" fmla="*/ 23 h 205"/>
                  <a:gd name="T76" fmla="*/ 251 w 307"/>
                  <a:gd name="T77" fmla="*/ 26 h 205"/>
                  <a:gd name="T78" fmla="*/ 270 w 307"/>
                  <a:gd name="T79" fmla="*/ 27 h 205"/>
                  <a:gd name="T80" fmla="*/ 288 w 307"/>
                  <a:gd name="T81" fmla="*/ 30 h 205"/>
                  <a:gd name="T82" fmla="*/ 307 w 307"/>
                  <a:gd name="T83" fmla="*/ 32 h 2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07" h="205">
                    <a:moveTo>
                      <a:pt x="307" y="32"/>
                    </a:moveTo>
                    <a:lnTo>
                      <a:pt x="304" y="73"/>
                    </a:lnTo>
                    <a:lnTo>
                      <a:pt x="298" y="116"/>
                    </a:lnTo>
                    <a:lnTo>
                      <a:pt x="293" y="160"/>
                    </a:lnTo>
                    <a:lnTo>
                      <a:pt x="290" y="205"/>
                    </a:lnTo>
                    <a:lnTo>
                      <a:pt x="271" y="203"/>
                    </a:lnTo>
                    <a:lnTo>
                      <a:pt x="253" y="200"/>
                    </a:lnTo>
                    <a:lnTo>
                      <a:pt x="234" y="199"/>
                    </a:lnTo>
                    <a:lnTo>
                      <a:pt x="215" y="196"/>
                    </a:lnTo>
                    <a:lnTo>
                      <a:pt x="197" y="195"/>
                    </a:lnTo>
                    <a:lnTo>
                      <a:pt x="178" y="192"/>
                    </a:lnTo>
                    <a:lnTo>
                      <a:pt x="161" y="190"/>
                    </a:lnTo>
                    <a:lnTo>
                      <a:pt x="143" y="187"/>
                    </a:lnTo>
                    <a:lnTo>
                      <a:pt x="124" y="186"/>
                    </a:lnTo>
                    <a:lnTo>
                      <a:pt x="107" y="183"/>
                    </a:lnTo>
                    <a:lnTo>
                      <a:pt x="88" y="182"/>
                    </a:lnTo>
                    <a:lnTo>
                      <a:pt x="71" y="179"/>
                    </a:lnTo>
                    <a:lnTo>
                      <a:pt x="54" y="177"/>
                    </a:lnTo>
                    <a:lnTo>
                      <a:pt x="36" y="175"/>
                    </a:lnTo>
                    <a:lnTo>
                      <a:pt x="18" y="173"/>
                    </a:lnTo>
                    <a:lnTo>
                      <a:pt x="0" y="170"/>
                    </a:lnTo>
                    <a:lnTo>
                      <a:pt x="1" y="129"/>
                    </a:lnTo>
                    <a:lnTo>
                      <a:pt x="7" y="87"/>
                    </a:lnTo>
                    <a:lnTo>
                      <a:pt x="14" y="45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40" y="3"/>
                    </a:lnTo>
                    <a:lnTo>
                      <a:pt x="58" y="5"/>
                    </a:lnTo>
                    <a:lnTo>
                      <a:pt x="75" y="7"/>
                    </a:lnTo>
                    <a:lnTo>
                      <a:pt x="94" y="9"/>
                    </a:lnTo>
                    <a:lnTo>
                      <a:pt x="111" y="10"/>
                    </a:lnTo>
                    <a:lnTo>
                      <a:pt x="128" y="13"/>
                    </a:lnTo>
                    <a:lnTo>
                      <a:pt x="145" y="15"/>
                    </a:lnTo>
                    <a:lnTo>
                      <a:pt x="163" y="16"/>
                    </a:lnTo>
                    <a:lnTo>
                      <a:pt x="180" y="19"/>
                    </a:lnTo>
                    <a:lnTo>
                      <a:pt x="198" y="20"/>
                    </a:lnTo>
                    <a:lnTo>
                      <a:pt x="215" y="22"/>
                    </a:lnTo>
                    <a:lnTo>
                      <a:pt x="233" y="23"/>
                    </a:lnTo>
                    <a:lnTo>
                      <a:pt x="251" y="26"/>
                    </a:lnTo>
                    <a:lnTo>
                      <a:pt x="270" y="27"/>
                    </a:lnTo>
                    <a:lnTo>
                      <a:pt x="288" y="30"/>
                    </a:lnTo>
                    <a:lnTo>
                      <a:pt x="307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Freeform 28">
                <a:extLst>
                  <a:ext uri="{FF2B5EF4-FFF2-40B4-BE49-F238E27FC236}">
                    <a16:creationId xmlns:a16="http://schemas.microsoft.com/office/drawing/2014/main" id="{F89D5953-D360-4828-AC7A-494691DDA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3" y="2053"/>
                <a:ext cx="304" cy="204"/>
              </a:xfrm>
              <a:custGeom>
                <a:avLst/>
                <a:gdLst>
                  <a:gd name="T0" fmla="*/ 304 w 304"/>
                  <a:gd name="T1" fmla="*/ 33 h 204"/>
                  <a:gd name="T2" fmla="*/ 300 w 304"/>
                  <a:gd name="T3" fmla="*/ 74 h 204"/>
                  <a:gd name="T4" fmla="*/ 297 w 304"/>
                  <a:gd name="T5" fmla="*/ 119 h 204"/>
                  <a:gd name="T6" fmla="*/ 292 w 304"/>
                  <a:gd name="T7" fmla="*/ 163 h 204"/>
                  <a:gd name="T8" fmla="*/ 287 w 304"/>
                  <a:gd name="T9" fmla="*/ 204 h 204"/>
                  <a:gd name="T10" fmla="*/ 268 w 304"/>
                  <a:gd name="T11" fmla="*/ 201 h 204"/>
                  <a:gd name="T12" fmla="*/ 250 w 304"/>
                  <a:gd name="T13" fmla="*/ 200 h 204"/>
                  <a:gd name="T14" fmla="*/ 233 w 304"/>
                  <a:gd name="T15" fmla="*/ 197 h 204"/>
                  <a:gd name="T16" fmla="*/ 214 w 304"/>
                  <a:gd name="T17" fmla="*/ 196 h 204"/>
                  <a:gd name="T18" fmla="*/ 195 w 304"/>
                  <a:gd name="T19" fmla="*/ 194 h 204"/>
                  <a:gd name="T20" fmla="*/ 177 w 304"/>
                  <a:gd name="T21" fmla="*/ 193 h 204"/>
                  <a:gd name="T22" fmla="*/ 160 w 304"/>
                  <a:gd name="T23" fmla="*/ 190 h 204"/>
                  <a:gd name="T24" fmla="*/ 141 w 304"/>
                  <a:gd name="T25" fmla="*/ 189 h 204"/>
                  <a:gd name="T26" fmla="*/ 123 w 304"/>
                  <a:gd name="T27" fmla="*/ 187 h 204"/>
                  <a:gd name="T28" fmla="*/ 105 w 304"/>
                  <a:gd name="T29" fmla="*/ 186 h 204"/>
                  <a:gd name="T30" fmla="*/ 87 w 304"/>
                  <a:gd name="T31" fmla="*/ 183 h 204"/>
                  <a:gd name="T32" fmla="*/ 70 w 304"/>
                  <a:gd name="T33" fmla="*/ 181 h 204"/>
                  <a:gd name="T34" fmla="*/ 51 w 304"/>
                  <a:gd name="T35" fmla="*/ 179 h 204"/>
                  <a:gd name="T36" fmla="*/ 34 w 304"/>
                  <a:gd name="T37" fmla="*/ 177 h 204"/>
                  <a:gd name="T38" fmla="*/ 17 w 304"/>
                  <a:gd name="T39" fmla="*/ 174 h 204"/>
                  <a:gd name="T40" fmla="*/ 0 w 304"/>
                  <a:gd name="T41" fmla="*/ 171 h 204"/>
                  <a:gd name="T42" fmla="*/ 4 w 304"/>
                  <a:gd name="T43" fmla="*/ 130 h 204"/>
                  <a:gd name="T44" fmla="*/ 10 w 304"/>
                  <a:gd name="T45" fmla="*/ 86 h 204"/>
                  <a:gd name="T46" fmla="*/ 15 w 304"/>
                  <a:gd name="T47" fmla="*/ 43 h 204"/>
                  <a:gd name="T48" fmla="*/ 23 w 304"/>
                  <a:gd name="T49" fmla="*/ 0 h 204"/>
                  <a:gd name="T50" fmla="*/ 40 w 304"/>
                  <a:gd name="T51" fmla="*/ 3 h 204"/>
                  <a:gd name="T52" fmla="*/ 57 w 304"/>
                  <a:gd name="T53" fmla="*/ 4 h 204"/>
                  <a:gd name="T54" fmla="*/ 75 w 304"/>
                  <a:gd name="T55" fmla="*/ 7 h 204"/>
                  <a:gd name="T56" fmla="*/ 93 w 304"/>
                  <a:gd name="T57" fmla="*/ 9 h 204"/>
                  <a:gd name="T58" fmla="*/ 110 w 304"/>
                  <a:gd name="T59" fmla="*/ 11 h 204"/>
                  <a:gd name="T60" fmla="*/ 128 w 304"/>
                  <a:gd name="T61" fmla="*/ 13 h 204"/>
                  <a:gd name="T62" fmla="*/ 145 w 304"/>
                  <a:gd name="T63" fmla="*/ 14 h 204"/>
                  <a:gd name="T64" fmla="*/ 164 w 304"/>
                  <a:gd name="T65" fmla="*/ 16 h 204"/>
                  <a:gd name="T66" fmla="*/ 181 w 304"/>
                  <a:gd name="T67" fmla="*/ 19 h 204"/>
                  <a:gd name="T68" fmla="*/ 198 w 304"/>
                  <a:gd name="T69" fmla="*/ 20 h 204"/>
                  <a:gd name="T70" fmla="*/ 217 w 304"/>
                  <a:gd name="T71" fmla="*/ 21 h 204"/>
                  <a:gd name="T72" fmla="*/ 234 w 304"/>
                  <a:gd name="T73" fmla="*/ 24 h 204"/>
                  <a:gd name="T74" fmla="*/ 251 w 304"/>
                  <a:gd name="T75" fmla="*/ 26 h 204"/>
                  <a:gd name="T76" fmla="*/ 270 w 304"/>
                  <a:gd name="T77" fmla="*/ 29 h 204"/>
                  <a:gd name="T78" fmla="*/ 287 w 304"/>
                  <a:gd name="T79" fmla="*/ 30 h 204"/>
                  <a:gd name="T80" fmla="*/ 304 w 304"/>
                  <a:gd name="T81" fmla="*/ 33 h 2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04" h="204">
                    <a:moveTo>
                      <a:pt x="304" y="33"/>
                    </a:moveTo>
                    <a:lnTo>
                      <a:pt x="300" y="74"/>
                    </a:lnTo>
                    <a:lnTo>
                      <a:pt x="297" y="119"/>
                    </a:lnTo>
                    <a:lnTo>
                      <a:pt x="292" y="163"/>
                    </a:lnTo>
                    <a:lnTo>
                      <a:pt x="287" y="204"/>
                    </a:lnTo>
                    <a:lnTo>
                      <a:pt x="268" y="201"/>
                    </a:lnTo>
                    <a:lnTo>
                      <a:pt x="250" y="200"/>
                    </a:lnTo>
                    <a:lnTo>
                      <a:pt x="233" y="197"/>
                    </a:lnTo>
                    <a:lnTo>
                      <a:pt x="214" y="196"/>
                    </a:lnTo>
                    <a:lnTo>
                      <a:pt x="195" y="194"/>
                    </a:lnTo>
                    <a:lnTo>
                      <a:pt x="177" y="193"/>
                    </a:lnTo>
                    <a:lnTo>
                      <a:pt x="160" y="190"/>
                    </a:lnTo>
                    <a:lnTo>
                      <a:pt x="141" y="189"/>
                    </a:lnTo>
                    <a:lnTo>
                      <a:pt x="123" y="187"/>
                    </a:lnTo>
                    <a:lnTo>
                      <a:pt x="105" y="186"/>
                    </a:lnTo>
                    <a:lnTo>
                      <a:pt x="87" y="183"/>
                    </a:lnTo>
                    <a:lnTo>
                      <a:pt x="70" y="181"/>
                    </a:lnTo>
                    <a:lnTo>
                      <a:pt x="51" y="179"/>
                    </a:lnTo>
                    <a:lnTo>
                      <a:pt x="34" y="177"/>
                    </a:lnTo>
                    <a:lnTo>
                      <a:pt x="17" y="174"/>
                    </a:lnTo>
                    <a:lnTo>
                      <a:pt x="0" y="171"/>
                    </a:lnTo>
                    <a:lnTo>
                      <a:pt x="4" y="130"/>
                    </a:lnTo>
                    <a:lnTo>
                      <a:pt x="10" y="86"/>
                    </a:lnTo>
                    <a:lnTo>
                      <a:pt x="15" y="43"/>
                    </a:lnTo>
                    <a:lnTo>
                      <a:pt x="23" y="0"/>
                    </a:lnTo>
                    <a:lnTo>
                      <a:pt x="40" y="3"/>
                    </a:lnTo>
                    <a:lnTo>
                      <a:pt x="57" y="4"/>
                    </a:lnTo>
                    <a:lnTo>
                      <a:pt x="75" y="7"/>
                    </a:lnTo>
                    <a:lnTo>
                      <a:pt x="93" y="9"/>
                    </a:lnTo>
                    <a:lnTo>
                      <a:pt x="110" y="11"/>
                    </a:lnTo>
                    <a:lnTo>
                      <a:pt x="128" y="13"/>
                    </a:lnTo>
                    <a:lnTo>
                      <a:pt x="145" y="14"/>
                    </a:lnTo>
                    <a:lnTo>
                      <a:pt x="164" y="16"/>
                    </a:lnTo>
                    <a:lnTo>
                      <a:pt x="181" y="19"/>
                    </a:lnTo>
                    <a:lnTo>
                      <a:pt x="198" y="20"/>
                    </a:lnTo>
                    <a:lnTo>
                      <a:pt x="217" y="21"/>
                    </a:lnTo>
                    <a:lnTo>
                      <a:pt x="234" y="24"/>
                    </a:lnTo>
                    <a:lnTo>
                      <a:pt x="251" y="26"/>
                    </a:lnTo>
                    <a:lnTo>
                      <a:pt x="270" y="29"/>
                    </a:lnTo>
                    <a:lnTo>
                      <a:pt x="287" y="30"/>
                    </a:lnTo>
                    <a:lnTo>
                      <a:pt x="304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29">
                <a:extLst>
                  <a:ext uri="{FF2B5EF4-FFF2-40B4-BE49-F238E27FC236}">
                    <a16:creationId xmlns:a16="http://schemas.microsoft.com/office/drawing/2014/main" id="{F7798DED-60DA-4F83-AA99-2798A804C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" y="2089"/>
                <a:ext cx="312" cy="207"/>
              </a:xfrm>
              <a:custGeom>
                <a:avLst/>
                <a:gdLst>
                  <a:gd name="T0" fmla="*/ 312 w 312"/>
                  <a:gd name="T1" fmla="*/ 33 h 207"/>
                  <a:gd name="T2" fmla="*/ 307 w 312"/>
                  <a:gd name="T3" fmla="*/ 75 h 207"/>
                  <a:gd name="T4" fmla="*/ 302 w 312"/>
                  <a:gd name="T5" fmla="*/ 120 h 207"/>
                  <a:gd name="T6" fmla="*/ 297 w 312"/>
                  <a:gd name="T7" fmla="*/ 164 h 207"/>
                  <a:gd name="T8" fmla="*/ 293 w 312"/>
                  <a:gd name="T9" fmla="*/ 207 h 207"/>
                  <a:gd name="T10" fmla="*/ 274 w 312"/>
                  <a:gd name="T11" fmla="*/ 205 h 207"/>
                  <a:gd name="T12" fmla="*/ 256 w 312"/>
                  <a:gd name="T13" fmla="*/ 204 h 207"/>
                  <a:gd name="T14" fmla="*/ 237 w 312"/>
                  <a:gd name="T15" fmla="*/ 203 h 207"/>
                  <a:gd name="T16" fmla="*/ 219 w 312"/>
                  <a:gd name="T17" fmla="*/ 200 h 207"/>
                  <a:gd name="T18" fmla="*/ 200 w 312"/>
                  <a:gd name="T19" fmla="*/ 198 h 207"/>
                  <a:gd name="T20" fmla="*/ 182 w 312"/>
                  <a:gd name="T21" fmla="*/ 195 h 207"/>
                  <a:gd name="T22" fmla="*/ 163 w 312"/>
                  <a:gd name="T23" fmla="*/ 193 h 207"/>
                  <a:gd name="T24" fmla="*/ 146 w 312"/>
                  <a:gd name="T25" fmla="*/ 191 h 207"/>
                  <a:gd name="T26" fmla="*/ 127 w 312"/>
                  <a:gd name="T27" fmla="*/ 188 h 207"/>
                  <a:gd name="T28" fmla="*/ 109 w 312"/>
                  <a:gd name="T29" fmla="*/ 185 h 207"/>
                  <a:gd name="T30" fmla="*/ 92 w 312"/>
                  <a:gd name="T31" fmla="*/ 184 h 207"/>
                  <a:gd name="T32" fmla="*/ 73 w 312"/>
                  <a:gd name="T33" fmla="*/ 181 h 207"/>
                  <a:gd name="T34" fmla="*/ 54 w 312"/>
                  <a:gd name="T35" fmla="*/ 178 h 207"/>
                  <a:gd name="T36" fmla="*/ 37 w 312"/>
                  <a:gd name="T37" fmla="*/ 177 h 207"/>
                  <a:gd name="T38" fmla="*/ 19 w 312"/>
                  <a:gd name="T39" fmla="*/ 174 h 207"/>
                  <a:gd name="T40" fmla="*/ 0 w 312"/>
                  <a:gd name="T41" fmla="*/ 173 h 207"/>
                  <a:gd name="T42" fmla="*/ 3 w 312"/>
                  <a:gd name="T43" fmla="*/ 131 h 207"/>
                  <a:gd name="T44" fmla="*/ 6 w 312"/>
                  <a:gd name="T45" fmla="*/ 88 h 207"/>
                  <a:gd name="T46" fmla="*/ 10 w 312"/>
                  <a:gd name="T47" fmla="*/ 44 h 207"/>
                  <a:gd name="T48" fmla="*/ 16 w 312"/>
                  <a:gd name="T49" fmla="*/ 0 h 207"/>
                  <a:gd name="T50" fmla="*/ 34 w 312"/>
                  <a:gd name="T51" fmla="*/ 1 h 207"/>
                  <a:gd name="T52" fmla="*/ 52 w 312"/>
                  <a:gd name="T53" fmla="*/ 3 h 207"/>
                  <a:gd name="T54" fmla="*/ 70 w 312"/>
                  <a:gd name="T55" fmla="*/ 5 h 207"/>
                  <a:gd name="T56" fmla="*/ 89 w 312"/>
                  <a:gd name="T57" fmla="*/ 7 h 207"/>
                  <a:gd name="T58" fmla="*/ 106 w 312"/>
                  <a:gd name="T59" fmla="*/ 10 h 207"/>
                  <a:gd name="T60" fmla="*/ 124 w 312"/>
                  <a:gd name="T61" fmla="*/ 11 h 207"/>
                  <a:gd name="T62" fmla="*/ 143 w 312"/>
                  <a:gd name="T63" fmla="*/ 14 h 207"/>
                  <a:gd name="T64" fmla="*/ 162 w 312"/>
                  <a:gd name="T65" fmla="*/ 15 h 207"/>
                  <a:gd name="T66" fmla="*/ 180 w 312"/>
                  <a:gd name="T67" fmla="*/ 18 h 207"/>
                  <a:gd name="T68" fmla="*/ 199 w 312"/>
                  <a:gd name="T69" fmla="*/ 20 h 207"/>
                  <a:gd name="T70" fmla="*/ 217 w 312"/>
                  <a:gd name="T71" fmla="*/ 23 h 207"/>
                  <a:gd name="T72" fmla="*/ 236 w 312"/>
                  <a:gd name="T73" fmla="*/ 24 h 207"/>
                  <a:gd name="T74" fmla="*/ 254 w 312"/>
                  <a:gd name="T75" fmla="*/ 27 h 207"/>
                  <a:gd name="T76" fmla="*/ 273 w 312"/>
                  <a:gd name="T77" fmla="*/ 28 h 207"/>
                  <a:gd name="T78" fmla="*/ 293 w 312"/>
                  <a:gd name="T79" fmla="*/ 31 h 207"/>
                  <a:gd name="T80" fmla="*/ 312 w 312"/>
                  <a:gd name="T81" fmla="*/ 33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12" h="207">
                    <a:moveTo>
                      <a:pt x="312" y="33"/>
                    </a:moveTo>
                    <a:lnTo>
                      <a:pt x="307" y="75"/>
                    </a:lnTo>
                    <a:lnTo>
                      <a:pt x="302" y="120"/>
                    </a:lnTo>
                    <a:lnTo>
                      <a:pt x="297" y="164"/>
                    </a:lnTo>
                    <a:lnTo>
                      <a:pt x="293" y="207"/>
                    </a:lnTo>
                    <a:lnTo>
                      <a:pt x="274" y="205"/>
                    </a:lnTo>
                    <a:lnTo>
                      <a:pt x="256" y="204"/>
                    </a:lnTo>
                    <a:lnTo>
                      <a:pt x="237" y="203"/>
                    </a:lnTo>
                    <a:lnTo>
                      <a:pt x="219" y="200"/>
                    </a:lnTo>
                    <a:lnTo>
                      <a:pt x="200" y="198"/>
                    </a:lnTo>
                    <a:lnTo>
                      <a:pt x="182" y="195"/>
                    </a:lnTo>
                    <a:lnTo>
                      <a:pt x="163" y="193"/>
                    </a:lnTo>
                    <a:lnTo>
                      <a:pt x="146" y="191"/>
                    </a:lnTo>
                    <a:lnTo>
                      <a:pt x="127" y="188"/>
                    </a:lnTo>
                    <a:lnTo>
                      <a:pt x="109" y="185"/>
                    </a:lnTo>
                    <a:lnTo>
                      <a:pt x="92" y="184"/>
                    </a:lnTo>
                    <a:lnTo>
                      <a:pt x="73" y="181"/>
                    </a:lnTo>
                    <a:lnTo>
                      <a:pt x="54" y="178"/>
                    </a:lnTo>
                    <a:lnTo>
                      <a:pt x="37" y="177"/>
                    </a:lnTo>
                    <a:lnTo>
                      <a:pt x="19" y="174"/>
                    </a:lnTo>
                    <a:lnTo>
                      <a:pt x="0" y="173"/>
                    </a:lnTo>
                    <a:lnTo>
                      <a:pt x="3" y="131"/>
                    </a:lnTo>
                    <a:lnTo>
                      <a:pt x="6" y="88"/>
                    </a:lnTo>
                    <a:lnTo>
                      <a:pt x="10" y="44"/>
                    </a:lnTo>
                    <a:lnTo>
                      <a:pt x="16" y="0"/>
                    </a:lnTo>
                    <a:lnTo>
                      <a:pt x="34" y="1"/>
                    </a:lnTo>
                    <a:lnTo>
                      <a:pt x="52" y="3"/>
                    </a:lnTo>
                    <a:lnTo>
                      <a:pt x="70" y="5"/>
                    </a:lnTo>
                    <a:lnTo>
                      <a:pt x="89" y="7"/>
                    </a:lnTo>
                    <a:lnTo>
                      <a:pt x="106" y="10"/>
                    </a:lnTo>
                    <a:lnTo>
                      <a:pt x="124" y="11"/>
                    </a:lnTo>
                    <a:lnTo>
                      <a:pt x="143" y="14"/>
                    </a:lnTo>
                    <a:lnTo>
                      <a:pt x="162" y="15"/>
                    </a:lnTo>
                    <a:lnTo>
                      <a:pt x="180" y="18"/>
                    </a:lnTo>
                    <a:lnTo>
                      <a:pt x="199" y="20"/>
                    </a:lnTo>
                    <a:lnTo>
                      <a:pt x="217" y="23"/>
                    </a:lnTo>
                    <a:lnTo>
                      <a:pt x="236" y="24"/>
                    </a:lnTo>
                    <a:lnTo>
                      <a:pt x="254" y="27"/>
                    </a:lnTo>
                    <a:lnTo>
                      <a:pt x="273" y="28"/>
                    </a:lnTo>
                    <a:lnTo>
                      <a:pt x="293" y="31"/>
                    </a:lnTo>
                    <a:lnTo>
                      <a:pt x="3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30">
                <a:extLst>
                  <a:ext uri="{FF2B5EF4-FFF2-40B4-BE49-F238E27FC236}">
                    <a16:creationId xmlns:a16="http://schemas.microsoft.com/office/drawing/2014/main" id="{FA45DC71-6447-435B-AFF6-735B8C1B1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5" y="2124"/>
                <a:ext cx="229" cy="195"/>
              </a:xfrm>
              <a:custGeom>
                <a:avLst/>
                <a:gdLst>
                  <a:gd name="T0" fmla="*/ 83 w 229"/>
                  <a:gd name="T1" fmla="*/ 10 h 195"/>
                  <a:gd name="T2" fmla="*/ 90 w 229"/>
                  <a:gd name="T3" fmla="*/ 10 h 195"/>
                  <a:gd name="T4" fmla="*/ 98 w 229"/>
                  <a:gd name="T5" fmla="*/ 10 h 195"/>
                  <a:gd name="T6" fmla="*/ 105 w 229"/>
                  <a:gd name="T7" fmla="*/ 10 h 195"/>
                  <a:gd name="T8" fmla="*/ 110 w 229"/>
                  <a:gd name="T9" fmla="*/ 12 h 195"/>
                  <a:gd name="T10" fmla="*/ 118 w 229"/>
                  <a:gd name="T11" fmla="*/ 13 h 195"/>
                  <a:gd name="T12" fmla="*/ 125 w 229"/>
                  <a:gd name="T13" fmla="*/ 15 h 195"/>
                  <a:gd name="T14" fmla="*/ 130 w 229"/>
                  <a:gd name="T15" fmla="*/ 16 h 195"/>
                  <a:gd name="T16" fmla="*/ 138 w 229"/>
                  <a:gd name="T17" fmla="*/ 18 h 195"/>
                  <a:gd name="T18" fmla="*/ 140 w 229"/>
                  <a:gd name="T19" fmla="*/ 15 h 195"/>
                  <a:gd name="T20" fmla="*/ 152 w 229"/>
                  <a:gd name="T21" fmla="*/ 18 h 195"/>
                  <a:gd name="T22" fmla="*/ 162 w 229"/>
                  <a:gd name="T23" fmla="*/ 19 h 195"/>
                  <a:gd name="T24" fmla="*/ 173 w 229"/>
                  <a:gd name="T25" fmla="*/ 20 h 195"/>
                  <a:gd name="T26" fmla="*/ 185 w 229"/>
                  <a:gd name="T27" fmla="*/ 22 h 195"/>
                  <a:gd name="T28" fmla="*/ 196 w 229"/>
                  <a:gd name="T29" fmla="*/ 23 h 195"/>
                  <a:gd name="T30" fmla="*/ 208 w 229"/>
                  <a:gd name="T31" fmla="*/ 23 h 195"/>
                  <a:gd name="T32" fmla="*/ 217 w 229"/>
                  <a:gd name="T33" fmla="*/ 25 h 195"/>
                  <a:gd name="T34" fmla="*/ 229 w 229"/>
                  <a:gd name="T35" fmla="*/ 28 h 195"/>
                  <a:gd name="T36" fmla="*/ 226 w 229"/>
                  <a:gd name="T37" fmla="*/ 69 h 195"/>
                  <a:gd name="T38" fmla="*/ 222 w 229"/>
                  <a:gd name="T39" fmla="*/ 112 h 195"/>
                  <a:gd name="T40" fmla="*/ 216 w 229"/>
                  <a:gd name="T41" fmla="*/ 155 h 195"/>
                  <a:gd name="T42" fmla="*/ 210 w 229"/>
                  <a:gd name="T43" fmla="*/ 195 h 195"/>
                  <a:gd name="T44" fmla="*/ 185 w 229"/>
                  <a:gd name="T45" fmla="*/ 192 h 195"/>
                  <a:gd name="T46" fmla="*/ 159 w 229"/>
                  <a:gd name="T47" fmla="*/ 190 h 195"/>
                  <a:gd name="T48" fmla="*/ 133 w 229"/>
                  <a:gd name="T49" fmla="*/ 188 h 195"/>
                  <a:gd name="T50" fmla="*/ 106 w 229"/>
                  <a:gd name="T51" fmla="*/ 185 h 195"/>
                  <a:gd name="T52" fmla="*/ 79 w 229"/>
                  <a:gd name="T53" fmla="*/ 182 h 195"/>
                  <a:gd name="T54" fmla="*/ 53 w 229"/>
                  <a:gd name="T55" fmla="*/ 179 h 195"/>
                  <a:gd name="T56" fmla="*/ 26 w 229"/>
                  <a:gd name="T57" fmla="*/ 176 h 195"/>
                  <a:gd name="T58" fmla="*/ 0 w 229"/>
                  <a:gd name="T59" fmla="*/ 173 h 195"/>
                  <a:gd name="T60" fmla="*/ 2 w 229"/>
                  <a:gd name="T61" fmla="*/ 129 h 195"/>
                  <a:gd name="T62" fmla="*/ 6 w 229"/>
                  <a:gd name="T63" fmla="*/ 86 h 195"/>
                  <a:gd name="T64" fmla="*/ 12 w 229"/>
                  <a:gd name="T65" fmla="*/ 45 h 195"/>
                  <a:gd name="T66" fmla="*/ 16 w 229"/>
                  <a:gd name="T67" fmla="*/ 0 h 195"/>
                  <a:gd name="T68" fmla="*/ 83 w 229"/>
                  <a:gd name="T69" fmla="*/ 9 h 195"/>
                  <a:gd name="T70" fmla="*/ 83 w 229"/>
                  <a:gd name="T71" fmla="*/ 10 h 1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9" h="195">
                    <a:moveTo>
                      <a:pt x="83" y="10"/>
                    </a:moveTo>
                    <a:lnTo>
                      <a:pt x="90" y="10"/>
                    </a:lnTo>
                    <a:lnTo>
                      <a:pt x="98" y="10"/>
                    </a:lnTo>
                    <a:lnTo>
                      <a:pt x="105" y="10"/>
                    </a:lnTo>
                    <a:lnTo>
                      <a:pt x="110" y="12"/>
                    </a:lnTo>
                    <a:lnTo>
                      <a:pt x="118" y="13"/>
                    </a:lnTo>
                    <a:lnTo>
                      <a:pt x="125" y="15"/>
                    </a:lnTo>
                    <a:lnTo>
                      <a:pt x="130" y="16"/>
                    </a:lnTo>
                    <a:lnTo>
                      <a:pt x="138" y="18"/>
                    </a:lnTo>
                    <a:lnTo>
                      <a:pt x="140" y="15"/>
                    </a:lnTo>
                    <a:lnTo>
                      <a:pt x="152" y="18"/>
                    </a:lnTo>
                    <a:lnTo>
                      <a:pt x="162" y="19"/>
                    </a:lnTo>
                    <a:lnTo>
                      <a:pt x="173" y="20"/>
                    </a:lnTo>
                    <a:lnTo>
                      <a:pt x="185" y="22"/>
                    </a:lnTo>
                    <a:lnTo>
                      <a:pt x="196" y="23"/>
                    </a:lnTo>
                    <a:lnTo>
                      <a:pt x="208" y="23"/>
                    </a:lnTo>
                    <a:lnTo>
                      <a:pt x="217" y="25"/>
                    </a:lnTo>
                    <a:lnTo>
                      <a:pt x="229" y="28"/>
                    </a:lnTo>
                    <a:lnTo>
                      <a:pt x="226" y="69"/>
                    </a:lnTo>
                    <a:lnTo>
                      <a:pt x="222" y="112"/>
                    </a:lnTo>
                    <a:lnTo>
                      <a:pt x="216" y="155"/>
                    </a:lnTo>
                    <a:lnTo>
                      <a:pt x="210" y="195"/>
                    </a:lnTo>
                    <a:lnTo>
                      <a:pt x="185" y="192"/>
                    </a:lnTo>
                    <a:lnTo>
                      <a:pt x="159" y="190"/>
                    </a:lnTo>
                    <a:lnTo>
                      <a:pt x="133" y="188"/>
                    </a:lnTo>
                    <a:lnTo>
                      <a:pt x="106" y="185"/>
                    </a:lnTo>
                    <a:lnTo>
                      <a:pt x="79" y="182"/>
                    </a:lnTo>
                    <a:lnTo>
                      <a:pt x="53" y="179"/>
                    </a:lnTo>
                    <a:lnTo>
                      <a:pt x="26" y="176"/>
                    </a:lnTo>
                    <a:lnTo>
                      <a:pt x="0" y="173"/>
                    </a:lnTo>
                    <a:lnTo>
                      <a:pt x="2" y="129"/>
                    </a:lnTo>
                    <a:lnTo>
                      <a:pt x="6" y="86"/>
                    </a:lnTo>
                    <a:lnTo>
                      <a:pt x="12" y="45"/>
                    </a:lnTo>
                    <a:lnTo>
                      <a:pt x="16" y="0"/>
                    </a:lnTo>
                    <a:lnTo>
                      <a:pt x="83" y="9"/>
                    </a:lnTo>
                    <a:lnTo>
                      <a:pt x="83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Freeform 31">
                <a:extLst>
                  <a:ext uri="{FF2B5EF4-FFF2-40B4-BE49-F238E27FC236}">
                    <a16:creationId xmlns:a16="http://schemas.microsoft.com/office/drawing/2014/main" id="{994E8714-A11D-4BBD-8151-AFB5636BE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146"/>
                <a:ext cx="264" cy="198"/>
              </a:xfrm>
              <a:custGeom>
                <a:avLst/>
                <a:gdLst>
                  <a:gd name="T0" fmla="*/ 264 w 264"/>
                  <a:gd name="T1" fmla="*/ 30 h 198"/>
                  <a:gd name="T2" fmla="*/ 261 w 264"/>
                  <a:gd name="T3" fmla="*/ 36 h 198"/>
                  <a:gd name="T4" fmla="*/ 261 w 264"/>
                  <a:gd name="T5" fmla="*/ 43 h 198"/>
                  <a:gd name="T6" fmla="*/ 261 w 264"/>
                  <a:gd name="T7" fmla="*/ 51 h 198"/>
                  <a:gd name="T8" fmla="*/ 261 w 264"/>
                  <a:gd name="T9" fmla="*/ 58 h 198"/>
                  <a:gd name="T10" fmla="*/ 257 w 264"/>
                  <a:gd name="T11" fmla="*/ 93 h 198"/>
                  <a:gd name="T12" fmla="*/ 253 w 264"/>
                  <a:gd name="T13" fmla="*/ 128 h 198"/>
                  <a:gd name="T14" fmla="*/ 248 w 264"/>
                  <a:gd name="T15" fmla="*/ 163 h 198"/>
                  <a:gd name="T16" fmla="*/ 244 w 264"/>
                  <a:gd name="T17" fmla="*/ 198 h 198"/>
                  <a:gd name="T18" fmla="*/ 228 w 264"/>
                  <a:gd name="T19" fmla="*/ 197 h 198"/>
                  <a:gd name="T20" fmla="*/ 213 w 264"/>
                  <a:gd name="T21" fmla="*/ 194 h 198"/>
                  <a:gd name="T22" fmla="*/ 198 w 264"/>
                  <a:gd name="T23" fmla="*/ 193 h 198"/>
                  <a:gd name="T24" fmla="*/ 183 w 264"/>
                  <a:gd name="T25" fmla="*/ 190 h 198"/>
                  <a:gd name="T26" fmla="*/ 168 w 264"/>
                  <a:gd name="T27" fmla="*/ 188 h 198"/>
                  <a:gd name="T28" fmla="*/ 154 w 264"/>
                  <a:gd name="T29" fmla="*/ 187 h 198"/>
                  <a:gd name="T30" fmla="*/ 140 w 264"/>
                  <a:gd name="T31" fmla="*/ 186 h 198"/>
                  <a:gd name="T32" fmla="*/ 124 w 264"/>
                  <a:gd name="T33" fmla="*/ 183 h 198"/>
                  <a:gd name="T34" fmla="*/ 110 w 264"/>
                  <a:gd name="T35" fmla="*/ 181 h 198"/>
                  <a:gd name="T36" fmla="*/ 95 w 264"/>
                  <a:gd name="T37" fmla="*/ 180 h 198"/>
                  <a:gd name="T38" fmla="*/ 80 w 264"/>
                  <a:gd name="T39" fmla="*/ 177 h 198"/>
                  <a:gd name="T40" fmla="*/ 64 w 264"/>
                  <a:gd name="T41" fmla="*/ 176 h 198"/>
                  <a:gd name="T42" fmla="*/ 48 w 264"/>
                  <a:gd name="T43" fmla="*/ 173 h 198"/>
                  <a:gd name="T44" fmla="*/ 33 w 264"/>
                  <a:gd name="T45" fmla="*/ 171 h 198"/>
                  <a:gd name="T46" fmla="*/ 17 w 264"/>
                  <a:gd name="T47" fmla="*/ 168 h 198"/>
                  <a:gd name="T48" fmla="*/ 0 w 264"/>
                  <a:gd name="T49" fmla="*/ 166 h 198"/>
                  <a:gd name="T50" fmla="*/ 1 w 264"/>
                  <a:gd name="T51" fmla="*/ 124 h 198"/>
                  <a:gd name="T52" fmla="*/ 6 w 264"/>
                  <a:gd name="T53" fmla="*/ 83 h 198"/>
                  <a:gd name="T54" fmla="*/ 13 w 264"/>
                  <a:gd name="T55" fmla="*/ 41 h 198"/>
                  <a:gd name="T56" fmla="*/ 18 w 264"/>
                  <a:gd name="T57" fmla="*/ 0 h 198"/>
                  <a:gd name="T58" fmla="*/ 34 w 264"/>
                  <a:gd name="T59" fmla="*/ 1 h 198"/>
                  <a:gd name="T60" fmla="*/ 50 w 264"/>
                  <a:gd name="T61" fmla="*/ 3 h 198"/>
                  <a:gd name="T62" fmla="*/ 66 w 264"/>
                  <a:gd name="T63" fmla="*/ 4 h 198"/>
                  <a:gd name="T64" fmla="*/ 81 w 264"/>
                  <a:gd name="T65" fmla="*/ 6 h 198"/>
                  <a:gd name="T66" fmla="*/ 97 w 264"/>
                  <a:gd name="T67" fmla="*/ 7 h 198"/>
                  <a:gd name="T68" fmla="*/ 113 w 264"/>
                  <a:gd name="T69" fmla="*/ 8 h 198"/>
                  <a:gd name="T70" fmla="*/ 128 w 264"/>
                  <a:gd name="T71" fmla="*/ 10 h 198"/>
                  <a:gd name="T72" fmla="*/ 144 w 264"/>
                  <a:gd name="T73" fmla="*/ 13 h 198"/>
                  <a:gd name="T74" fmla="*/ 158 w 264"/>
                  <a:gd name="T75" fmla="*/ 14 h 198"/>
                  <a:gd name="T76" fmla="*/ 174 w 264"/>
                  <a:gd name="T77" fmla="*/ 16 h 198"/>
                  <a:gd name="T78" fmla="*/ 190 w 264"/>
                  <a:gd name="T79" fmla="*/ 18 h 198"/>
                  <a:gd name="T80" fmla="*/ 204 w 264"/>
                  <a:gd name="T81" fmla="*/ 20 h 198"/>
                  <a:gd name="T82" fmla="*/ 220 w 264"/>
                  <a:gd name="T83" fmla="*/ 23 h 198"/>
                  <a:gd name="T84" fmla="*/ 234 w 264"/>
                  <a:gd name="T85" fmla="*/ 26 h 198"/>
                  <a:gd name="T86" fmla="*/ 250 w 264"/>
                  <a:gd name="T87" fmla="*/ 27 h 198"/>
                  <a:gd name="T88" fmla="*/ 264 w 264"/>
                  <a:gd name="T89" fmla="*/ 30 h 19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64" h="198">
                    <a:moveTo>
                      <a:pt x="264" y="30"/>
                    </a:moveTo>
                    <a:lnTo>
                      <a:pt x="261" y="36"/>
                    </a:lnTo>
                    <a:lnTo>
                      <a:pt x="261" y="43"/>
                    </a:lnTo>
                    <a:lnTo>
                      <a:pt x="261" y="51"/>
                    </a:lnTo>
                    <a:lnTo>
                      <a:pt x="261" y="58"/>
                    </a:lnTo>
                    <a:lnTo>
                      <a:pt x="257" y="93"/>
                    </a:lnTo>
                    <a:lnTo>
                      <a:pt x="253" y="128"/>
                    </a:lnTo>
                    <a:lnTo>
                      <a:pt x="248" y="163"/>
                    </a:lnTo>
                    <a:lnTo>
                      <a:pt x="244" y="198"/>
                    </a:lnTo>
                    <a:lnTo>
                      <a:pt x="228" y="197"/>
                    </a:lnTo>
                    <a:lnTo>
                      <a:pt x="213" y="194"/>
                    </a:lnTo>
                    <a:lnTo>
                      <a:pt x="198" y="193"/>
                    </a:lnTo>
                    <a:lnTo>
                      <a:pt x="183" y="190"/>
                    </a:lnTo>
                    <a:lnTo>
                      <a:pt x="168" y="188"/>
                    </a:lnTo>
                    <a:lnTo>
                      <a:pt x="154" y="187"/>
                    </a:lnTo>
                    <a:lnTo>
                      <a:pt x="140" y="186"/>
                    </a:lnTo>
                    <a:lnTo>
                      <a:pt x="124" y="183"/>
                    </a:lnTo>
                    <a:lnTo>
                      <a:pt x="110" y="181"/>
                    </a:lnTo>
                    <a:lnTo>
                      <a:pt x="95" y="180"/>
                    </a:lnTo>
                    <a:lnTo>
                      <a:pt x="80" y="177"/>
                    </a:lnTo>
                    <a:lnTo>
                      <a:pt x="64" y="176"/>
                    </a:lnTo>
                    <a:lnTo>
                      <a:pt x="48" y="173"/>
                    </a:lnTo>
                    <a:lnTo>
                      <a:pt x="33" y="171"/>
                    </a:lnTo>
                    <a:lnTo>
                      <a:pt x="17" y="168"/>
                    </a:lnTo>
                    <a:lnTo>
                      <a:pt x="0" y="166"/>
                    </a:lnTo>
                    <a:lnTo>
                      <a:pt x="1" y="124"/>
                    </a:lnTo>
                    <a:lnTo>
                      <a:pt x="6" y="83"/>
                    </a:lnTo>
                    <a:lnTo>
                      <a:pt x="13" y="41"/>
                    </a:lnTo>
                    <a:lnTo>
                      <a:pt x="18" y="0"/>
                    </a:lnTo>
                    <a:lnTo>
                      <a:pt x="34" y="1"/>
                    </a:lnTo>
                    <a:lnTo>
                      <a:pt x="50" y="3"/>
                    </a:lnTo>
                    <a:lnTo>
                      <a:pt x="66" y="4"/>
                    </a:lnTo>
                    <a:lnTo>
                      <a:pt x="81" y="6"/>
                    </a:lnTo>
                    <a:lnTo>
                      <a:pt x="97" y="7"/>
                    </a:lnTo>
                    <a:lnTo>
                      <a:pt x="113" y="8"/>
                    </a:lnTo>
                    <a:lnTo>
                      <a:pt x="128" y="10"/>
                    </a:lnTo>
                    <a:lnTo>
                      <a:pt x="144" y="13"/>
                    </a:lnTo>
                    <a:lnTo>
                      <a:pt x="158" y="14"/>
                    </a:lnTo>
                    <a:lnTo>
                      <a:pt x="174" y="16"/>
                    </a:lnTo>
                    <a:lnTo>
                      <a:pt x="190" y="18"/>
                    </a:lnTo>
                    <a:lnTo>
                      <a:pt x="204" y="20"/>
                    </a:lnTo>
                    <a:lnTo>
                      <a:pt x="220" y="23"/>
                    </a:lnTo>
                    <a:lnTo>
                      <a:pt x="234" y="26"/>
                    </a:lnTo>
                    <a:lnTo>
                      <a:pt x="250" y="27"/>
                    </a:lnTo>
                    <a:lnTo>
                      <a:pt x="264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Freeform 32">
                <a:extLst>
                  <a:ext uri="{FF2B5EF4-FFF2-40B4-BE49-F238E27FC236}">
                    <a16:creationId xmlns:a16="http://schemas.microsoft.com/office/drawing/2014/main" id="{D3CBECB9-AE45-4256-B10A-DAFE1D3D8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2176"/>
                <a:ext cx="278" cy="203"/>
              </a:xfrm>
              <a:custGeom>
                <a:avLst/>
                <a:gdLst>
                  <a:gd name="T0" fmla="*/ 278 w 278"/>
                  <a:gd name="T1" fmla="*/ 30 h 203"/>
                  <a:gd name="T2" fmla="*/ 270 w 278"/>
                  <a:gd name="T3" fmla="*/ 70 h 203"/>
                  <a:gd name="T4" fmla="*/ 266 w 278"/>
                  <a:gd name="T5" fmla="*/ 114 h 203"/>
                  <a:gd name="T6" fmla="*/ 262 w 278"/>
                  <a:gd name="T7" fmla="*/ 160 h 203"/>
                  <a:gd name="T8" fmla="*/ 256 w 278"/>
                  <a:gd name="T9" fmla="*/ 203 h 203"/>
                  <a:gd name="T10" fmla="*/ 240 w 278"/>
                  <a:gd name="T11" fmla="*/ 201 h 203"/>
                  <a:gd name="T12" fmla="*/ 225 w 278"/>
                  <a:gd name="T13" fmla="*/ 200 h 203"/>
                  <a:gd name="T14" fmla="*/ 209 w 278"/>
                  <a:gd name="T15" fmla="*/ 198 h 203"/>
                  <a:gd name="T16" fmla="*/ 193 w 278"/>
                  <a:gd name="T17" fmla="*/ 197 h 203"/>
                  <a:gd name="T18" fmla="*/ 178 w 278"/>
                  <a:gd name="T19" fmla="*/ 196 h 203"/>
                  <a:gd name="T20" fmla="*/ 160 w 278"/>
                  <a:gd name="T21" fmla="*/ 193 h 203"/>
                  <a:gd name="T22" fmla="*/ 145 w 278"/>
                  <a:gd name="T23" fmla="*/ 191 h 203"/>
                  <a:gd name="T24" fmla="*/ 129 w 278"/>
                  <a:gd name="T25" fmla="*/ 188 h 203"/>
                  <a:gd name="T26" fmla="*/ 113 w 278"/>
                  <a:gd name="T27" fmla="*/ 186 h 203"/>
                  <a:gd name="T28" fmla="*/ 96 w 278"/>
                  <a:gd name="T29" fmla="*/ 184 h 203"/>
                  <a:gd name="T30" fmla="*/ 80 w 278"/>
                  <a:gd name="T31" fmla="*/ 181 h 203"/>
                  <a:gd name="T32" fmla="*/ 65 w 278"/>
                  <a:gd name="T33" fmla="*/ 178 h 203"/>
                  <a:gd name="T34" fmla="*/ 48 w 278"/>
                  <a:gd name="T35" fmla="*/ 176 h 203"/>
                  <a:gd name="T36" fmla="*/ 32 w 278"/>
                  <a:gd name="T37" fmla="*/ 174 h 203"/>
                  <a:gd name="T38" fmla="*/ 16 w 278"/>
                  <a:gd name="T39" fmla="*/ 171 h 203"/>
                  <a:gd name="T40" fmla="*/ 0 w 278"/>
                  <a:gd name="T41" fmla="*/ 170 h 203"/>
                  <a:gd name="T42" fmla="*/ 5 w 278"/>
                  <a:gd name="T43" fmla="*/ 128 h 203"/>
                  <a:gd name="T44" fmla="*/ 9 w 278"/>
                  <a:gd name="T45" fmla="*/ 84 h 203"/>
                  <a:gd name="T46" fmla="*/ 13 w 278"/>
                  <a:gd name="T47" fmla="*/ 41 h 203"/>
                  <a:gd name="T48" fmla="*/ 20 w 278"/>
                  <a:gd name="T49" fmla="*/ 0 h 203"/>
                  <a:gd name="T50" fmla="*/ 36 w 278"/>
                  <a:gd name="T51" fmla="*/ 1 h 203"/>
                  <a:gd name="T52" fmla="*/ 52 w 278"/>
                  <a:gd name="T53" fmla="*/ 4 h 203"/>
                  <a:gd name="T54" fmla="*/ 68 w 278"/>
                  <a:gd name="T55" fmla="*/ 6 h 203"/>
                  <a:gd name="T56" fmla="*/ 85 w 278"/>
                  <a:gd name="T57" fmla="*/ 7 h 203"/>
                  <a:gd name="T58" fmla="*/ 100 w 278"/>
                  <a:gd name="T59" fmla="*/ 8 h 203"/>
                  <a:gd name="T60" fmla="*/ 116 w 278"/>
                  <a:gd name="T61" fmla="*/ 11 h 203"/>
                  <a:gd name="T62" fmla="*/ 133 w 278"/>
                  <a:gd name="T63" fmla="*/ 13 h 203"/>
                  <a:gd name="T64" fmla="*/ 149 w 278"/>
                  <a:gd name="T65" fmla="*/ 14 h 203"/>
                  <a:gd name="T66" fmla="*/ 165 w 278"/>
                  <a:gd name="T67" fmla="*/ 16 h 203"/>
                  <a:gd name="T68" fmla="*/ 182 w 278"/>
                  <a:gd name="T69" fmla="*/ 17 h 203"/>
                  <a:gd name="T70" fmla="*/ 198 w 278"/>
                  <a:gd name="T71" fmla="*/ 18 h 203"/>
                  <a:gd name="T72" fmla="*/ 213 w 278"/>
                  <a:gd name="T73" fmla="*/ 21 h 203"/>
                  <a:gd name="T74" fmla="*/ 230 w 278"/>
                  <a:gd name="T75" fmla="*/ 23 h 203"/>
                  <a:gd name="T76" fmla="*/ 246 w 278"/>
                  <a:gd name="T77" fmla="*/ 26 h 203"/>
                  <a:gd name="T78" fmla="*/ 262 w 278"/>
                  <a:gd name="T79" fmla="*/ 27 h 203"/>
                  <a:gd name="T80" fmla="*/ 278 w 278"/>
                  <a:gd name="T81" fmla="*/ 30 h 2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78" h="203">
                    <a:moveTo>
                      <a:pt x="278" y="30"/>
                    </a:moveTo>
                    <a:lnTo>
                      <a:pt x="270" y="70"/>
                    </a:lnTo>
                    <a:lnTo>
                      <a:pt x="266" y="114"/>
                    </a:lnTo>
                    <a:lnTo>
                      <a:pt x="262" y="160"/>
                    </a:lnTo>
                    <a:lnTo>
                      <a:pt x="256" y="203"/>
                    </a:lnTo>
                    <a:lnTo>
                      <a:pt x="240" y="201"/>
                    </a:lnTo>
                    <a:lnTo>
                      <a:pt x="225" y="200"/>
                    </a:lnTo>
                    <a:lnTo>
                      <a:pt x="209" y="198"/>
                    </a:lnTo>
                    <a:lnTo>
                      <a:pt x="193" y="197"/>
                    </a:lnTo>
                    <a:lnTo>
                      <a:pt x="178" y="196"/>
                    </a:lnTo>
                    <a:lnTo>
                      <a:pt x="160" y="193"/>
                    </a:lnTo>
                    <a:lnTo>
                      <a:pt x="145" y="191"/>
                    </a:lnTo>
                    <a:lnTo>
                      <a:pt x="129" y="188"/>
                    </a:lnTo>
                    <a:lnTo>
                      <a:pt x="113" y="186"/>
                    </a:lnTo>
                    <a:lnTo>
                      <a:pt x="96" y="184"/>
                    </a:lnTo>
                    <a:lnTo>
                      <a:pt x="80" y="181"/>
                    </a:lnTo>
                    <a:lnTo>
                      <a:pt x="65" y="178"/>
                    </a:lnTo>
                    <a:lnTo>
                      <a:pt x="48" y="176"/>
                    </a:lnTo>
                    <a:lnTo>
                      <a:pt x="32" y="174"/>
                    </a:lnTo>
                    <a:lnTo>
                      <a:pt x="16" y="171"/>
                    </a:lnTo>
                    <a:lnTo>
                      <a:pt x="0" y="170"/>
                    </a:lnTo>
                    <a:lnTo>
                      <a:pt x="5" y="128"/>
                    </a:lnTo>
                    <a:lnTo>
                      <a:pt x="9" y="84"/>
                    </a:lnTo>
                    <a:lnTo>
                      <a:pt x="13" y="41"/>
                    </a:lnTo>
                    <a:lnTo>
                      <a:pt x="20" y="0"/>
                    </a:lnTo>
                    <a:lnTo>
                      <a:pt x="36" y="1"/>
                    </a:lnTo>
                    <a:lnTo>
                      <a:pt x="52" y="4"/>
                    </a:lnTo>
                    <a:lnTo>
                      <a:pt x="68" y="6"/>
                    </a:lnTo>
                    <a:lnTo>
                      <a:pt x="85" y="7"/>
                    </a:lnTo>
                    <a:lnTo>
                      <a:pt x="100" y="8"/>
                    </a:lnTo>
                    <a:lnTo>
                      <a:pt x="116" y="11"/>
                    </a:lnTo>
                    <a:lnTo>
                      <a:pt x="133" y="13"/>
                    </a:lnTo>
                    <a:lnTo>
                      <a:pt x="149" y="14"/>
                    </a:lnTo>
                    <a:lnTo>
                      <a:pt x="165" y="16"/>
                    </a:lnTo>
                    <a:lnTo>
                      <a:pt x="182" y="17"/>
                    </a:lnTo>
                    <a:lnTo>
                      <a:pt x="198" y="18"/>
                    </a:lnTo>
                    <a:lnTo>
                      <a:pt x="213" y="21"/>
                    </a:lnTo>
                    <a:lnTo>
                      <a:pt x="230" y="23"/>
                    </a:lnTo>
                    <a:lnTo>
                      <a:pt x="246" y="26"/>
                    </a:lnTo>
                    <a:lnTo>
                      <a:pt x="262" y="27"/>
                    </a:lnTo>
                    <a:lnTo>
                      <a:pt x="27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33">
                <a:extLst>
                  <a:ext uri="{FF2B5EF4-FFF2-40B4-BE49-F238E27FC236}">
                    <a16:creationId xmlns:a16="http://schemas.microsoft.com/office/drawing/2014/main" id="{1B60A477-8AD2-4FF1-9769-CB1D1FB7D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2207"/>
                <a:ext cx="310" cy="212"/>
              </a:xfrm>
              <a:custGeom>
                <a:avLst/>
                <a:gdLst>
                  <a:gd name="T0" fmla="*/ 307 w 310"/>
                  <a:gd name="T1" fmla="*/ 35 h 212"/>
                  <a:gd name="T2" fmla="*/ 310 w 310"/>
                  <a:gd name="T3" fmla="*/ 42 h 212"/>
                  <a:gd name="T4" fmla="*/ 306 w 310"/>
                  <a:gd name="T5" fmla="*/ 86 h 212"/>
                  <a:gd name="T6" fmla="*/ 303 w 310"/>
                  <a:gd name="T7" fmla="*/ 127 h 212"/>
                  <a:gd name="T8" fmla="*/ 297 w 310"/>
                  <a:gd name="T9" fmla="*/ 169 h 212"/>
                  <a:gd name="T10" fmla="*/ 291 w 310"/>
                  <a:gd name="T11" fmla="*/ 212 h 212"/>
                  <a:gd name="T12" fmla="*/ 273 w 310"/>
                  <a:gd name="T13" fmla="*/ 209 h 212"/>
                  <a:gd name="T14" fmla="*/ 256 w 310"/>
                  <a:gd name="T15" fmla="*/ 207 h 212"/>
                  <a:gd name="T16" fmla="*/ 237 w 310"/>
                  <a:gd name="T17" fmla="*/ 205 h 212"/>
                  <a:gd name="T18" fmla="*/ 218 w 310"/>
                  <a:gd name="T19" fmla="*/ 203 h 212"/>
                  <a:gd name="T20" fmla="*/ 200 w 310"/>
                  <a:gd name="T21" fmla="*/ 200 h 212"/>
                  <a:gd name="T22" fmla="*/ 183 w 310"/>
                  <a:gd name="T23" fmla="*/ 199 h 212"/>
                  <a:gd name="T24" fmla="*/ 164 w 310"/>
                  <a:gd name="T25" fmla="*/ 196 h 212"/>
                  <a:gd name="T26" fmla="*/ 147 w 310"/>
                  <a:gd name="T27" fmla="*/ 193 h 212"/>
                  <a:gd name="T28" fmla="*/ 128 w 310"/>
                  <a:gd name="T29" fmla="*/ 192 h 212"/>
                  <a:gd name="T30" fmla="*/ 110 w 310"/>
                  <a:gd name="T31" fmla="*/ 189 h 212"/>
                  <a:gd name="T32" fmla="*/ 93 w 310"/>
                  <a:gd name="T33" fmla="*/ 187 h 212"/>
                  <a:gd name="T34" fmla="*/ 74 w 310"/>
                  <a:gd name="T35" fmla="*/ 185 h 212"/>
                  <a:gd name="T36" fmla="*/ 56 w 310"/>
                  <a:gd name="T37" fmla="*/ 183 h 212"/>
                  <a:gd name="T38" fmla="*/ 37 w 310"/>
                  <a:gd name="T39" fmla="*/ 180 h 212"/>
                  <a:gd name="T40" fmla="*/ 20 w 310"/>
                  <a:gd name="T41" fmla="*/ 179 h 212"/>
                  <a:gd name="T42" fmla="*/ 1 w 310"/>
                  <a:gd name="T43" fmla="*/ 176 h 212"/>
                  <a:gd name="T44" fmla="*/ 0 w 310"/>
                  <a:gd name="T45" fmla="*/ 157 h 212"/>
                  <a:gd name="T46" fmla="*/ 3 w 310"/>
                  <a:gd name="T47" fmla="*/ 139 h 212"/>
                  <a:gd name="T48" fmla="*/ 6 w 310"/>
                  <a:gd name="T49" fmla="*/ 120 h 212"/>
                  <a:gd name="T50" fmla="*/ 3 w 310"/>
                  <a:gd name="T51" fmla="*/ 103 h 212"/>
                  <a:gd name="T52" fmla="*/ 6 w 310"/>
                  <a:gd name="T53" fmla="*/ 99 h 212"/>
                  <a:gd name="T54" fmla="*/ 7 w 310"/>
                  <a:gd name="T55" fmla="*/ 92 h 212"/>
                  <a:gd name="T56" fmla="*/ 7 w 310"/>
                  <a:gd name="T57" fmla="*/ 86 h 212"/>
                  <a:gd name="T58" fmla="*/ 9 w 310"/>
                  <a:gd name="T59" fmla="*/ 80 h 212"/>
                  <a:gd name="T60" fmla="*/ 13 w 310"/>
                  <a:gd name="T61" fmla="*/ 60 h 212"/>
                  <a:gd name="T62" fmla="*/ 16 w 310"/>
                  <a:gd name="T63" fmla="*/ 42 h 212"/>
                  <a:gd name="T64" fmla="*/ 19 w 310"/>
                  <a:gd name="T65" fmla="*/ 22 h 212"/>
                  <a:gd name="T66" fmla="*/ 23 w 310"/>
                  <a:gd name="T67" fmla="*/ 0 h 212"/>
                  <a:gd name="T68" fmla="*/ 41 w 310"/>
                  <a:gd name="T69" fmla="*/ 2 h 212"/>
                  <a:gd name="T70" fmla="*/ 59 w 310"/>
                  <a:gd name="T71" fmla="*/ 5 h 212"/>
                  <a:gd name="T72" fmla="*/ 77 w 310"/>
                  <a:gd name="T73" fmla="*/ 6 h 212"/>
                  <a:gd name="T74" fmla="*/ 96 w 310"/>
                  <a:gd name="T75" fmla="*/ 9 h 212"/>
                  <a:gd name="T76" fmla="*/ 113 w 310"/>
                  <a:gd name="T77" fmla="*/ 10 h 212"/>
                  <a:gd name="T78" fmla="*/ 130 w 310"/>
                  <a:gd name="T79" fmla="*/ 13 h 212"/>
                  <a:gd name="T80" fmla="*/ 148 w 310"/>
                  <a:gd name="T81" fmla="*/ 15 h 212"/>
                  <a:gd name="T82" fmla="*/ 166 w 310"/>
                  <a:gd name="T83" fmla="*/ 17 h 212"/>
                  <a:gd name="T84" fmla="*/ 184 w 310"/>
                  <a:gd name="T85" fmla="*/ 19 h 212"/>
                  <a:gd name="T86" fmla="*/ 201 w 310"/>
                  <a:gd name="T87" fmla="*/ 22 h 212"/>
                  <a:gd name="T88" fmla="*/ 218 w 310"/>
                  <a:gd name="T89" fmla="*/ 23 h 212"/>
                  <a:gd name="T90" fmla="*/ 237 w 310"/>
                  <a:gd name="T91" fmla="*/ 26 h 212"/>
                  <a:gd name="T92" fmla="*/ 254 w 310"/>
                  <a:gd name="T93" fmla="*/ 27 h 212"/>
                  <a:gd name="T94" fmla="*/ 271 w 310"/>
                  <a:gd name="T95" fmla="*/ 30 h 212"/>
                  <a:gd name="T96" fmla="*/ 290 w 310"/>
                  <a:gd name="T97" fmla="*/ 32 h 212"/>
                  <a:gd name="T98" fmla="*/ 307 w 310"/>
                  <a:gd name="T99" fmla="*/ 35 h 2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10" h="212">
                    <a:moveTo>
                      <a:pt x="307" y="35"/>
                    </a:moveTo>
                    <a:lnTo>
                      <a:pt x="310" y="42"/>
                    </a:lnTo>
                    <a:lnTo>
                      <a:pt x="306" y="86"/>
                    </a:lnTo>
                    <a:lnTo>
                      <a:pt x="303" y="127"/>
                    </a:lnTo>
                    <a:lnTo>
                      <a:pt x="297" y="169"/>
                    </a:lnTo>
                    <a:lnTo>
                      <a:pt x="291" y="212"/>
                    </a:lnTo>
                    <a:lnTo>
                      <a:pt x="273" y="209"/>
                    </a:lnTo>
                    <a:lnTo>
                      <a:pt x="256" y="207"/>
                    </a:lnTo>
                    <a:lnTo>
                      <a:pt x="237" y="205"/>
                    </a:lnTo>
                    <a:lnTo>
                      <a:pt x="218" y="203"/>
                    </a:lnTo>
                    <a:lnTo>
                      <a:pt x="200" y="200"/>
                    </a:lnTo>
                    <a:lnTo>
                      <a:pt x="183" y="199"/>
                    </a:lnTo>
                    <a:lnTo>
                      <a:pt x="164" y="196"/>
                    </a:lnTo>
                    <a:lnTo>
                      <a:pt x="147" y="193"/>
                    </a:lnTo>
                    <a:lnTo>
                      <a:pt x="128" y="192"/>
                    </a:lnTo>
                    <a:lnTo>
                      <a:pt x="110" y="189"/>
                    </a:lnTo>
                    <a:lnTo>
                      <a:pt x="93" y="187"/>
                    </a:lnTo>
                    <a:lnTo>
                      <a:pt x="74" y="185"/>
                    </a:lnTo>
                    <a:lnTo>
                      <a:pt x="56" y="183"/>
                    </a:lnTo>
                    <a:lnTo>
                      <a:pt x="37" y="180"/>
                    </a:lnTo>
                    <a:lnTo>
                      <a:pt x="20" y="179"/>
                    </a:lnTo>
                    <a:lnTo>
                      <a:pt x="1" y="176"/>
                    </a:lnTo>
                    <a:lnTo>
                      <a:pt x="0" y="157"/>
                    </a:lnTo>
                    <a:lnTo>
                      <a:pt x="3" y="139"/>
                    </a:lnTo>
                    <a:lnTo>
                      <a:pt x="6" y="120"/>
                    </a:lnTo>
                    <a:lnTo>
                      <a:pt x="3" y="103"/>
                    </a:lnTo>
                    <a:lnTo>
                      <a:pt x="6" y="99"/>
                    </a:lnTo>
                    <a:lnTo>
                      <a:pt x="7" y="92"/>
                    </a:lnTo>
                    <a:lnTo>
                      <a:pt x="7" y="86"/>
                    </a:lnTo>
                    <a:lnTo>
                      <a:pt x="9" y="80"/>
                    </a:lnTo>
                    <a:lnTo>
                      <a:pt x="13" y="60"/>
                    </a:lnTo>
                    <a:lnTo>
                      <a:pt x="16" y="42"/>
                    </a:lnTo>
                    <a:lnTo>
                      <a:pt x="19" y="22"/>
                    </a:lnTo>
                    <a:lnTo>
                      <a:pt x="23" y="0"/>
                    </a:lnTo>
                    <a:lnTo>
                      <a:pt x="41" y="2"/>
                    </a:lnTo>
                    <a:lnTo>
                      <a:pt x="59" y="5"/>
                    </a:lnTo>
                    <a:lnTo>
                      <a:pt x="77" y="6"/>
                    </a:lnTo>
                    <a:lnTo>
                      <a:pt x="96" y="9"/>
                    </a:lnTo>
                    <a:lnTo>
                      <a:pt x="113" y="10"/>
                    </a:lnTo>
                    <a:lnTo>
                      <a:pt x="130" y="13"/>
                    </a:lnTo>
                    <a:lnTo>
                      <a:pt x="148" y="15"/>
                    </a:lnTo>
                    <a:lnTo>
                      <a:pt x="166" y="17"/>
                    </a:lnTo>
                    <a:lnTo>
                      <a:pt x="184" y="19"/>
                    </a:lnTo>
                    <a:lnTo>
                      <a:pt x="201" y="22"/>
                    </a:lnTo>
                    <a:lnTo>
                      <a:pt x="218" y="23"/>
                    </a:lnTo>
                    <a:lnTo>
                      <a:pt x="237" y="26"/>
                    </a:lnTo>
                    <a:lnTo>
                      <a:pt x="254" y="27"/>
                    </a:lnTo>
                    <a:lnTo>
                      <a:pt x="271" y="30"/>
                    </a:lnTo>
                    <a:lnTo>
                      <a:pt x="290" y="32"/>
                    </a:lnTo>
                    <a:lnTo>
                      <a:pt x="30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34">
                <a:extLst>
                  <a:ext uri="{FF2B5EF4-FFF2-40B4-BE49-F238E27FC236}">
                    <a16:creationId xmlns:a16="http://schemas.microsoft.com/office/drawing/2014/main" id="{AA1371CC-8596-4555-A8A4-92CC94387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7" y="2243"/>
                <a:ext cx="301" cy="214"/>
              </a:xfrm>
              <a:custGeom>
                <a:avLst/>
                <a:gdLst>
                  <a:gd name="T0" fmla="*/ 301 w 301"/>
                  <a:gd name="T1" fmla="*/ 34 h 214"/>
                  <a:gd name="T2" fmla="*/ 297 w 301"/>
                  <a:gd name="T3" fmla="*/ 79 h 214"/>
                  <a:gd name="T4" fmla="*/ 291 w 301"/>
                  <a:gd name="T5" fmla="*/ 124 h 214"/>
                  <a:gd name="T6" fmla="*/ 286 w 301"/>
                  <a:gd name="T7" fmla="*/ 170 h 214"/>
                  <a:gd name="T8" fmla="*/ 283 w 301"/>
                  <a:gd name="T9" fmla="*/ 214 h 214"/>
                  <a:gd name="T10" fmla="*/ 264 w 301"/>
                  <a:gd name="T11" fmla="*/ 213 h 214"/>
                  <a:gd name="T12" fmla="*/ 247 w 301"/>
                  <a:gd name="T13" fmla="*/ 211 h 214"/>
                  <a:gd name="T14" fmla="*/ 230 w 301"/>
                  <a:gd name="T15" fmla="*/ 209 h 214"/>
                  <a:gd name="T16" fmla="*/ 211 w 301"/>
                  <a:gd name="T17" fmla="*/ 207 h 214"/>
                  <a:gd name="T18" fmla="*/ 194 w 301"/>
                  <a:gd name="T19" fmla="*/ 204 h 214"/>
                  <a:gd name="T20" fmla="*/ 176 w 301"/>
                  <a:gd name="T21" fmla="*/ 203 h 214"/>
                  <a:gd name="T22" fmla="*/ 159 w 301"/>
                  <a:gd name="T23" fmla="*/ 200 h 214"/>
                  <a:gd name="T24" fmla="*/ 141 w 301"/>
                  <a:gd name="T25" fmla="*/ 199 h 214"/>
                  <a:gd name="T26" fmla="*/ 123 w 301"/>
                  <a:gd name="T27" fmla="*/ 196 h 214"/>
                  <a:gd name="T28" fmla="*/ 106 w 301"/>
                  <a:gd name="T29" fmla="*/ 194 h 214"/>
                  <a:gd name="T30" fmla="*/ 89 w 301"/>
                  <a:gd name="T31" fmla="*/ 191 h 214"/>
                  <a:gd name="T32" fmla="*/ 70 w 301"/>
                  <a:gd name="T33" fmla="*/ 189 h 214"/>
                  <a:gd name="T34" fmla="*/ 53 w 301"/>
                  <a:gd name="T35" fmla="*/ 187 h 214"/>
                  <a:gd name="T36" fmla="*/ 36 w 301"/>
                  <a:gd name="T37" fmla="*/ 184 h 214"/>
                  <a:gd name="T38" fmla="*/ 17 w 301"/>
                  <a:gd name="T39" fmla="*/ 183 h 214"/>
                  <a:gd name="T40" fmla="*/ 0 w 301"/>
                  <a:gd name="T41" fmla="*/ 180 h 214"/>
                  <a:gd name="T42" fmla="*/ 1 w 301"/>
                  <a:gd name="T43" fmla="*/ 136 h 214"/>
                  <a:gd name="T44" fmla="*/ 6 w 301"/>
                  <a:gd name="T45" fmla="*/ 90 h 214"/>
                  <a:gd name="T46" fmla="*/ 11 w 301"/>
                  <a:gd name="T47" fmla="*/ 46 h 214"/>
                  <a:gd name="T48" fmla="*/ 14 w 301"/>
                  <a:gd name="T49" fmla="*/ 0 h 214"/>
                  <a:gd name="T50" fmla="*/ 31 w 301"/>
                  <a:gd name="T51" fmla="*/ 1 h 214"/>
                  <a:gd name="T52" fmla="*/ 49 w 301"/>
                  <a:gd name="T53" fmla="*/ 4 h 214"/>
                  <a:gd name="T54" fmla="*/ 67 w 301"/>
                  <a:gd name="T55" fmla="*/ 6 h 214"/>
                  <a:gd name="T56" fmla="*/ 84 w 301"/>
                  <a:gd name="T57" fmla="*/ 9 h 214"/>
                  <a:gd name="T58" fmla="*/ 103 w 301"/>
                  <a:gd name="T59" fmla="*/ 11 h 214"/>
                  <a:gd name="T60" fmla="*/ 120 w 301"/>
                  <a:gd name="T61" fmla="*/ 13 h 214"/>
                  <a:gd name="T62" fmla="*/ 139 w 301"/>
                  <a:gd name="T63" fmla="*/ 16 h 214"/>
                  <a:gd name="T64" fmla="*/ 157 w 301"/>
                  <a:gd name="T65" fmla="*/ 19 h 214"/>
                  <a:gd name="T66" fmla="*/ 176 w 301"/>
                  <a:gd name="T67" fmla="*/ 20 h 214"/>
                  <a:gd name="T68" fmla="*/ 193 w 301"/>
                  <a:gd name="T69" fmla="*/ 23 h 214"/>
                  <a:gd name="T70" fmla="*/ 211 w 301"/>
                  <a:gd name="T71" fmla="*/ 26 h 214"/>
                  <a:gd name="T72" fmla="*/ 230 w 301"/>
                  <a:gd name="T73" fmla="*/ 27 h 214"/>
                  <a:gd name="T74" fmla="*/ 247 w 301"/>
                  <a:gd name="T75" fmla="*/ 30 h 214"/>
                  <a:gd name="T76" fmla="*/ 266 w 301"/>
                  <a:gd name="T77" fmla="*/ 31 h 214"/>
                  <a:gd name="T78" fmla="*/ 284 w 301"/>
                  <a:gd name="T79" fmla="*/ 33 h 214"/>
                  <a:gd name="T80" fmla="*/ 301 w 301"/>
                  <a:gd name="T81" fmla="*/ 34 h 2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01" h="214">
                    <a:moveTo>
                      <a:pt x="301" y="34"/>
                    </a:moveTo>
                    <a:lnTo>
                      <a:pt x="297" y="79"/>
                    </a:lnTo>
                    <a:lnTo>
                      <a:pt x="291" y="124"/>
                    </a:lnTo>
                    <a:lnTo>
                      <a:pt x="286" y="170"/>
                    </a:lnTo>
                    <a:lnTo>
                      <a:pt x="283" y="214"/>
                    </a:lnTo>
                    <a:lnTo>
                      <a:pt x="264" y="213"/>
                    </a:lnTo>
                    <a:lnTo>
                      <a:pt x="247" y="211"/>
                    </a:lnTo>
                    <a:lnTo>
                      <a:pt x="230" y="209"/>
                    </a:lnTo>
                    <a:lnTo>
                      <a:pt x="211" y="207"/>
                    </a:lnTo>
                    <a:lnTo>
                      <a:pt x="194" y="204"/>
                    </a:lnTo>
                    <a:lnTo>
                      <a:pt x="176" y="203"/>
                    </a:lnTo>
                    <a:lnTo>
                      <a:pt x="159" y="200"/>
                    </a:lnTo>
                    <a:lnTo>
                      <a:pt x="141" y="199"/>
                    </a:lnTo>
                    <a:lnTo>
                      <a:pt x="123" y="196"/>
                    </a:lnTo>
                    <a:lnTo>
                      <a:pt x="106" y="194"/>
                    </a:lnTo>
                    <a:lnTo>
                      <a:pt x="89" y="191"/>
                    </a:lnTo>
                    <a:lnTo>
                      <a:pt x="70" y="189"/>
                    </a:lnTo>
                    <a:lnTo>
                      <a:pt x="53" y="187"/>
                    </a:lnTo>
                    <a:lnTo>
                      <a:pt x="36" y="184"/>
                    </a:lnTo>
                    <a:lnTo>
                      <a:pt x="17" y="183"/>
                    </a:lnTo>
                    <a:lnTo>
                      <a:pt x="0" y="180"/>
                    </a:lnTo>
                    <a:lnTo>
                      <a:pt x="1" y="136"/>
                    </a:lnTo>
                    <a:lnTo>
                      <a:pt x="6" y="90"/>
                    </a:lnTo>
                    <a:lnTo>
                      <a:pt x="11" y="46"/>
                    </a:lnTo>
                    <a:lnTo>
                      <a:pt x="14" y="0"/>
                    </a:lnTo>
                    <a:lnTo>
                      <a:pt x="31" y="1"/>
                    </a:lnTo>
                    <a:lnTo>
                      <a:pt x="49" y="4"/>
                    </a:lnTo>
                    <a:lnTo>
                      <a:pt x="67" y="6"/>
                    </a:lnTo>
                    <a:lnTo>
                      <a:pt x="84" y="9"/>
                    </a:lnTo>
                    <a:lnTo>
                      <a:pt x="103" y="11"/>
                    </a:lnTo>
                    <a:lnTo>
                      <a:pt x="120" y="13"/>
                    </a:lnTo>
                    <a:lnTo>
                      <a:pt x="139" y="16"/>
                    </a:lnTo>
                    <a:lnTo>
                      <a:pt x="157" y="19"/>
                    </a:lnTo>
                    <a:lnTo>
                      <a:pt x="176" y="20"/>
                    </a:lnTo>
                    <a:lnTo>
                      <a:pt x="193" y="23"/>
                    </a:lnTo>
                    <a:lnTo>
                      <a:pt x="211" y="26"/>
                    </a:lnTo>
                    <a:lnTo>
                      <a:pt x="230" y="27"/>
                    </a:lnTo>
                    <a:lnTo>
                      <a:pt x="247" y="30"/>
                    </a:lnTo>
                    <a:lnTo>
                      <a:pt x="266" y="31"/>
                    </a:lnTo>
                    <a:lnTo>
                      <a:pt x="284" y="33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35">
                <a:extLst>
                  <a:ext uri="{FF2B5EF4-FFF2-40B4-BE49-F238E27FC236}">
                    <a16:creationId xmlns:a16="http://schemas.microsoft.com/office/drawing/2014/main" id="{87A2EF64-4D88-4B67-BBB2-D3A0B3F55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280"/>
                <a:ext cx="311" cy="216"/>
              </a:xfrm>
              <a:custGeom>
                <a:avLst/>
                <a:gdLst>
                  <a:gd name="T0" fmla="*/ 311 w 311"/>
                  <a:gd name="T1" fmla="*/ 34 h 216"/>
                  <a:gd name="T2" fmla="*/ 308 w 311"/>
                  <a:gd name="T3" fmla="*/ 79 h 216"/>
                  <a:gd name="T4" fmla="*/ 303 w 311"/>
                  <a:gd name="T5" fmla="*/ 124 h 216"/>
                  <a:gd name="T6" fmla="*/ 297 w 311"/>
                  <a:gd name="T7" fmla="*/ 170 h 216"/>
                  <a:gd name="T8" fmla="*/ 293 w 311"/>
                  <a:gd name="T9" fmla="*/ 216 h 216"/>
                  <a:gd name="T10" fmla="*/ 274 w 311"/>
                  <a:gd name="T11" fmla="*/ 214 h 216"/>
                  <a:gd name="T12" fmla="*/ 257 w 311"/>
                  <a:gd name="T13" fmla="*/ 213 h 216"/>
                  <a:gd name="T14" fmla="*/ 238 w 311"/>
                  <a:gd name="T15" fmla="*/ 212 h 216"/>
                  <a:gd name="T16" fmla="*/ 220 w 311"/>
                  <a:gd name="T17" fmla="*/ 210 h 216"/>
                  <a:gd name="T18" fmla="*/ 203 w 311"/>
                  <a:gd name="T19" fmla="*/ 207 h 216"/>
                  <a:gd name="T20" fmla="*/ 184 w 311"/>
                  <a:gd name="T21" fmla="*/ 206 h 216"/>
                  <a:gd name="T22" fmla="*/ 165 w 311"/>
                  <a:gd name="T23" fmla="*/ 203 h 216"/>
                  <a:gd name="T24" fmla="*/ 148 w 311"/>
                  <a:gd name="T25" fmla="*/ 200 h 216"/>
                  <a:gd name="T26" fmla="*/ 130 w 311"/>
                  <a:gd name="T27" fmla="*/ 199 h 216"/>
                  <a:gd name="T28" fmla="*/ 111 w 311"/>
                  <a:gd name="T29" fmla="*/ 196 h 216"/>
                  <a:gd name="T30" fmla="*/ 93 w 311"/>
                  <a:gd name="T31" fmla="*/ 193 h 216"/>
                  <a:gd name="T32" fmla="*/ 74 w 311"/>
                  <a:gd name="T33" fmla="*/ 190 h 216"/>
                  <a:gd name="T34" fmla="*/ 55 w 311"/>
                  <a:gd name="T35" fmla="*/ 187 h 216"/>
                  <a:gd name="T36" fmla="*/ 37 w 311"/>
                  <a:gd name="T37" fmla="*/ 184 h 216"/>
                  <a:gd name="T38" fmla="*/ 18 w 311"/>
                  <a:gd name="T39" fmla="*/ 183 h 216"/>
                  <a:gd name="T40" fmla="*/ 0 w 311"/>
                  <a:gd name="T41" fmla="*/ 180 h 216"/>
                  <a:gd name="T42" fmla="*/ 3 w 311"/>
                  <a:gd name="T43" fmla="*/ 134 h 216"/>
                  <a:gd name="T44" fmla="*/ 7 w 311"/>
                  <a:gd name="T45" fmla="*/ 89 h 216"/>
                  <a:gd name="T46" fmla="*/ 11 w 311"/>
                  <a:gd name="T47" fmla="*/ 44 h 216"/>
                  <a:gd name="T48" fmla="*/ 20 w 311"/>
                  <a:gd name="T49" fmla="*/ 0 h 216"/>
                  <a:gd name="T50" fmla="*/ 37 w 311"/>
                  <a:gd name="T51" fmla="*/ 2 h 216"/>
                  <a:gd name="T52" fmla="*/ 55 w 311"/>
                  <a:gd name="T53" fmla="*/ 4 h 216"/>
                  <a:gd name="T54" fmla="*/ 73 w 311"/>
                  <a:gd name="T55" fmla="*/ 6 h 216"/>
                  <a:gd name="T56" fmla="*/ 91 w 311"/>
                  <a:gd name="T57" fmla="*/ 9 h 216"/>
                  <a:gd name="T58" fmla="*/ 108 w 311"/>
                  <a:gd name="T59" fmla="*/ 10 h 216"/>
                  <a:gd name="T60" fmla="*/ 127 w 311"/>
                  <a:gd name="T61" fmla="*/ 13 h 216"/>
                  <a:gd name="T62" fmla="*/ 145 w 311"/>
                  <a:gd name="T63" fmla="*/ 14 h 216"/>
                  <a:gd name="T64" fmla="*/ 164 w 311"/>
                  <a:gd name="T65" fmla="*/ 17 h 216"/>
                  <a:gd name="T66" fmla="*/ 181 w 311"/>
                  <a:gd name="T67" fmla="*/ 19 h 216"/>
                  <a:gd name="T68" fmla="*/ 200 w 311"/>
                  <a:gd name="T69" fmla="*/ 22 h 216"/>
                  <a:gd name="T70" fmla="*/ 218 w 311"/>
                  <a:gd name="T71" fmla="*/ 23 h 216"/>
                  <a:gd name="T72" fmla="*/ 237 w 311"/>
                  <a:gd name="T73" fmla="*/ 26 h 216"/>
                  <a:gd name="T74" fmla="*/ 255 w 311"/>
                  <a:gd name="T75" fmla="*/ 27 h 216"/>
                  <a:gd name="T76" fmla="*/ 274 w 311"/>
                  <a:gd name="T77" fmla="*/ 30 h 216"/>
                  <a:gd name="T78" fmla="*/ 293 w 311"/>
                  <a:gd name="T79" fmla="*/ 32 h 216"/>
                  <a:gd name="T80" fmla="*/ 311 w 311"/>
                  <a:gd name="T81" fmla="*/ 34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11" h="216">
                    <a:moveTo>
                      <a:pt x="311" y="34"/>
                    </a:moveTo>
                    <a:lnTo>
                      <a:pt x="308" y="79"/>
                    </a:lnTo>
                    <a:lnTo>
                      <a:pt x="303" y="124"/>
                    </a:lnTo>
                    <a:lnTo>
                      <a:pt x="297" y="170"/>
                    </a:lnTo>
                    <a:lnTo>
                      <a:pt x="293" y="216"/>
                    </a:lnTo>
                    <a:lnTo>
                      <a:pt x="274" y="214"/>
                    </a:lnTo>
                    <a:lnTo>
                      <a:pt x="257" y="213"/>
                    </a:lnTo>
                    <a:lnTo>
                      <a:pt x="238" y="212"/>
                    </a:lnTo>
                    <a:lnTo>
                      <a:pt x="220" y="210"/>
                    </a:lnTo>
                    <a:lnTo>
                      <a:pt x="203" y="207"/>
                    </a:lnTo>
                    <a:lnTo>
                      <a:pt x="184" y="206"/>
                    </a:lnTo>
                    <a:lnTo>
                      <a:pt x="165" y="203"/>
                    </a:lnTo>
                    <a:lnTo>
                      <a:pt x="148" y="200"/>
                    </a:lnTo>
                    <a:lnTo>
                      <a:pt x="130" y="199"/>
                    </a:lnTo>
                    <a:lnTo>
                      <a:pt x="111" y="196"/>
                    </a:lnTo>
                    <a:lnTo>
                      <a:pt x="93" y="193"/>
                    </a:lnTo>
                    <a:lnTo>
                      <a:pt x="74" y="190"/>
                    </a:lnTo>
                    <a:lnTo>
                      <a:pt x="55" y="187"/>
                    </a:lnTo>
                    <a:lnTo>
                      <a:pt x="37" y="184"/>
                    </a:lnTo>
                    <a:lnTo>
                      <a:pt x="18" y="183"/>
                    </a:lnTo>
                    <a:lnTo>
                      <a:pt x="0" y="180"/>
                    </a:lnTo>
                    <a:lnTo>
                      <a:pt x="3" y="134"/>
                    </a:lnTo>
                    <a:lnTo>
                      <a:pt x="7" y="89"/>
                    </a:lnTo>
                    <a:lnTo>
                      <a:pt x="11" y="44"/>
                    </a:lnTo>
                    <a:lnTo>
                      <a:pt x="20" y="0"/>
                    </a:lnTo>
                    <a:lnTo>
                      <a:pt x="37" y="2"/>
                    </a:lnTo>
                    <a:lnTo>
                      <a:pt x="55" y="4"/>
                    </a:lnTo>
                    <a:lnTo>
                      <a:pt x="73" y="6"/>
                    </a:lnTo>
                    <a:lnTo>
                      <a:pt x="91" y="9"/>
                    </a:lnTo>
                    <a:lnTo>
                      <a:pt x="108" y="10"/>
                    </a:lnTo>
                    <a:lnTo>
                      <a:pt x="127" y="13"/>
                    </a:lnTo>
                    <a:lnTo>
                      <a:pt x="145" y="14"/>
                    </a:lnTo>
                    <a:lnTo>
                      <a:pt x="164" y="17"/>
                    </a:lnTo>
                    <a:lnTo>
                      <a:pt x="181" y="19"/>
                    </a:lnTo>
                    <a:lnTo>
                      <a:pt x="200" y="22"/>
                    </a:lnTo>
                    <a:lnTo>
                      <a:pt x="218" y="23"/>
                    </a:lnTo>
                    <a:lnTo>
                      <a:pt x="237" y="26"/>
                    </a:lnTo>
                    <a:lnTo>
                      <a:pt x="255" y="27"/>
                    </a:lnTo>
                    <a:lnTo>
                      <a:pt x="274" y="30"/>
                    </a:lnTo>
                    <a:lnTo>
                      <a:pt x="293" y="32"/>
                    </a:lnTo>
                    <a:lnTo>
                      <a:pt x="3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36">
                <a:extLst>
                  <a:ext uri="{FF2B5EF4-FFF2-40B4-BE49-F238E27FC236}">
                    <a16:creationId xmlns:a16="http://schemas.microsoft.com/office/drawing/2014/main" id="{C25D47DE-5F1F-4A5E-A61F-B8759E37E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" y="2316"/>
                <a:ext cx="227" cy="210"/>
              </a:xfrm>
              <a:custGeom>
                <a:avLst/>
                <a:gdLst>
                  <a:gd name="T0" fmla="*/ 227 w 227"/>
                  <a:gd name="T1" fmla="*/ 28 h 210"/>
                  <a:gd name="T2" fmla="*/ 223 w 227"/>
                  <a:gd name="T3" fmla="*/ 74 h 210"/>
                  <a:gd name="T4" fmla="*/ 217 w 227"/>
                  <a:gd name="T5" fmla="*/ 121 h 210"/>
                  <a:gd name="T6" fmla="*/ 211 w 227"/>
                  <a:gd name="T7" fmla="*/ 167 h 210"/>
                  <a:gd name="T8" fmla="*/ 206 w 227"/>
                  <a:gd name="T9" fmla="*/ 210 h 210"/>
                  <a:gd name="T10" fmla="*/ 0 w 227"/>
                  <a:gd name="T11" fmla="*/ 186 h 210"/>
                  <a:gd name="T12" fmla="*/ 3 w 227"/>
                  <a:gd name="T13" fmla="*/ 140 h 210"/>
                  <a:gd name="T14" fmla="*/ 7 w 227"/>
                  <a:gd name="T15" fmla="*/ 93 h 210"/>
                  <a:gd name="T16" fmla="*/ 11 w 227"/>
                  <a:gd name="T17" fmla="*/ 46 h 210"/>
                  <a:gd name="T18" fmla="*/ 16 w 227"/>
                  <a:gd name="T19" fmla="*/ 0 h 210"/>
                  <a:gd name="T20" fmla="*/ 41 w 227"/>
                  <a:gd name="T21" fmla="*/ 4 h 210"/>
                  <a:gd name="T22" fmla="*/ 67 w 227"/>
                  <a:gd name="T23" fmla="*/ 7 h 210"/>
                  <a:gd name="T24" fmla="*/ 93 w 227"/>
                  <a:gd name="T25" fmla="*/ 11 h 210"/>
                  <a:gd name="T26" fmla="*/ 120 w 227"/>
                  <a:gd name="T27" fmla="*/ 14 h 210"/>
                  <a:gd name="T28" fmla="*/ 146 w 227"/>
                  <a:gd name="T29" fmla="*/ 17 h 210"/>
                  <a:gd name="T30" fmla="*/ 173 w 227"/>
                  <a:gd name="T31" fmla="*/ 21 h 210"/>
                  <a:gd name="T32" fmla="*/ 200 w 227"/>
                  <a:gd name="T33" fmla="*/ 24 h 210"/>
                  <a:gd name="T34" fmla="*/ 227 w 227"/>
                  <a:gd name="T35" fmla="*/ 28 h 2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7" h="210">
                    <a:moveTo>
                      <a:pt x="227" y="28"/>
                    </a:moveTo>
                    <a:lnTo>
                      <a:pt x="223" y="74"/>
                    </a:lnTo>
                    <a:lnTo>
                      <a:pt x="217" y="121"/>
                    </a:lnTo>
                    <a:lnTo>
                      <a:pt x="211" y="167"/>
                    </a:lnTo>
                    <a:lnTo>
                      <a:pt x="206" y="210"/>
                    </a:lnTo>
                    <a:lnTo>
                      <a:pt x="0" y="186"/>
                    </a:lnTo>
                    <a:lnTo>
                      <a:pt x="3" y="140"/>
                    </a:lnTo>
                    <a:lnTo>
                      <a:pt x="7" y="93"/>
                    </a:lnTo>
                    <a:lnTo>
                      <a:pt x="11" y="46"/>
                    </a:lnTo>
                    <a:lnTo>
                      <a:pt x="16" y="0"/>
                    </a:lnTo>
                    <a:lnTo>
                      <a:pt x="41" y="4"/>
                    </a:lnTo>
                    <a:lnTo>
                      <a:pt x="67" y="7"/>
                    </a:lnTo>
                    <a:lnTo>
                      <a:pt x="93" y="11"/>
                    </a:lnTo>
                    <a:lnTo>
                      <a:pt x="120" y="14"/>
                    </a:lnTo>
                    <a:lnTo>
                      <a:pt x="146" y="17"/>
                    </a:lnTo>
                    <a:lnTo>
                      <a:pt x="173" y="21"/>
                    </a:lnTo>
                    <a:lnTo>
                      <a:pt x="200" y="24"/>
                    </a:lnTo>
                    <a:lnTo>
                      <a:pt x="22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37">
                <a:extLst>
                  <a:ext uri="{FF2B5EF4-FFF2-40B4-BE49-F238E27FC236}">
                    <a16:creationId xmlns:a16="http://schemas.microsoft.com/office/drawing/2014/main" id="{AF59C9DC-C533-4925-80A9-327A2DE43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336"/>
                <a:ext cx="263" cy="223"/>
              </a:xfrm>
              <a:custGeom>
                <a:avLst/>
                <a:gdLst>
                  <a:gd name="T0" fmla="*/ 263 w 263"/>
                  <a:gd name="T1" fmla="*/ 30 h 223"/>
                  <a:gd name="T2" fmla="*/ 254 w 263"/>
                  <a:gd name="T3" fmla="*/ 77 h 223"/>
                  <a:gd name="T4" fmla="*/ 250 w 263"/>
                  <a:gd name="T5" fmla="*/ 121 h 223"/>
                  <a:gd name="T6" fmla="*/ 247 w 263"/>
                  <a:gd name="T7" fmla="*/ 167 h 223"/>
                  <a:gd name="T8" fmla="*/ 242 w 263"/>
                  <a:gd name="T9" fmla="*/ 214 h 223"/>
                  <a:gd name="T10" fmla="*/ 239 w 263"/>
                  <a:gd name="T11" fmla="*/ 216 h 223"/>
                  <a:gd name="T12" fmla="*/ 239 w 263"/>
                  <a:gd name="T13" fmla="*/ 218 h 223"/>
                  <a:gd name="T14" fmla="*/ 237 w 263"/>
                  <a:gd name="T15" fmla="*/ 220 h 223"/>
                  <a:gd name="T16" fmla="*/ 237 w 263"/>
                  <a:gd name="T17" fmla="*/ 223 h 223"/>
                  <a:gd name="T18" fmla="*/ 0 w 263"/>
                  <a:gd name="T19" fmla="*/ 191 h 223"/>
                  <a:gd name="T20" fmla="*/ 0 w 263"/>
                  <a:gd name="T21" fmla="*/ 144 h 223"/>
                  <a:gd name="T22" fmla="*/ 5 w 263"/>
                  <a:gd name="T23" fmla="*/ 94 h 223"/>
                  <a:gd name="T24" fmla="*/ 10 w 263"/>
                  <a:gd name="T25" fmla="*/ 46 h 223"/>
                  <a:gd name="T26" fmla="*/ 19 w 263"/>
                  <a:gd name="T27" fmla="*/ 0 h 223"/>
                  <a:gd name="T28" fmla="*/ 33 w 263"/>
                  <a:gd name="T29" fmla="*/ 1 h 223"/>
                  <a:gd name="T30" fmla="*/ 49 w 263"/>
                  <a:gd name="T31" fmla="*/ 3 h 223"/>
                  <a:gd name="T32" fmla="*/ 63 w 263"/>
                  <a:gd name="T33" fmla="*/ 4 h 223"/>
                  <a:gd name="T34" fmla="*/ 77 w 263"/>
                  <a:gd name="T35" fmla="*/ 6 h 223"/>
                  <a:gd name="T36" fmla="*/ 93 w 263"/>
                  <a:gd name="T37" fmla="*/ 8 h 223"/>
                  <a:gd name="T38" fmla="*/ 107 w 263"/>
                  <a:gd name="T39" fmla="*/ 10 h 223"/>
                  <a:gd name="T40" fmla="*/ 123 w 263"/>
                  <a:gd name="T41" fmla="*/ 11 h 223"/>
                  <a:gd name="T42" fmla="*/ 139 w 263"/>
                  <a:gd name="T43" fmla="*/ 13 h 223"/>
                  <a:gd name="T44" fmla="*/ 153 w 263"/>
                  <a:gd name="T45" fmla="*/ 14 h 223"/>
                  <a:gd name="T46" fmla="*/ 169 w 263"/>
                  <a:gd name="T47" fmla="*/ 17 h 223"/>
                  <a:gd name="T48" fmla="*/ 184 w 263"/>
                  <a:gd name="T49" fmla="*/ 18 h 223"/>
                  <a:gd name="T50" fmla="*/ 200 w 263"/>
                  <a:gd name="T51" fmla="*/ 20 h 223"/>
                  <a:gd name="T52" fmla="*/ 216 w 263"/>
                  <a:gd name="T53" fmla="*/ 23 h 223"/>
                  <a:gd name="T54" fmla="*/ 232 w 263"/>
                  <a:gd name="T55" fmla="*/ 24 h 223"/>
                  <a:gd name="T56" fmla="*/ 247 w 263"/>
                  <a:gd name="T57" fmla="*/ 27 h 223"/>
                  <a:gd name="T58" fmla="*/ 263 w 263"/>
                  <a:gd name="T59" fmla="*/ 30 h 2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63" h="223">
                    <a:moveTo>
                      <a:pt x="263" y="30"/>
                    </a:moveTo>
                    <a:lnTo>
                      <a:pt x="254" y="77"/>
                    </a:lnTo>
                    <a:lnTo>
                      <a:pt x="250" y="121"/>
                    </a:lnTo>
                    <a:lnTo>
                      <a:pt x="247" y="167"/>
                    </a:lnTo>
                    <a:lnTo>
                      <a:pt x="242" y="214"/>
                    </a:lnTo>
                    <a:lnTo>
                      <a:pt x="239" y="216"/>
                    </a:lnTo>
                    <a:lnTo>
                      <a:pt x="239" y="218"/>
                    </a:lnTo>
                    <a:lnTo>
                      <a:pt x="237" y="220"/>
                    </a:lnTo>
                    <a:lnTo>
                      <a:pt x="237" y="223"/>
                    </a:lnTo>
                    <a:lnTo>
                      <a:pt x="0" y="191"/>
                    </a:lnTo>
                    <a:lnTo>
                      <a:pt x="0" y="144"/>
                    </a:lnTo>
                    <a:lnTo>
                      <a:pt x="5" y="94"/>
                    </a:lnTo>
                    <a:lnTo>
                      <a:pt x="10" y="46"/>
                    </a:lnTo>
                    <a:lnTo>
                      <a:pt x="19" y="0"/>
                    </a:lnTo>
                    <a:lnTo>
                      <a:pt x="33" y="1"/>
                    </a:lnTo>
                    <a:lnTo>
                      <a:pt x="49" y="3"/>
                    </a:lnTo>
                    <a:lnTo>
                      <a:pt x="63" y="4"/>
                    </a:lnTo>
                    <a:lnTo>
                      <a:pt x="77" y="6"/>
                    </a:lnTo>
                    <a:lnTo>
                      <a:pt x="93" y="8"/>
                    </a:lnTo>
                    <a:lnTo>
                      <a:pt x="107" y="10"/>
                    </a:lnTo>
                    <a:lnTo>
                      <a:pt x="123" y="11"/>
                    </a:lnTo>
                    <a:lnTo>
                      <a:pt x="139" y="13"/>
                    </a:lnTo>
                    <a:lnTo>
                      <a:pt x="153" y="14"/>
                    </a:lnTo>
                    <a:lnTo>
                      <a:pt x="169" y="17"/>
                    </a:lnTo>
                    <a:lnTo>
                      <a:pt x="184" y="18"/>
                    </a:lnTo>
                    <a:lnTo>
                      <a:pt x="200" y="20"/>
                    </a:lnTo>
                    <a:lnTo>
                      <a:pt x="216" y="23"/>
                    </a:lnTo>
                    <a:lnTo>
                      <a:pt x="232" y="24"/>
                    </a:lnTo>
                    <a:lnTo>
                      <a:pt x="247" y="27"/>
                    </a:lnTo>
                    <a:lnTo>
                      <a:pt x="26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38">
                <a:extLst>
                  <a:ext uri="{FF2B5EF4-FFF2-40B4-BE49-F238E27FC236}">
                    <a16:creationId xmlns:a16="http://schemas.microsoft.com/office/drawing/2014/main" id="{BC38F169-D68D-4162-A691-1866414EE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2366"/>
                <a:ext cx="276" cy="228"/>
              </a:xfrm>
              <a:custGeom>
                <a:avLst/>
                <a:gdLst>
                  <a:gd name="T0" fmla="*/ 276 w 276"/>
                  <a:gd name="T1" fmla="*/ 34 h 228"/>
                  <a:gd name="T2" fmla="*/ 270 w 276"/>
                  <a:gd name="T3" fmla="*/ 83 h 228"/>
                  <a:gd name="T4" fmla="*/ 264 w 276"/>
                  <a:gd name="T5" fmla="*/ 131 h 228"/>
                  <a:gd name="T6" fmla="*/ 260 w 276"/>
                  <a:gd name="T7" fmla="*/ 180 h 228"/>
                  <a:gd name="T8" fmla="*/ 256 w 276"/>
                  <a:gd name="T9" fmla="*/ 228 h 228"/>
                  <a:gd name="T10" fmla="*/ 240 w 276"/>
                  <a:gd name="T11" fmla="*/ 227 h 228"/>
                  <a:gd name="T12" fmla="*/ 226 w 276"/>
                  <a:gd name="T13" fmla="*/ 226 h 228"/>
                  <a:gd name="T14" fmla="*/ 210 w 276"/>
                  <a:gd name="T15" fmla="*/ 223 h 228"/>
                  <a:gd name="T16" fmla="*/ 194 w 276"/>
                  <a:gd name="T17" fmla="*/ 221 h 228"/>
                  <a:gd name="T18" fmla="*/ 179 w 276"/>
                  <a:gd name="T19" fmla="*/ 218 h 228"/>
                  <a:gd name="T20" fmla="*/ 161 w 276"/>
                  <a:gd name="T21" fmla="*/ 217 h 228"/>
                  <a:gd name="T22" fmla="*/ 146 w 276"/>
                  <a:gd name="T23" fmla="*/ 214 h 228"/>
                  <a:gd name="T24" fmla="*/ 130 w 276"/>
                  <a:gd name="T25" fmla="*/ 213 h 228"/>
                  <a:gd name="T26" fmla="*/ 113 w 276"/>
                  <a:gd name="T27" fmla="*/ 210 h 228"/>
                  <a:gd name="T28" fmla="*/ 97 w 276"/>
                  <a:gd name="T29" fmla="*/ 208 h 228"/>
                  <a:gd name="T30" fmla="*/ 80 w 276"/>
                  <a:gd name="T31" fmla="*/ 206 h 228"/>
                  <a:gd name="T32" fmla="*/ 64 w 276"/>
                  <a:gd name="T33" fmla="*/ 204 h 228"/>
                  <a:gd name="T34" fmla="*/ 49 w 276"/>
                  <a:gd name="T35" fmla="*/ 203 h 228"/>
                  <a:gd name="T36" fmla="*/ 31 w 276"/>
                  <a:gd name="T37" fmla="*/ 201 h 228"/>
                  <a:gd name="T38" fmla="*/ 16 w 276"/>
                  <a:gd name="T39" fmla="*/ 200 h 228"/>
                  <a:gd name="T40" fmla="*/ 0 w 276"/>
                  <a:gd name="T41" fmla="*/ 198 h 228"/>
                  <a:gd name="T42" fmla="*/ 6 w 276"/>
                  <a:gd name="T43" fmla="*/ 150 h 228"/>
                  <a:gd name="T44" fmla="*/ 11 w 276"/>
                  <a:gd name="T45" fmla="*/ 101 h 228"/>
                  <a:gd name="T46" fmla="*/ 16 w 276"/>
                  <a:gd name="T47" fmla="*/ 51 h 228"/>
                  <a:gd name="T48" fmla="*/ 20 w 276"/>
                  <a:gd name="T49" fmla="*/ 0 h 228"/>
                  <a:gd name="T50" fmla="*/ 37 w 276"/>
                  <a:gd name="T51" fmla="*/ 1 h 228"/>
                  <a:gd name="T52" fmla="*/ 54 w 276"/>
                  <a:gd name="T53" fmla="*/ 4 h 228"/>
                  <a:gd name="T54" fmla="*/ 71 w 276"/>
                  <a:gd name="T55" fmla="*/ 6 h 228"/>
                  <a:gd name="T56" fmla="*/ 87 w 276"/>
                  <a:gd name="T57" fmla="*/ 7 h 228"/>
                  <a:gd name="T58" fmla="*/ 103 w 276"/>
                  <a:gd name="T59" fmla="*/ 10 h 228"/>
                  <a:gd name="T60" fmla="*/ 120 w 276"/>
                  <a:gd name="T61" fmla="*/ 11 h 228"/>
                  <a:gd name="T62" fmla="*/ 136 w 276"/>
                  <a:gd name="T63" fmla="*/ 14 h 228"/>
                  <a:gd name="T64" fmla="*/ 151 w 276"/>
                  <a:gd name="T65" fmla="*/ 16 h 228"/>
                  <a:gd name="T66" fmla="*/ 167 w 276"/>
                  <a:gd name="T67" fmla="*/ 18 h 228"/>
                  <a:gd name="T68" fmla="*/ 183 w 276"/>
                  <a:gd name="T69" fmla="*/ 20 h 228"/>
                  <a:gd name="T70" fmla="*/ 197 w 276"/>
                  <a:gd name="T71" fmla="*/ 23 h 228"/>
                  <a:gd name="T72" fmla="*/ 213 w 276"/>
                  <a:gd name="T73" fmla="*/ 24 h 228"/>
                  <a:gd name="T74" fmla="*/ 229 w 276"/>
                  <a:gd name="T75" fmla="*/ 27 h 228"/>
                  <a:gd name="T76" fmla="*/ 244 w 276"/>
                  <a:gd name="T77" fmla="*/ 30 h 228"/>
                  <a:gd name="T78" fmla="*/ 260 w 276"/>
                  <a:gd name="T79" fmla="*/ 31 h 228"/>
                  <a:gd name="T80" fmla="*/ 276 w 276"/>
                  <a:gd name="T81" fmla="*/ 34 h 2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76" h="228">
                    <a:moveTo>
                      <a:pt x="276" y="34"/>
                    </a:moveTo>
                    <a:lnTo>
                      <a:pt x="270" y="83"/>
                    </a:lnTo>
                    <a:lnTo>
                      <a:pt x="264" y="131"/>
                    </a:lnTo>
                    <a:lnTo>
                      <a:pt x="260" y="180"/>
                    </a:lnTo>
                    <a:lnTo>
                      <a:pt x="256" y="228"/>
                    </a:lnTo>
                    <a:lnTo>
                      <a:pt x="240" y="227"/>
                    </a:lnTo>
                    <a:lnTo>
                      <a:pt x="226" y="226"/>
                    </a:lnTo>
                    <a:lnTo>
                      <a:pt x="210" y="223"/>
                    </a:lnTo>
                    <a:lnTo>
                      <a:pt x="194" y="221"/>
                    </a:lnTo>
                    <a:lnTo>
                      <a:pt x="179" y="218"/>
                    </a:lnTo>
                    <a:lnTo>
                      <a:pt x="161" y="217"/>
                    </a:lnTo>
                    <a:lnTo>
                      <a:pt x="146" y="214"/>
                    </a:lnTo>
                    <a:lnTo>
                      <a:pt x="130" y="213"/>
                    </a:lnTo>
                    <a:lnTo>
                      <a:pt x="113" y="210"/>
                    </a:lnTo>
                    <a:lnTo>
                      <a:pt x="97" y="208"/>
                    </a:lnTo>
                    <a:lnTo>
                      <a:pt x="80" y="206"/>
                    </a:lnTo>
                    <a:lnTo>
                      <a:pt x="64" y="204"/>
                    </a:lnTo>
                    <a:lnTo>
                      <a:pt x="49" y="203"/>
                    </a:lnTo>
                    <a:lnTo>
                      <a:pt x="31" y="201"/>
                    </a:lnTo>
                    <a:lnTo>
                      <a:pt x="16" y="200"/>
                    </a:lnTo>
                    <a:lnTo>
                      <a:pt x="0" y="198"/>
                    </a:lnTo>
                    <a:lnTo>
                      <a:pt x="6" y="150"/>
                    </a:lnTo>
                    <a:lnTo>
                      <a:pt x="11" y="101"/>
                    </a:lnTo>
                    <a:lnTo>
                      <a:pt x="16" y="51"/>
                    </a:lnTo>
                    <a:lnTo>
                      <a:pt x="20" y="0"/>
                    </a:lnTo>
                    <a:lnTo>
                      <a:pt x="37" y="1"/>
                    </a:lnTo>
                    <a:lnTo>
                      <a:pt x="54" y="4"/>
                    </a:lnTo>
                    <a:lnTo>
                      <a:pt x="71" y="6"/>
                    </a:lnTo>
                    <a:lnTo>
                      <a:pt x="87" y="7"/>
                    </a:lnTo>
                    <a:lnTo>
                      <a:pt x="103" y="10"/>
                    </a:lnTo>
                    <a:lnTo>
                      <a:pt x="120" y="11"/>
                    </a:lnTo>
                    <a:lnTo>
                      <a:pt x="136" y="14"/>
                    </a:lnTo>
                    <a:lnTo>
                      <a:pt x="151" y="16"/>
                    </a:lnTo>
                    <a:lnTo>
                      <a:pt x="167" y="18"/>
                    </a:lnTo>
                    <a:lnTo>
                      <a:pt x="183" y="20"/>
                    </a:lnTo>
                    <a:lnTo>
                      <a:pt x="197" y="23"/>
                    </a:lnTo>
                    <a:lnTo>
                      <a:pt x="213" y="24"/>
                    </a:lnTo>
                    <a:lnTo>
                      <a:pt x="229" y="27"/>
                    </a:lnTo>
                    <a:lnTo>
                      <a:pt x="244" y="30"/>
                    </a:lnTo>
                    <a:lnTo>
                      <a:pt x="260" y="31"/>
                    </a:lnTo>
                    <a:lnTo>
                      <a:pt x="276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39">
                <a:extLst>
                  <a:ext uri="{FF2B5EF4-FFF2-40B4-BE49-F238E27FC236}">
                    <a16:creationId xmlns:a16="http://schemas.microsoft.com/office/drawing/2014/main" id="{DFC0D4B9-A05E-4C66-A2CC-BC5972B55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2402"/>
                <a:ext cx="310" cy="232"/>
              </a:xfrm>
              <a:custGeom>
                <a:avLst/>
                <a:gdLst>
                  <a:gd name="T0" fmla="*/ 109 w 310"/>
                  <a:gd name="T1" fmla="*/ 10 h 232"/>
                  <a:gd name="T2" fmla="*/ 133 w 310"/>
                  <a:gd name="T3" fmla="*/ 11 h 232"/>
                  <a:gd name="T4" fmla="*/ 159 w 310"/>
                  <a:gd name="T5" fmla="*/ 14 h 232"/>
                  <a:gd name="T6" fmla="*/ 185 w 310"/>
                  <a:gd name="T7" fmla="*/ 17 h 232"/>
                  <a:gd name="T8" fmla="*/ 210 w 310"/>
                  <a:gd name="T9" fmla="*/ 20 h 232"/>
                  <a:gd name="T10" fmla="*/ 236 w 310"/>
                  <a:gd name="T11" fmla="*/ 24 h 232"/>
                  <a:gd name="T12" fmla="*/ 260 w 310"/>
                  <a:gd name="T13" fmla="*/ 28 h 232"/>
                  <a:gd name="T14" fmla="*/ 286 w 310"/>
                  <a:gd name="T15" fmla="*/ 32 h 232"/>
                  <a:gd name="T16" fmla="*/ 310 w 310"/>
                  <a:gd name="T17" fmla="*/ 37 h 232"/>
                  <a:gd name="T18" fmla="*/ 305 w 310"/>
                  <a:gd name="T19" fmla="*/ 87 h 232"/>
                  <a:gd name="T20" fmla="*/ 299 w 310"/>
                  <a:gd name="T21" fmla="*/ 137 h 232"/>
                  <a:gd name="T22" fmla="*/ 295 w 310"/>
                  <a:gd name="T23" fmla="*/ 185 h 232"/>
                  <a:gd name="T24" fmla="*/ 287 w 310"/>
                  <a:gd name="T25" fmla="*/ 232 h 232"/>
                  <a:gd name="T26" fmla="*/ 270 w 310"/>
                  <a:gd name="T27" fmla="*/ 231 h 232"/>
                  <a:gd name="T28" fmla="*/ 252 w 310"/>
                  <a:gd name="T29" fmla="*/ 228 h 232"/>
                  <a:gd name="T30" fmla="*/ 235 w 310"/>
                  <a:gd name="T31" fmla="*/ 227 h 232"/>
                  <a:gd name="T32" fmla="*/ 216 w 310"/>
                  <a:gd name="T33" fmla="*/ 224 h 232"/>
                  <a:gd name="T34" fmla="*/ 199 w 310"/>
                  <a:gd name="T35" fmla="*/ 222 h 232"/>
                  <a:gd name="T36" fmla="*/ 180 w 310"/>
                  <a:gd name="T37" fmla="*/ 220 h 232"/>
                  <a:gd name="T38" fmla="*/ 162 w 310"/>
                  <a:gd name="T39" fmla="*/ 218 h 232"/>
                  <a:gd name="T40" fmla="*/ 145 w 310"/>
                  <a:gd name="T41" fmla="*/ 217 h 232"/>
                  <a:gd name="T42" fmla="*/ 126 w 310"/>
                  <a:gd name="T43" fmla="*/ 214 h 232"/>
                  <a:gd name="T44" fmla="*/ 109 w 310"/>
                  <a:gd name="T45" fmla="*/ 212 h 232"/>
                  <a:gd name="T46" fmla="*/ 90 w 310"/>
                  <a:gd name="T47" fmla="*/ 210 h 232"/>
                  <a:gd name="T48" fmla="*/ 72 w 310"/>
                  <a:gd name="T49" fmla="*/ 207 h 232"/>
                  <a:gd name="T50" fmla="*/ 55 w 310"/>
                  <a:gd name="T51" fmla="*/ 205 h 232"/>
                  <a:gd name="T52" fmla="*/ 36 w 310"/>
                  <a:gd name="T53" fmla="*/ 202 h 232"/>
                  <a:gd name="T54" fmla="*/ 19 w 310"/>
                  <a:gd name="T55" fmla="*/ 200 h 232"/>
                  <a:gd name="T56" fmla="*/ 0 w 310"/>
                  <a:gd name="T57" fmla="*/ 197 h 232"/>
                  <a:gd name="T58" fmla="*/ 3 w 310"/>
                  <a:gd name="T59" fmla="*/ 144 h 232"/>
                  <a:gd name="T60" fmla="*/ 8 w 310"/>
                  <a:gd name="T61" fmla="*/ 98 h 232"/>
                  <a:gd name="T62" fmla="*/ 12 w 310"/>
                  <a:gd name="T63" fmla="*/ 52 h 232"/>
                  <a:gd name="T64" fmla="*/ 20 w 310"/>
                  <a:gd name="T65" fmla="*/ 0 h 232"/>
                  <a:gd name="T66" fmla="*/ 32 w 310"/>
                  <a:gd name="T67" fmla="*/ 1 h 232"/>
                  <a:gd name="T68" fmla="*/ 43 w 310"/>
                  <a:gd name="T69" fmla="*/ 2 h 232"/>
                  <a:gd name="T70" fmla="*/ 53 w 310"/>
                  <a:gd name="T71" fmla="*/ 4 h 232"/>
                  <a:gd name="T72" fmla="*/ 63 w 310"/>
                  <a:gd name="T73" fmla="*/ 4 h 232"/>
                  <a:gd name="T74" fmla="*/ 73 w 310"/>
                  <a:gd name="T75" fmla="*/ 5 h 232"/>
                  <a:gd name="T76" fmla="*/ 85 w 310"/>
                  <a:gd name="T77" fmla="*/ 7 h 232"/>
                  <a:gd name="T78" fmla="*/ 96 w 310"/>
                  <a:gd name="T79" fmla="*/ 8 h 232"/>
                  <a:gd name="T80" fmla="*/ 109 w 310"/>
                  <a:gd name="T81" fmla="*/ 10 h 2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10" h="232">
                    <a:moveTo>
                      <a:pt x="109" y="10"/>
                    </a:moveTo>
                    <a:lnTo>
                      <a:pt x="133" y="11"/>
                    </a:lnTo>
                    <a:lnTo>
                      <a:pt x="159" y="14"/>
                    </a:lnTo>
                    <a:lnTo>
                      <a:pt x="185" y="17"/>
                    </a:lnTo>
                    <a:lnTo>
                      <a:pt x="210" y="20"/>
                    </a:lnTo>
                    <a:lnTo>
                      <a:pt x="236" y="24"/>
                    </a:lnTo>
                    <a:lnTo>
                      <a:pt x="260" y="28"/>
                    </a:lnTo>
                    <a:lnTo>
                      <a:pt x="286" y="32"/>
                    </a:lnTo>
                    <a:lnTo>
                      <a:pt x="310" y="37"/>
                    </a:lnTo>
                    <a:lnTo>
                      <a:pt x="305" y="87"/>
                    </a:lnTo>
                    <a:lnTo>
                      <a:pt x="299" y="137"/>
                    </a:lnTo>
                    <a:lnTo>
                      <a:pt x="295" y="185"/>
                    </a:lnTo>
                    <a:lnTo>
                      <a:pt x="287" y="232"/>
                    </a:lnTo>
                    <a:lnTo>
                      <a:pt x="270" y="231"/>
                    </a:lnTo>
                    <a:lnTo>
                      <a:pt x="252" y="228"/>
                    </a:lnTo>
                    <a:lnTo>
                      <a:pt x="235" y="227"/>
                    </a:lnTo>
                    <a:lnTo>
                      <a:pt x="216" y="224"/>
                    </a:lnTo>
                    <a:lnTo>
                      <a:pt x="199" y="222"/>
                    </a:lnTo>
                    <a:lnTo>
                      <a:pt x="180" y="220"/>
                    </a:lnTo>
                    <a:lnTo>
                      <a:pt x="162" y="218"/>
                    </a:lnTo>
                    <a:lnTo>
                      <a:pt x="145" y="217"/>
                    </a:lnTo>
                    <a:lnTo>
                      <a:pt x="126" y="214"/>
                    </a:lnTo>
                    <a:lnTo>
                      <a:pt x="109" y="212"/>
                    </a:lnTo>
                    <a:lnTo>
                      <a:pt x="90" y="210"/>
                    </a:lnTo>
                    <a:lnTo>
                      <a:pt x="72" y="207"/>
                    </a:lnTo>
                    <a:lnTo>
                      <a:pt x="55" y="205"/>
                    </a:lnTo>
                    <a:lnTo>
                      <a:pt x="36" y="202"/>
                    </a:lnTo>
                    <a:lnTo>
                      <a:pt x="19" y="200"/>
                    </a:lnTo>
                    <a:lnTo>
                      <a:pt x="0" y="197"/>
                    </a:lnTo>
                    <a:lnTo>
                      <a:pt x="3" y="144"/>
                    </a:lnTo>
                    <a:lnTo>
                      <a:pt x="8" y="98"/>
                    </a:lnTo>
                    <a:lnTo>
                      <a:pt x="12" y="52"/>
                    </a:lnTo>
                    <a:lnTo>
                      <a:pt x="20" y="0"/>
                    </a:lnTo>
                    <a:lnTo>
                      <a:pt x="32" y="1"/>
                    </a:lnTo>
                    <a:lnTo>
                      <a:pt x="43" y="2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3" y="5"/>
                    </a:lnTo>
                    <a:lnTo>
                      <a:pt x="85" y="7"/>
                    </a:lnTo>
                    <a:lnTo>
                      <a:pt x="96" y="8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40">
                <a:extLst>
                  <a:ext uri="{FF2B5EF4-FFF2-40B4-BE49-F238E27FC236}">
                    <a16:creationId xmlns:a16="http://schemas.microsoft.com/office/drawing/2014/main" id="{A2607107-BB4D-40BC-ACF3-9F104F2AA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440"/>
                <a:ext cx="301" cy="234"/>
              </a:xfrm>
              <a:custGeom>
                <a:avLst/>
                <a:gdLst>
                  <a:gd name="T0" fmla="*/ 301 w 301"/>
                  <a:gd name="T1" fmla="*/ 37 h 234"/>
                  <a:gd name="T2" fmla="*/ 291 w 301"/>
                  <a:gd name="T3" fmla="*/ 130 h 234"/>
                  <a:gd name="T4" fmla="*/ 290 w 301"/>
                  <a:gd name="T5" fmla="*/ 130 h 234"/>
                  <a:gd name="T6" fmla="*/ 287 w 301"/>
                  <a:gd name="T7" fmla="*/ 153 h 234"/>
                  <a:gd name="T8" fmla="*/ 285 w 301"/>
                  <a:gd name="T9" fmla="*/ 177 h 234"/>
                  <a:gd name="T10" fmla="*/ 281 w 301"/>
                  <a:gd name="T11" fmla="*/ 203 h 234"/>
                  <a:gd name="T12" fmla="*/ 277 w 301"/>
                  <a:gd name="T13" fmla="*/ 226 h 234"/>
                  <a:gd name="T14" fmla="*/ 278 w 301"/>
                  <a:gd name="T15" fmla="*/ 234 h 234"/>
                  <a:gd name="T16" fmla="*/ 261 w 301"/>
                  <a:gd name="T17" fmla="*/ 233 h 234"/>
                  <a:gd name="T18" fmla="*/ 244 w 301"/>
                  <a:gd name="T19" fmla="*/ 230 h 234"/>
                  <a:gd name="T20" fmla="*/ 227 w 301"/>
                  <a:gd name="T21" fmla="*/ 229 h 234"/>
                  <a:gd name="T22" fmla="*/ 210 w 301"/>
                  <a:gd name="T23" fmla="*/ 226 h 234"/>
                  <a:gd name="T24" fmla="*/ 192 w 301"/>
                  <a:gd name="T25" fmla="*/ 224 h 234"/>
                  <a:gd name="T26" fmla="*/ 175 w 301"/>
                  <a:gd name="T27" fmla="*/ 222 h 234"/>
                  <a:gd name="T28" fmla="*/ 158 w 301"/>
                  <a:gd name="T29" fmla="*/ 220 h 234"/>
                  <a:gd name="T30" fmla="*/ 140 w 301"/>
                  <a:gd name="T31" fmla="*/ 217 h 234"/>
                  <a:gd name="T32" fmla="*/ 122 w 301"/>
                  <a:gd name="T33" fmla="*/ 216 h 234"/>
                  <a:gd name="T34" fmla="*/ 105 w 301"/>
                  <a:gd name="T35" fmla="*/ 213 h 234"/>
                  <a:gd name="T36" fmla="*/ 87 w 301"/>
                  <a:gd name="T37" fmla="*/ 212 h 234"/>
                  <a:gd name="T38" fmla="*/ 70 w 301"/>
                  <a:gd name="T39" fmla="*/ 209 h 234"/>
                  <a:gd name="T40" fmla="*/ 52 w 301"/>
                  <a:gd name="T41" fmla="*/ 207 h 234"/>
                  <a:gd name="T42" fmla="*/ 34 w 301"/>
                  <a:gd name="T43" fmla="*/ 204 h 234"/>
                  <a:gd name="T44" fmla="*/ 17 w 301"/>
                  <a:gd name="T45" fmla="*/ 203 h 234"/>
                  <a:gd name="T46" fmla="*/ 0 w 301"/>
                  <a:gd name="T47" fmla="*/ 200 h 234"/>
                  <a:gd name="T48" fmla="*/ 2 w 301"/>
                  <a:gd name="T49" fmla="*/ 152 h 234"/>
                  <a:gd name="T50" fmla="*/ 10 w 301"/>
                  <a:gd name="T51" fmla="*/ 102 h 234"/>
                  <a:gd name="T52" fmla="*/ 15 w 301"/>
                  <a:gd name="T53" fmla="*/ 52 h 234"/>
                  <a:gd name="T54" fmla="*/ 18 w 301"/>
                  <a:gd name="T55" fmla="*/ 3 h 234"/>
                  <a:gd name="T56" fmla="*/ 22 w 301"/>
                  <a:gd name="T57" fmla="*/ 2 h 234"/>
                  <a:gd name="T58" fmla="*/ 25 w 301"/>
                  <a:gd name="T59" fmla="*/ 0 h 234"/>
                  <a:gd name="T60" fmla="*/ 28 w 301"/>
                  <a:gd name="T61" fmla="*/ 2 h 234"/>
                  <a:gd name="T62" fmla="*/ 32 w 301"/>
                  <a:gd name="T63" fmla="*/ 3 h 234"/>
                  <a:gd name="T64" fmla="*/ 50 w 301"/>
                  <a:gd name="T65" fmla="*/ 4 h 234"/>
                  <a:gd name="T66" fmla="*/ 65 w 301"/>
                  <a:gd name="T67" fmla="*/ 7 h 234"/>
                  <a:gd name="T68" fmla="*/ 82 w 301"/>
                  <a:gd name="T69" fmla="*/ 9 h 234"/>
                  <a:gd name="T70" fmla="*/ 100 w 301"/>
                  <a:gd name="T71" fmla="*/ 10 h 234"/>
                  <a:gd name="T72" fmla="*/ 115 w 301"/>
                  <a:gd name="T73" fmla="*/ 13 h 234"/>
                  <a:gd name="T74" fmla="*/ 132 w 301"/>
                  <a:gd name="T75" fmla="*/ 14 h 234"/>
                  <a:gd name="T76" fmla="*/ 148 w 301"/>
                  <a:gd name="T77" fmla="*/ 16 h 234"/>
                  <a:gd name="T78" fmla="*/ 165 w 301"/>
                  <a:gd name="T79" fmla="*/ 17 h 234"/>
                  <a:gd name="T80" fmla="*/ 181 w 301"/>
                  <a:gd name="T81" fmla="*/ 20 h 234"/>
                  <a:gd name="T82" fmla="*/ 198 w 301"/>
                  <a:gd name="T83" fmla="*/ 22 h 234"/>
                  <a:gd name="T84" fmla="*/ 215 w 301"/>
                  <a:gd name="T85" fmla="*/ 24 h 234"/>
                  <a:gd name="T86" fmla="*/ 232 w 301"/>
                  <a:gd name="T87" fmla="*/ 26 h 234"/>
                  <a:gd name="T88" fmla="*/ 250 w 301"/>
                  <a:gd name="T89" fmla="*/ 29 h 234"/>
                  <a:gd name="T90" fmla="*/ 267 w 301"/>
                  <a:gd name="T91" fmla="*/ 32 h 234"/>
                  <a:gd name="T92" fmla="*/ 284 w 301"/>
                  <a:gd name="T93" fmla="*/ 34 h 234"/>
                  <a:gd name="T94" fmla="*/ 301 w 301"/>
                  <a:gd name="T95" fmla="*/ 37 h 23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01" h="234">
                    <a:moveTo>
                      <a:pt x="301" y="37"/>
                    </a:moveTo>
                    <a:lnTo>
                      <a:pt x="291" y="130"/>
                    </a:lnTo>
                    <a:lnTo>
                      <a:pt x="290" y="130"/>
                    </a:lnTo>
                    <a:lnTo>
                      <a:pt x="287" y="153"/>
                    </a:lnTo>
                    <a:lnTo>
                      <a:pt x="285" y="177"/>
                    </a:lnTo>
                    <a:lnTo>
                      <a:pt x="281" y="203"/>
                    </a:lnTo>
                    <a:lnTo>
                      <a:pt x="277" y="226"/>
                    </a:lnTo>
                    <a:lnTo>
                      <a:pt x="278" y="234"/>
                    </a:lnTo>
                    <a:lnTo>
                      <a:pt x="261" y="233"/>
                    </a:lnTo>
                    <a:lnTo>
                      <a:pt x="244" y="230"/>
                    </a:lnTo>
                    <a:lnTo>
                      <a:pt x="227" y="229"/>
                    </a:lnTo>
                    <a:lnTo>
                      <a:pt x="210" y="226"/>
                    </a:lnTo>
                    <a:lnTo>
                      <a:pt x="192" y="224"/>
                    </a:lnTo>
                    <a:lnTo>
                      <a:pt x="175" y="222"/>
                    </a:lnTo>
                    <a:lnTo>
                      <a:pt x="158" y="220"/>
                    </a:lnTo>
                    <a:lnTo>
                      <a:pt x="140" y="217"/>
                    </a:lnTo>
                    <a:lnTo>
                      <a:pt x="122" y="216"/>
                    </a:lnTo>
                    <a:lnTo>
                      <a:pt x="105" y="213"/>
                    </a:lnTo>
                    <a:lnTo>
                      <a:pt x="87" y="212"/>
                    </a:lnTo>
                    <a:lnTo>
                      <a:pt x="70" y="209"/>
                    </a:lnTo>
                    <a:lnTo>
                      <a:pt x="52" y="207"/>
                    </a:lnTo>
                    <a:lnTo>
                      <a:pt x="34" y="204"/>
                    </a:lnTo>
                    <a:lnTo>
                      <a:pt x="17" y="203"/>
                    </a:lnTo>
                    <a:lnTo>
                      <a:pt x="0" y="200"/>
                    </a:lnTo>
                    <a:lnTo>
                      <a:pt x="2" y="152"/>
                    </a:lnTo>
                    <a:lnTo>
                      <a:pt x="10" y="102"/>
                    </a:lnTo>
                    <a:lnTo>
                      <a:pt x="15" y="52"/>
                    </a:lnTo>
                    <a:lnTo>
                      <a:pt x="18" y="3"/>
                    </a:lnTo>
                    <a:lnTo>
                      <a:pt x="22" y="2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50" y="4"/>
                    </a:lnTo>
                    <a:lnTo>
                      <a:pt x="65" y="7"/>
                    </a:lnTo>
                    <a:lnTo>
                      <a:pt x="82" y="9"/>
                    </a:lnTo>
                    <a:lnTo>
                      <a:pt x="100" y="10"/>
                    </a:lnTo>
                    <a:lnTo>
                      <a:pt x="115" y="13"/>
                    </a:lnTo>
                    <a:lnTo>
                      <a:pt x="132" y="14"/>
                    </a:lnTo>
                    <a:lnTo>
                      <a:pt x="148" y="16"/>
                    </a:lnTo>
                    <a:lnTo>
                      <a:pt x="165" y="17"/>
                    </a:lnTo>
                    <a:lnTo>
                      <a:pt x="181" y="20"/>
                    </a:lnTo>
                    <a:lnTo>
                      <a:pt x="198" y="22"/>
                    </a:lnTo>
                    <a:lnTo>
                      <a:pt x="215" y="24"/>
                    </a:lnTo>
                    <a:lnTo>
                      <a:pt x="232" y="26"/>
                    </a:lnTo>
                    <a:lnTo>
                      <a:pt x="250" y="29"/>
                    </a:lnTo>
                    <a:lnTo>
                      <a:pt x="267" y="32"/>
                    </a:lnTo>
                    <a:lnTo>
                      <a:pt x="284" y="34"/>
                    </a:lnTo>
                    <a:lnTo>
                      <a:pt x="301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41">
                <a:extLst>
                  <a:ext uri="{FF2B5EF4-FFF2-40B4-BE49-F238E27FC236}">
                    <a16:creationId xmlns:a16="http://schemas.microsoft.com/office/drawing/2014/main" id="{46D03FD5-CCBC-4D9B-ADE0-12B3C5D6E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0" y="2480"/>
                <a:ext cx="311" cy="234"/>
              </a:xfrm>
              <a:custGeom>
                <a:avLst/>
                <a:gdLst>
                  <a:gd name="T0" fmla="*/ 311 w 311"/>
                  <a:gd name="T1" fmla="*/ 39 h 234"/>
                  <a:gd name="T2" fmla="*/ 308 w 311"/>
                  <a:gd name="T3" fmla="*/ 77 h 234"/>
                  <a:gd name="T4" fmla="*/ 304 w 311"/>
                  <a:gd name="T5" fmla="*/ 114 h 234"/>
                  <a:gd name="T6" fmla="*/ 298 w 311"/>
                  <a:gd name="T7" fmla="*/ 154 h 234"/>
                  <a:gd name="T8" fmla="*/ 295 w 311"/>
                  <a:gd name="T9" fmla="*/ 194 h 234"/>
                  <a:gd name="T10" fmla="*/ 293 w 311"/>
                  <a:gd name="T11" fmla="*/ 194 h 234"/>
                  <a:gd name="T12" fmla="*/ 293 w 311"/>
                  <a:gd name="T13" fmla="*/ 204 h 234"/>
                  <a:gd name="T14" fmla="*/ 293 w 311"/>
                  <a:gd name="T15" fmla="*/ 214 h 234"/>
                  <a:gd name="T16" fmla="*/ 291 w 311"/>
                  <a:gd name="T17" fmla="*/ 224 h 234"/>
                  <a:gd name="T18" fmla="*/ 290 w 311"/>
                  <a:gd name="T19" fmla="*/ 234 h 234"/>
                  <a:gd name="T20" fmla="*/ 0 w 311"/>
                  <a:gd name="T21" fmla="*/ 200 h 234"/>
                  <a:gd name="T22" fmla="*/ 3 w 311"/>
                  <a:gd name="T23" fmla="*/ 152 h 234"/>
                  <a:gd name="T24" fmla="*/ 7 w 311"/>
                  <a:gd name="T25" fmla="*/ 102 h 234"/>
                  <a:gd name="T26" fmla="*/ 13 w 311"/>
                  <a:gd name="T27" fmla="*/ 50 h 234"/>
                  <a:gd name="T28" fmla="*/ 18 w 311"/>
                  <a:gd name="T29" fmla="*/ 0 h 234"/>
                  <a:gd name="T30" fmla="*/ 37 w 311"/>
                  <a:gd name="T31" fmla="*/ 3 h 234"/>
                  <a:gd name="T32" fmla="*/ 55 w 311"/>
                  <a:gd name="T33" fmla="*/ 6 h 234"/>
                  <a:gd name="T34" fmla="*/ 74 w 311"/>
                  <a:gd name="T35" fmla="*/ 7 h 234"/>
                  <a:gd name="T36" fmla="*/ 93 w 311"/>
                  <a:gd name="T37" fmla="*/ 10 h 234"/>
                  <a:gd name="T38" fmla="*/ 111 w 311"/>
                  <a:gd name="T39" fmla="*/ 13 h 234"/>
                  <a:gd name="T40" fmla="*/ 130 w 311"/>
                  <a:gd name="T41" fmla="*/ 14 h 234"/>
                  <a:gd name="T42" fmla="*/ 148 w 311"/>
                  <a:gd name="T43" fmla="*/ 16 h 234"/>
                  <a:gd name="T44" fmla="*/ 165 w 311"/>
                  <a:gd name="T45" fmla="*/ 19 h 234"/>
                  <a:gd name="T46" fmla="*/ 184 w 311"/>
                  <a:gd name="T47" fmla="*/ 20 h 234"/>
                  <a:gd name="T48" fmla="*/ 203 w 311"/>
                  <a:gd name="T49" fmla="*/ 23 h 234"/>
                  <a:gd name="T50" fmla="*/ 220 w 311"/>
                  <a:gd name="T51" fmla="*/ 24 h 234"/>
                  <a:gd name="T52" fmla="*/ 238 w 311"/>
                  <a:gd name="T53" fmla="*/ 27 h 234"/>
                  <a:gd name="T54" fmla="*/ 257 w 311"/>
                  <a:gd name="T55" fmla="*/ 30 h 234"/>
                  <a:gd name="T56" fmla="*/ 274 w 311"/>
                  <a:gd name="T57" fmla="*/ 33 h 234"/>
                  <a:gd name="T58" fmla="*/ 293 w 311"/>
                  <a:gd name="T59" fmla="*/ 36 h 234"/>
                  <a:gd name="T60" fmla="*/ 311 w 311"/>
                  <a:gd name="T61" fmla="*/ 39 h 2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1" h="234">
                    <a:moveTo>
                      <a:pt x="311" y="39"/>
                    </a:moveTo>
                    <a:lnTo>
                      <a:pt x="308" y="77"/>
                    </a:lnTo>
                    <a:lnTo>
                      <a:pt x="304" y="114"/>
                    </a:lnTo>
                    <a:lnTo>
                      <a:pt x="298" y="154"/>
                    </a:lnTo>
                    <a:lnTo>
                      <a:pt x="295" y="194"/>
                    </a:lnTo>
                    <a:lnTo>
                      <a:pt x="293" y="194"/>
                    </a:lnTo>
                    <a:lnTo>
                      <a:pt x="293" y="204"/>
                    </a:lnTo>
                    <a:lnTo>
                      <a:pt x="293" y="214"/>
                    </a:lnTo>
                    <a:lnTo>
                      <a:pt x="291" y="224"/>
                    </a:lnTo>
                    <a:lnTo>
                      <a:pt x="290" y="234"/>
                    </a:lnTo>
                    <a:lnTo>
                      <a:pt x="0" y="200"/>
                    </a:lnTo>
                    <a:lnTo>
                      <a:pt x="3" y="152"/>
                    </a:lnTo>
                    <a:lnTo>
                      <a:pt x="7" y="102"/>
                    </a:lnTo>
                    <a:lnTo>
                      <a:pt x="13" y="50"/>
                    </a:lnTo>
                    <a:lnTo>
                      <a:pt x="18" y="0"/>
                    </a:lnTo>
                    <a:lnTo>
                      <a:pt x="37" y="3"/>
                    </a:lnTo>
                    <a:lnTo>
                      <a:pt x="55" y="6"/>
                    </a:lnTo>
                    <a:lnTo>
                      <a:pt x="74" y="7"/>
                    </a:lnTo>
                    <a:lnTo>
                      <a:pt x="93" y="10"/>
                    </a:lnTo>
                    <a:lnTo>
                      <a:pt x="111" y="13"/>
                    </a:lnTo>
                    <a:lnTo>
                      <a:pt x="130" y="14"/>
                    </a:lnTo>
                    <a:lnTo>
                      <a:pt x="148" y="16"/>
                    </a:lnTo>
                    <a:lnTo>
                      <a:pt x="165" y="19"/>
                    </a:lnTo>
                    <a:lnTo>
                      <a:pt x="184" y="20"/>
                    </a:lnTo>
                    <a:lnTo>
                      <a:pt x="203" y="23"/>
                    </a:lnTo>
                    <a:lnTo>
                      <a:pt x="220" y="24"/>
                    </a:lnTo>
                    <a:lnTo>
                      <a:pt x="238" y="27"/>
                    </a:lnTo>
                    <a:lnTo>
                      <a:pt x="257" y="30"/>
                    </a:lnTo>
                    <a:lnTo>
                      <a:pt x="274" y="33"/>
                    </a:lnTo>
                    <a:lnTo>
                      <a:pt x="293" y="36"/>
                    </a:lnTo>
                    <a:lnTo>
                      <a:pt x="311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Freeform 42">
                <a:extLst>
                  <a:ext uri="{FF2B5EF4-FFF2-40B4-BE49-F238E27FC236}">
                    <a16:creationId xmlns:a16="http://schemas.microsoft.com/office/drawing/2014/main" id="{8EE07D86-B18F-4DEE-A621-891279A35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7" y="2520"/>
                <a:ext cx="226" cy="222"/>
              </a:xfrm>
              <a:custGeom>
                <a:avLst/>
                <a:gdLst>
                  <a:gd name="T0" fmla="*/ 226 w 226"/>
                  <a:gd name="T1" fmla="*/ 30 h 222"/>
                  <a:gd name="T2" fmla="*/ 220 w 226"/>
                  <a:gd name="T3" fmla="*/ 77 h 222"/>
                  <a:gd name="T4" fmla="*/ 216 w 226"/>
                  <a:gd name="T5" fmla="*/ 126 h 222"/>
                  <a:gd name="T6" fmla="*/ 208 w 226"/>
                  <a:gd name="T7" fmla="*/ 174 h 222"/>
                  <a:gd name="T8" fmla="*/ 200 w 226"/>
                  <a:gd name="T9" fmla="*/ 222 h 222"/>
                  <a:gd name="T10" fmla="*/ 176 w 226"/>
                  <a:gd name="T11" fmla="*/ 222 h 222"/>
                  <a:gd name="T12" fmla="*/ 150 w 226"/>
                  <a:gd name="T13" fmla="*/ 219 h 222"/>
                  <a:gd name="T14" fmla="*/ 126 w 226"/>
                  <a:gd name="T15" fmla="*/ 216 h 222"/>
                  <a:gd name="T16" fmla="*/ 100 w 226"/>
                  <a:gd name="T17" fmla="*/ 213 h 222"/>
                  <a:gd name="T18" fmla="*/ 74 w 226"/>
                  <a:gd name="T19" fmla="*/ 209 h 222"/>
                  <a:gd name="T20" fmla="*/ 50 w 226"/>
                  <a:gd name="T21" fmla="*/ 205 h 222"/>
                  <a:gd name="T22" fmla="*/ 24 w 226"/>
                  <a:gd name="T23" fmla="*/ 200 h 222"/>
                  <a:gd name="T24" fmla="*/ 0 w 226"/>
                  <a:gd name="T25" fmla="*/ 197 h 222"/>
                  <a:gd name="T26" fmla="*/ 1 w 226"/>
                  <a:gd name="T27" fmla="*/ 150 h 222"/>
                  <a:gd name="T28" fmla="*/ 6 w 226"/>
                  <a:gd name="T29" fmla="*/ 102 h 222"/>
                  <a:gd name="T30" fmla="*/ 11 w 226"/>
                  <a:gd name="T31" fmla="*/ 52 h 222"/>
                  <a:gd name="T32" fmla="*/ 16 w 226"/>
                  <a:gd name="T33" fmla="*/ 2 h 222"/>
                  <a:gd name="T34" fmla="*/ 20 w 226"/>
                  <a:gd name="T35" fmla="*/ 0 h 222"/>
                  <a:gd name="T36" fmla="*/ 44 w 226"/>
                  <a:gd name="T37" fmla="*/ 4 h 222"/>
                  <a:gd name="T38" fmla="*/ 70 w 226"/>
                  <a:gd name="T39" fmla="*/ 7 h 222"/>
                  <a:gd name="T40" fmla="*/ 96 w 226"/>
                  <a:gd name="T41" fmla="*/ 12 h 222"/>
                  <a:gd name="T42" fmla="*/ 123 w 226"/>
                  <a:gd name="T43" fmla="*/ 14 h 222"/>
                  <a:gd name="T44" fmla="*/ 148 w 226"/>
                  <a:gd name="T45" fmla="*/ 19 h 222"/>
                  <a:gd name="T46" fmla="*/ 174 w 226"/>
                  <a:gd name="T47" fmla="*/ 23 h 222"/>
                  <a:gd name="T48" fmla="*/ 200 w 226"/>
                  <a:gd name="T49" fmla="*/ 26 h 222"/>
                  <a:gd name="T50" fmla="*/ 226 w 226"/>
                  <a:gd name="T51" fmla="*/ 30 h 2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6" h="222">
                    <a:moveTo>
                      <a:pt x="226" y="30"/>
                    </a:moveTo>
                    <a:lnTo>
                      <a:pt x="220" y="77"/>
                    </a:lnTo>
                    <a:lnTo>
                      <a:pt x="216" y="126"/>
                    </a:lnTo>
                    <a:lnTo>
                      <a:pt x="208" y="174"/>
                    </a:lnTo>
                    <a:lnTo>
                      <a:pt x="200" y="222"/>
                    </a:lnTo>
                    <a:lnTo>
                      <a:pt x="176" y="222"/>
                    </a:lnTo>
                    <a:lnTo>
                      <a:pt x="150" y="219"/>
                    </a:lnTo>
                    <a:lnTo>
                      <a:pt x="126" y="216"/>
                    </a:lnTo>
                    <a:lnTo>
                      <a:pt x="100" y="213"/>
                    </a:lnTo>
                    <a:lnTo>
                      <a:pt x="74" y="209"/>
                    </a:lnTo>
                    <a:lnTo>
                      <a:pt x="50" y="205"/>
                    </a:lnTo>
                    <a:lnTo>
                      <a:pt x="24" y="200"/>
                    </a:lnTo>
                    <a:lnTo>
                      <a:pt x="0" y="197"/>
                    </a:lnTo>
                    <a:lnTo>
                      <a:pt x="1" y="150"/>
                    </a:lnTo>
                    <a:lnTo>
                      <a:pt x="6" y="102"/>
                    </a:lnTo>
                    <a:lnTo>
                      <a:pt x="11" y="5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44" y="4"/>
                    </a:lnTo>
                    <a:lnTo>
                      <a:pt x="70" y="7"/>
                    </a:lnTo>
                    <a:lnTo>
                      <a:pt x="96" y="12"/>
                    </a:lnTo>
                    <a:lnTo>
                      <a:pt x="123" y="14"/>
                    </a:lnTo>
                    <a:lnTo>
                      <a:pt x="148" y="19"/>
                    </a:lnTo>
                    <a:lnTo>
                      <a:pt x="174" y="23"/>
                    </a:lnTo>
                    <a:lnTo>
                      <a:pt x="200" y="26"/>
                    </a:lnTo>
                    <a:lnTo>
                      <a:pt x="22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43">
                <a:extLst>
                  <a:ext uri="{FF2B5EF4-FFF2-40B4-BE49-F238E27FC236}">
                    <a16:creationId xmlns:a16="http://schemas.microsoft.com/office/drawing/2014/main" id="{B2566E2B-FED2-4FB8-9D5D-B2E409B80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1564"/>
                <a:ext cx="240" cy="262"/>
              </a:xfrm>
              <a:custGeom>
                <a:avLst/>
                <a:gdLst>
                  <a:gd name="T0" fmla="*/ 98 w 240"/>
                  <a:gd name="T1" fmla="*/ 30 h 262"/>
                  <a:gd name="T2" fmla="*/ 125 w 240"/>
                  <a:gd name="T3" fmla="*/ 63 h 262"/>
                  <a:gd name="T4" fmla="*/ 142 w 240"/>
                  <a:gd name="T5" fmla="*/ 72 h 262"/>
                  <a:gd name="T6" fmla="*/ 168 w 240"/>
                  <a:gd name="T7" fmla="*/ 50 h 262"/>
                  <a:gd name="T8" fmla="*/ 196 w 240"/>
                  <a:gd name="T9" fmla="*/ 27 h 262"/>
                  <a:gd name="T10" fmla="*/ 219 w 240"/>
                  <a:gd name="T11" fmla="*/ 15 h 262"/>
                  <a:gd name="T12" fmla="*/ 233 w 240"/>
                  <a:gd name="T13" fmla="*/ 23 h 262"/>
                  <a:gd name="T14" fmla="*/ 236 w 240"/>
                  <a:gd name="T15" fmla="*/ 46 h 262"/>
                  <a:gd name="T16" fmla="*/ 238 w 240"/>
                  <a:gd name="T17" fmla="*/ 63 h 262"/>
                  <a:gd name="T18" fmla="*/ 216 w 240"/>
                  <a:gd name="T19" fmla="*/ 83 h 262"/>
                  <a:gd name="T20" fmla="*/ 188 w 240"/>
                  <a:gd name="T21" fmla="*/ 105 h 262"/>
                  <a:gd name="T22" fmla="*/ 160 w 240"/>
                  <a:gd name="T23" fmla="*/ 125 h 262"/>
                  <a:gd name="T24" fmla="*/ 160 w 240"/>
                  <a:gd name="T25" fmla="*/ 143 h 262"/>
                  <a:gd name="T26" fmla="*/ 179 w 240"/>
                  <a:gd name="T27" fmla="*/ 165 h 262"/>
                  <a:gd name="T28" fmla="*/ 186 w 240"/>
                  <a:gd name="T29" fmla="*/ 190 h 262"/>
                  <a:gd name="T30" fmla="*/ 202 w 240"/>
                  <a:gd name="T31" fmla="*/ 218 h 262"/>
                  <a:gd name="T32" fmla="*/ 213 w 240"/>
                  <a:gd name="T33" fmla="*/ 242 h 262"/>
                  <a:gd name="T34" fmla="*/ 199 w 240"/>
                  <a:gd name="T35" fmla="*/ 258 h 262"/>
                  <a:gd name="T36" fmla="*/ 169 w 240"/>
                  <a:gd name="T37" fmla="*/ 253 h 262"/>
                  <a:gd name="T38" fmla="*/ 155 w 240"/>
                  <a:gd name="T39" fmla="*/ 228 h 262"/>
                  <a:gd name="T40" fmla="*/ 139 w 240"/>
                  <a:gd name="T41" fmla="*/ 198 h 262"/>
                  <a:gd name="T42" fmla="*/ 123 w 240"/>
                  <a:gd name="T43" fmla="*/ 175 h 262"/>
                  <a:gd name="T44" fmla="*/ 105 w 240"/>
                  <a:gd name="T45" fmla="*/ 182 h 262"/>
                  <a:gd name="T46" fmla="*/ 76 w 240"/>
                  <a:gd name="T47" fmla="*/ 206 h 262"/>
                  <a:gd name="T48" fmla="*/ 45 w 240"/>
                  <a:gd name="T49" fmla="*/ 225 h 262"/>
                  <a:gd name="T50" fmla="*/ 13 w 240"/>
                  <a:gd name="T51" fmla="*/ 225 h 262"/>
                  <a:gd name="T52" fmla="*/ 3 w 240"/>
                  <a:gd name="T53" fmla="*/ 205 h 262"/>
                  <a:gd name="T54" fmla="*/ 25 w 240"/>
                  <a:gd name="T55" fmla="*/ 179 h 262"/>
                  <a:gd name="T56" fmla="*/ 53 w 240"/>
                  <a:gd name="T57" fmla="*/ 152 h 262"/>
                  <a:gd name="T58" fmla="*/ 79 w 240"/>
                  <a:gd name="T59" fmla="*/ 129 h 262"/>
                  <a:gd name="T60" fmla="*/ 80 w 240"/>
                  <a:gd name="T61" fmla="*/ 112 h 262"/>
                  <a:gd name="T62" fmla="*/ 62 w 240"/>
                  <a:gd name="T63" fmla="*/ 83 h 262"/>
                  <a:gd name="T64" fmla="*/ 42 w 240"/>
                  <a:gd name="T65" fmla="*/ 53 h 262"/>
                  <a:gd name="T66" fmla="*/ 28 w 240"/>
                  <a:gd name="T67" fmla="*/ 27 h 262"/>
                  <a:gd name="T68" fmla="*/ 30 w 240"/>
                  <a:gd name="T69" fmla="*/ 9 h 262"/>
                  <a:gd name="T70" fmla="*/ 46 w 240"/>
                  <a:gd name="T71" fmla="*/ 0 h 262"/>
                  <a:gd name="T72" fmla="*/ 66 w 240"/>
                  <a:gd name="T73" fmla="*/ 2 h 262"/>
                  <a:gd name="T74" fmla="*/ 85 w 240"/>
                  <a:gd name="T75" fmla="*/ 10 h 2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0" h="262">
                    <a:moveTo>
                      <a:pt x="92" y="15"/>
                    </a:moveTo>
                    <a:lnTo>
                      <a:pt x="98" y="30"/>
                    </a:lnTo>
                    <a:lnTo>
                      <a:pt x="112" y="46"/>
                    </a:lnTo>
                    <a:lnTo>
                      <a:pt x="125" y="63"/>
                    </a:lnTo>
                    <a:lnTo>
                      <a:pt x="132" y="77"/>
                    </a:lnTo>
                    <a:lnTo>
                      <a:pt x="142" y="72"/>
                    </a:lnTo>
                    <a:lnTo>
                      <a:pt x="155" y="62"/>
                    </a:lnTo>
                    <a:lnTo>
                      <a:pt x="168" y="50"/>
                    </a:lnTo>
                    <a:lnTo>
                      <a:pt x="182" y="39"/>
                    </a:lnTo>
                    <a:lnTo>
                      <a:pt x="196" y="27"/>
                    </a:lnTo>
                    <a:lnTo>
                      <a:pt x="209" y="19"/>
                    </a:lnTo>
                    <a:lnTo>
                      <a:pt x="219" y="15"/>
                    </a:lnTo>
                    <a:lnTo>
                      <a:pt x="226" y="15"/>
                    </a:lnTo>
                    <a:lnTo>
                      <a:pt x="233" y="23"/>
                    </a:lnTo>
                    <a:lnTo>
                      <a:pt x="236" y="35"/>
                    </a:lnTo>
                    <a:lnTo>
                      <a:pt x="236" y="46"/>
                    </a:lnTo>
                    <a:lnTo>
                      <a:pt x="240" y="56"/>
                    </a:lnTo>
                    <a:lnTo>
                      <a:pt x="238" y="63"/>
                    </a:lnTo>
                    <a:lnTo>
                      <a:pt x="229" y="72"/>
                    </a:lnTo>
                    <a:lnTo>
                      <a:pt x="216" y="83"/>
                    </a:lnTo>
                    <a:lnTo>
                      <a:pt x="203" y="93"/>
                    </a:lnTo>
                    <a:lnTo>
                      <a:pt x="188" y="105"/>
                    </a:lnTo>
                    <a:lnTo>
                      <a:pt x="173" y="116"/>
                    </a:lnTo>
                    <a:lnTo>
                      <a:pt x="160" y="125"/>
                    </a:lnTo>
                    <a:lnTo>
                      <a:pt x="152" y="132"/>
                    </a:lnTo>
                    <a:lnTo>
                      <a:pt x="160" y="143"/>
                    </a:lnTo>
                    <a:lnTo>
                      <a:pt x="170" y="155"/>
                    </a:lnTo>
                    <a:lnTo>
                      <a:pt x="179" y="165"/>
                    </a:lnTo>
                    <a:lnTo>
                      <a:pt x="183" y="178"/>
                    </a:lnTo>
                    <a:lnTo>
                      <a:pt x="186" y="190"/>
                    </a:lnTo>
                    <a:lnTo>
                      <a:pt x="193" y="205"/>
                    </a:lnTo>
                    <a:lnTo>
                      <a:pt x="202" y="218"/>
                    </a:lnTo>
                    <a:lnTo>
                      <a:pt x="209" y="230"/>
                    </a:lnTo>
                    <a:lnTo>
                      <a:pt x="213" y="242"/>
                    </a:lnTo>
                    <a:lnTo>
                      <a:pt x="210" y="250"/>
                    </a:lnTo>
                    <a:lnTo>
                      <a:pt x="199" y="258"/>
                    </a:lnTo>
                    <a:lnTo>
                      <a:pt x="175" y="262"/>
                    </a:lnTo>
                    <a:lnTo>
                      <a:pt x="169" y="253"/>
                    </a:lnTo>
                    <a:lnTo>
                      <a:pt x="163" y="242"/>
                    </a:lnTo>
                    <a:lnTo>
                      <a:pt x="155" y="228"/>
                    </a:lnTo>
                    <a:lnTo>
                      <a:pt x="148" y="212"/>
                    </a:lnTo>
                    <a:lnTo>
                      <a:pt x="139" y="198"/>
                    </a:lnTo>
                    <a:lnTo>
                      <a:pt x="130" y="185"/>
                    </a:lnTo>
                    <a:lnTo>
                      <a:pt x="123" y="175"/>
                    </a:lnTo>
                    <a:lnTo>
                      <a:pt x="116" y="170"/>
                    </a:lnTo>
                    <a:lnTo>
                      <a:pt x="105" y="182"/>
                    </a:lnTo>
                    <a:lnTo>
                      <a:pt x="92" y="193"/>
                    </a:lnTo>
                    <a:lnTo>
                      <a:pt x="76" y="206"/>
                    </a:lnTo>
                    <a:lnTo>
                      <a:pt x="60" y="218"/>
                    </a:lnTo>
                    <a:lnTo>
                      <a:pt x="45" y="225"/>
                    </a:lnTo>
                    <a:lnTo>
                      <a:pt x="28" y="228"/>
                    </a:lnTo>
                    <a:lnTo>
                      <a:pt x="13" y="225"/>
                    </a:lnTo>
                    <a:lnTo>
                      <a:pt x="0" y="213"/>
                    </a:lnTo>
                    <a:lnTo>
                      <a:pt x="3" y="205"/>
                    </a:lnTo>
                    <a:lnTo>
                      <a:pt x="12" y="193"/>
                    </a:lnTo>
                    <a:lnTo>
                      <a:pt x="25" y="179"/>
                    </a:lnTo>
                    <a:lnTo>
                      <a:pt x="39" y="166"/>
                    </a:lnTo>
                    <a:lnTo>
                      <a:pt x="53" y="152"/>
                    </a:lnTo>
                    <a:lnTo>
                      <a:pt x="68" y="140"/>
                    </a:lnTo>
                    <a:lnTo>
                      <a:pt x="79" y="129"/>
                    </a:lnTo>
                    <a:lnTo>
                      <a:pt x="86" y="122"/>
                    </a:lnTo>
                    <a:lnTo>
                      <a:pt x="80" y="112"/>
                    </a:lnTo>
                    <a:lnTo>
                      <a:pt x="72" y="99"/>
                    </a:lnTo>
                    <a:lnTo>
                      <a:pt x="62" y="83"/>
                    </a:lnTo>
                    <a:lnTo>
                      <a:pt x="52" y="69"/>
                    </a:lnTo>
                    <a:lnTo>
                      <a:pt x="42" y="53"/>
                    </a:lnTo>
                    <a:lnTo>
                      <a:pt x="33" y="39"/>
                    </a:lnTo>
                    <a:lnTo>
                      <a:pt x="28" y="27"/>
                    </a:lnTo>
                    <a:lnTo>
                      <a:pt x="25" y="17"/>
                    </a:lnTo>
                    <a:lnTo>
                      <a:pt x="30" y="9"/>
                    </a:lnTo>
                    <a:lnTo>
                      <a:pt x="38" y="3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5" y="10"/>
                    </a:lnTo>
                    <a:lnTo>
                      <a:pt x="92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Freeform 44">
                <a:extLst>
                  <a:ext uri="{FF2B5EF4-FFF2-40B4-BE49-F238E27FC236}">
                    <a16:creationId xmlns:a16="http://schemas.microsoft.com/office/drawing/2014/main" id="{285730F8-23E5-44ED-AD2C-D3F30A4CE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1603"/>
                <a:ext cx="239" cy="263"/>
              </a:xfrm>
              <a:custGeom>
                <a:avLst/>
                <a:gdLst>
                  <a:gd name="T0" fmla="*/ 96 w 239"/>
                  <a:gd name="T1" fmla="*/ 33 h 263"/>
                  <a:gd name="T2" fmla="*/ 123 w 239"/>
                  <a:gd name="T3" fmla="*/ 64 h 263"/>
                  <a:gd name="T4" fmla="*/ 140 w 239"/>
                  <a:gd name="T5" fmla="*/ 73 h 263"/>
                  <a:gd name="T6" fmla="*/ 166 w 239"/>
                  <a:gd name="T7" fmla="*/ 51 h 263"/>
                  <a:gd name="T8" fmla="*/ 195 w 239"/>
                  <a:gd name="T9" fmla="*/ 30 h 263"/>
                  <a:gd name="T10" fmla="*/ 218 w 239"/>
                  <a:gd name="T11" fmla="*/ 16 h 263"/>
                  <a:gd name="T12" fmla="*/ 232 w 239"/>
                  <a:gd name="T13" fmla="*/ 24 h 263"/>
                  <a:gd name="T14" fmla="*/ 235 w 239"/>
                  <a:gd name="T15" fmla="*/ 47 h 263"/>
                  <a:gd name="T16" fmla="*/ 236 w 239"/>
                  <a:gd name="T17" fmla="*/ 64 h 263"/>
                  <a:gd name="T18" fmla="*/ 215 w 239"/>
                  <a:gd name="T19" fmla="*/ 84 h 263"/>
                  <a:gd name="T20" fmla="*/ 186 w 239"/>
                  <a:gd name="T21" fmla="*/ 106 h 263"/>
                  <a:gd name="T22" fmla="*/ 159 w 239"/>
                  <a:gd name="T23" fmla="*/ 127 h 263"/>
                  <a:gd name="T24" fmla="*/ 159 w 239"/>
                  <a:gd name="T25" fmla="*/ 146 h 263"/>
                  <a:gd name="T26" fmla="*/ 176 w 239"/>
                  <a:gd name="T27" fmla="*/ 167 h 263"/>
                  <a:gd name="T28" fmla="*/ 183 w 239"/>
                  <a:gd name="T29" fmla="*/ 193 h 263"/>
                  <a:gd name="T30" fmla="*/ 200 w 239"/>
                  <a:gd name="T31" fmla="*/ 220 h 263"/>
                  <a:gd name="T32" fmla="*/ 212 w 239"/>
                  <a:gd name="T33" fmla="*/ 243 h 263"/>
                  <a:gd name="T34" fmla="*/ 196 w 239"/>
                  <a:gd name="T35" fmla="*/ 259 h 263"/>
                  <a:gd name="T36" fmla="*/ 168 w 239"/>
                  <a:gd name="T37" fmla="*/ 254 h 263"/>
                  <a:gd name="T38" fmla="*/ 153 w 239"/>
                  <a:gd name="T39" fmla="*/ 229 h 263"/>
                  <a:gd name="T40" fmla="*/ 136 w 239"/>
                  <a:gd name="T41" fmla="*/ 199 h 263"/>
                  <a:gd name="T42" fmla="*/ 120 w 239"/>
                  <a:gd name="T43" fmla="*/ 176 h 263"/>
                  <a:gd name="T44" fmla="*/ 103 w 239"/>
                  <a:gd name="T45" fmla="*/ 183 h 263"/>
                  <a:gd name="T46" fmla="*/ 76 w 239"/>
                  <a:gd name="T47" fmla="*/ 207 h 263"/>
                  <a:gd name="T48" fmla="*/ 43 w 239"/>
                  <a:gd name="T49" fmla="*/ 226 h 263"/>
                  <a:gd name="T50" fmla="*/ 13 w 239"/>
                  <a:gd name="T51" fmla="*/ 226 h 263"/>
                  <a:gd name="T52" fmla="*/ 3 w 239"/>
                  <a:gd name="T53" fmla="*/ 207 h 263"/>
                  <a:gd name="T54" fmla="*/ 23 w 239"/>
                  <a:gd name="T55" fmla="*/ 181 h 263"/>
                  <a:gd name="T56" fmla="*/ 52 w 239"/>
                  <a:gd name="T57" fmla="*/ 153 h 263"/>
                  <a:gd name="T58" fmla="*/ 78 w 239"/>
                  <a:gd name="T59" fmla="*/ 130 h 263"/>
                  <a:gd name="T60" fmla="*/ 79 w 239"/>
                  <a:gd name="T61" fmla="*/ 113 h 263"/>
                  <a:gd name="T62" fmla="*/ 60 w 239"/>
                  <a:gd name="T63" fmla="*/ 86 h 263"/>
                  <a:gd name="T64" fmla="*/ 40 w 239"/>
                  <a:gd name="T65" fmla="*/ 54 h 263"/>
                  <a:gd name="T66" fmla="*/ 26 w 239"/>
                  <a:gd name="T67" fmla="*/ 28 h 263"/>
                  <a:gd name="T68" fmla="*/ 29 w 239"/>
                  <a:gd name="T69" fmla="*/ 10 h 263"/>
                  <a:gd name="T70" fmla="*/ 45 w 239"/>
                  <a:gd name="T71" fmla="*/ 1 h 263"/>
                  <a:gd name="T72" fmla="*/ 65 w 239"/>
                  <a:gd name="T73" fmla="*/ 3 h 263"/>
                  <a:gd name="T74" fmla="*/ 83 w 239"/>
                  <a:gd name="T75" fmla="*/ 11 h 2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9" h="263">
                    <a:moveTo>
                      <a:pt x="90" y="17"/>
                    </a:moveTo>
                    <a:lnTo>
                      <a:pt x="96" y="33"/>
                    </a:lnTo>
                    <a:lnTo>
                      <a:pt x="110" y="48"/>
                    </a:lnTo>
                    <a:lnTo>
                      <a:pt x="123" y="64"/>
                    </a:lnTo>
                    <a:lnTo>
                      <a:pt x="130" y="78"/>
                    </a:lnTo>
                    <a:lnTo>
                      <a:pt x="140" y="73"/>
                    </a:lnTo>
                    <a:lnTo>
                      <a:pt x="152" y="63"/>
                    </a:lnTo>
                    <a:lnTo>
                      <a:pt x="166" y="51"/>
                    </a:lnTo>
                    <a:lnTo>
                      <a:pt x="180" y="40"/>
                    </a:lnTo>
                    <a:lnTo>
                      <a:pt x="195" y="30"/>
                    </a:lnTo>
                    <a:lnTo>
                      <a:pt x="208" y="21"/>
                    </a:lnTo>
                    <a:lnTo>
                      <a:pt x="218" y="16"/>
                    </a:lnTo>
                    <a:lnTo>
                      <a:pt x="225" y="16"/>
                    </a:lnTo>
                    <a:lnTo>
                      <a:pt x="232" y="24"/>
                    </a:lnTo>
                    <a:lnTo>
                      <a:pt x="235" y="36"/>
                    </a:lnTo>
                    <a:lnTo>
                      <a:pt x="235" y="47"/>
                    </a:lnTo>
                    <a:lnTo>
                      <a:pt x="239" y="58"/>
                    </a:lnTo>
                    <a:lnTo>
                      <a:pt x="236" y="64"/>
                    </a:lnTo>
                    <a:lnTo>
                      <a:pt x="228" y="73"/>
                    </a:lnTo>
                    <a:lnTo>
                      <a:pt x="215" y="84"/>
                    </a:lnTo>
                    <a:lnTo>
                      <a:pt x="200" y="94"/>
                    </a:lnTo>
                    <a:lnTo>
                      <a:pt x="186" y="106"/>
                    </a:lnTo>
                    <a:lnTo>
                      <a:pt x="172" y="117"/>
                    </a:lnTo>
                    <a:lnTo>
                      <a:pt x="159" y="127"/>
                    </a:lnTo>
                    <a:lnTo>
                      <a:pt x="150" y="134"/>
                    </a:lnTo>
                    <a:lnTo>
                      <a:pt x="159" y="146"/>
                    </a:lnTo>
                    <a:lnTo>
                      <a:pt x="168" y="156"/>
                    </a:lnTo>
                    <a:lnTo>
                      <a:pt x="176" y="167"/>
                    </a:lnTo>
                    <a:lnTo>
                      <a:pt x="180" y="180"/>
                    </a:lnTo>
                    <a:lnTo>
                      <a:pt x="183" y="193"/>
                    </a:lnTo>
                    <a:lnTo>
                      <a:pt x="190" y="207"/>
                    </a:lnTo>
                    <a:lnTo>
                      <a:pt x="200" y="220"/>
                    </a:lnTo>
                    <a:lnTo>
                      <a:pt x="208" y="231"/>
                    </a:lnTo>
                    <a:lnTo>
                      <a:pt x="212" y="243"/>
                    </a:lnTo>
                    <a:lnTo>
                      <a:pt x="209" y="253"/>
                    </a:lnTo>
                    <a:lnTo>
                      <a:pt x="196" y="259"/>
                    </a:lnTo>
                    <a:lnTo>
                      <a:pt x="172" y="263"/>
                    </a:lnTo>
                    <a:lnTo>
                      <a:pt x="168" y="254"/>
                    </a:lnTo>
                    <a:lnTo>
                      <a:pt x="160" y="243"/>
                    </a:lnTo>
                    <a:lnTo>
                      <a:pt x="153" y="229"/>
                    </a:lnTo>
                    <a:lnTo>
                      <a:pt x="145" y="213"/>
                    </a:lnTo>
                    <a:lnTo>
                      <a:pt x="136" y="199"/>
                    </a:lnTo>
                    <a:lnTo>
                      <a:pt x="128" y="186"/>
                    </a:lnTo>
                    <a:lnTo>
                      <a:pt x="120" y="176"/>
                    </a:lnTo>
                    <a:lnTo>
                      <a:pt x="115" y="171"/>
                    </a:lnTo>
                    <a:lnTo>
                      <a:pt x="103" y="183"/>
                    </a:lnTo>
                    <a:lnTo>
                      <a:pt x="90" y="194"/>
                    </a:lnTo>
                    <a:lnTo>
                      <a:pt x="76" y="207"/>
                    </a:lnTo>
                    <a:lnTo>
                      <a:pt x="60" y="217"/>
                    </a:lnTo>
                    <a:lnTo>
                      <a:pt x="43" y="226"/>
                    </a:lnTo>
                    <a:lnTo>
                      <a:pt x="28" y="229"/>
                    </a:lnTo>
                    <a:lnTo>
                      <a:pt x="13" y="226"/>
                    </a:lnTo>
                    <a:lnTo>
                      <a:pt x="0" y="216"/>
                    </a:lnTo>
                    <a:lnTo>
                      <a:pt x="3" y="207"/>
                    </a:lnTo>
                    <a:lnTo>
                      <a:pt x="12" y="194"/>
                    </a:lnTo>
                    <a:lnTo>
                      <a:pt x="23" y="181"/>
                    </a:lnTo>
                    <a:lnTo>
                      <a:pt x="38" y="167"/>
                    </a:lnTo>
                    <a:lnTo>
                      <a:pt x="52" y="153"/>
                    </a:lnTo>
                    <a:lnTo>
                      <a:pt x="66" y="140"/>
                    </a:lnTo>
                    <a:lnTo>
                      <a:pt x="78" y="130"/>
                    </a:lnTo>
                    <a:lnTo>
                      <a:pt x="85" y="123"/>
                    </a:lnTo>
                    <a:lnTo>
                      <a:pt x="79" y="113"/>
                    </a:lnTo>
                    <a:lnTo>
                      <a:pt x="70" y="100"/>
                    </a:lnTo>
                    <a:lnTo>
                      <a:pt x="60" y="86"/>
                    </a:lnTo>
                    <a:lnTo>
                      <a:pt x="50" y="70"/>
                    </a:lnTo>
                    <a:lnTo>
                      <a:pt x="40" y="54"/>
                    </a:lnTo>
                    <a:lnTo>
                      <a:pt x="32" y="40"/>
                    </a:lnTo>
                    <a:lnTo>
                      <a:pt x="26" y="28"/>
                    </a:lnTo>
                    <a:lnTo>
                      <a:pt x="23" y="18"/>
                    </a:lnTo>
                    <a:lnTo>
                      <a:pt x="29" y="10"/>
                    </a:lnTo>
                    <a:lnTo>
                      <a:pt x="36" y="4"/>
                    </a:lnTo>
                    <a:lnTo>
                      <a:pt x="45" y="1"/>
                    </a:lnTo>
                    <a:lnTo>
                      <a:pt x="55" y="0"/>
                    </a:lnTo>
                    <a:lnTo>
                      <a:pt x="65" y="3"/>
                    </a:lnTo>
                    <a:lnTo>
                      <a:pt x="75" y="6"/>
                    </a:lnTo>
                    <a:lnTo>
                      <a:pt x="83" y="11"/>
                    </a:lnTo>
                    <a:lnTo>
                      <a:pt x="90" y="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45">
                <a:extLst>
                  <a:ext uri="{FF2B5EF4-FFF2-40B4-BE49-F238E27FC236}">
                    <a16:creationId xmlns:a16="http://schemas.microsoft.com/office/drawing/2014/main" id="{53D3B696-29B6-4CDF-8AEA-92E9C2BCD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633"/>
                <a:ext cx="240" cy="261"/>
              </a:xfrm>
              <a:custGeom>
                <a:avLst/>
                <a:gdLst>
                  <a:gd name="T0" fmla="*/ 97 w 240"/>
                  <a:gd name="T1" fmla="*/ 31 h 261"/>
                  <a:gd name="T2" fmla="*/ 124 w 240"/>
                  <a:gd name="T3" fmla="*/ 66 h 261"/>
                  <a:gd name="T4" fmla="*/ 139 w 240"/>
                  <a:gd name="T5" fmla="*/ 71 h 261"/>
                  <a:gd name="T6" fmla="*/ 164 w 240"/>
                  <a:gd name="T7" fmla="*/ 51 h 261"/>
                  <a:gd name="T8" fmla="*/ 196 w 240"/>
                  <a:gd name="T9" fmla="*/ 28 h 261"/>
                  <a:gd name="T10" fmla="*/ 220 w 240"/>
                  <a:gd name="T11" fmla="*/ 16 h 261"/>
                  <a:gd name="T12" fmla="*/ 233 w 240"/>
                  <a:gd name="T13" fmla="*/ 24 h 261"/>
                  <a:gd name="T14" fmla="*/ 236 w 240"/>
                  <a:gd name="T15" fmla="*/ 47 h 261"/>
                  <a:gd name="T16" fmla="*/ 236 w 240"/>
                  <a:gd name="T17" fmla="*/ 63 h 261"/>
                  <a:gd name="T18" fmla="*/ 216 w 240"/>
                  <a:gd name="T19" fmla="*/ 81 h 261"/>
                  <a:gd name="T20" fmla="*/ 186 w 240"/>
                  <a:gd name="T21" fmla="*/ 106 h 261"/>
                  <a:gd name="T22" fmla="*/ 159 w 240"/>
                  <a:gd name="T23" fmla="*/ 126 h 261"/>
                  <a:gd name="T24" fmla="*/ 159 w 240"/>
                  <a:gd name="T25" fmla="*/ 144 h 261"/>
                  <a:gd name="T26" fmla="*/ 177 w 240"/>
                  <a:gd name="T27" fmla="*/ 166 h 261"/>
                  <a:gd name="T28" fmla="*/ 184 w 240"/>
                  <a:gd name="T29" fmla="*/ 191 h 261"/>
                  <a:gd name="T30" fmla="*/ 200 w 240"/>
                  <a:gd name="T31" fmla="*/ 219 h 261"/>
                  <a:gd name="T32" fmla="*/ 211 w 240"/>
                  <a:gd name="T33" fmla="*/ 241 h 261"/>
                  <a:gd name="T34" fmla="*/ 197 w 240"/>
                  <a:gd name="T35" fmla="*/ 257 h 261"/>
                  <a:gd name="T36" fmla="*/ 169 w 240"/>
                  <a:gd name="T37" fmla="*/ 253 h 261"/>
                  <a:gd name="T38" fmla="*/ 154 w 240"/>
                  <a:gd name="T39" fmla="*/ 227 h 261"/>
                  <a:gd name="T40" fmla="*/ 137 w 240"/>
                  <a:gd name="T41" fmla="*/ 197 h 261"/>
                  <a:gd name="T42" fmla="*/ 120 w 240"/>
                  <a:gd name="T43" fmla="*/ 174 h 261"/>
                  <a:gd name="T44" fmla="*/ 104 w 240"/>
                  <a:gd name="T45" fmla="*/ 181 h 261"/>
                  <a:gd name="T46" fmla="*/ 76 w 240"/>
                  <a:gd name="T47" fmla="*/ 206 h 261"/>
                  <a:gd name="T48" fmla="*/ 43 w 240"/>
                  <a:gd name="T49" fmla="*/ 224 h 261"/>
                  <a:gd name="T50" fmla="*/ 13 w 240"/>
                  <a:gd name="T51" fmla="*/ 224 h 261"/>
                  <a:gd name="T52" fmla="*/ 3 w 240"/>
                  <a:gd name="T53" fmla="*/ 206 h 261"/>
                  <a:gd name="T54" fmla="*/ 23 w 240"/>
                  <a:gd name="T55" fmla="*/ 181 h 261"/>
                  <a:gd name="T56" fmla="*/ 53 w 240"/>
                  <a:gd name="T57" fmla="*/ 153 h 261"/>
                  <a:gd name="T58" fmla="*/ 79 w 240"/>
                  <a:gd name="T59" fmla="*/ 130 h 261"/>
                  <a:gd name="T60" fmla="*/ 80 w 240"/>
                  <a:gd name="T61" fmla="*/ 113 h 261"/>
                  <a:gd name="T62" fmla="*/ 62 w 240"/>
                  <a:gd name="T63" fmla="*/ 86 h 261"/>
                  <a:gd name="T64" fmla="*/ 42 w 240"/>
                  <a:gd name="T65" fmla="*/ 54 h 261"/>
                  <a:gd name="T66" fmla="*/ 27 w 240"/>
                  <a:gd name="T67" fmla="*/ 27 h 261"/>
                  <a:gd name="T68" fmla="*/ 29 w 240"/>
                  <a:gd name="T69" fmla="*/ 8 h 261"/>
                  <a:gd name="T70" fmla="*/ 46 w 240"/>
                  <a:gd name="T71" fmla="*/ 0 h 261"/>
                  <a:gd name="T72" fmla="*/ 66 w 240"/>
                  <a:gd name="T73" fmla="*/ 1 h 261"/>
                  <a:gd name="T74" fmla="*/ 84 w 240"/>
                  <a:gd name="T75" fmla="*/ 10 h 2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0" h="261">
                    <a:moveTo>
                      <a:pt x="92" y="16"/>
                    </a:moveTo>
                    <a:lnTo>
                      <a:pt x="97" y="31"/>
                    </a:lnTo>
                    <a:lnTo>
                      <a:pt x="112" y="48"/>
                    </a:lnTo>
                    <a:lnTo>
                      <a:pt x="124" y="66"/>
                    </a:lnTo>
                    <a:lnTo>
                      <a:pt x="130" y="78"/>
                    </a:lnTo>
                    <a:lnTo>
                      <a:pt x="139" y="71"/>
                    </a:lnTo>
                    <a:lnTo>
                      <a:pt x="150" y="63"/>
                    </a:lnTo>
                    <a:lnTo>
                      <a:pt x="164" y="51"/>
                    </a:lnTo>
                    <a:lnTo>
                      <a:pt x="180" y="40"/>
                    </a:lnTo>
                    <a:lnTo>
                      <a:pt x="196" y="28"/>
                    </a:lnTo>
                    <a:lnTo>
                      <a:pt x="210" y="20"/>
                    </a:lnTo>
                    <a:lnTo>
                      <a:pt x="220" y="16"/>
                    </a:lnTo>
                    <a:lnTo>
                      <a:pt x="226" y="16"/>
                    </a:lnTo>
                    <a:lnTo>
                      <a:pt x="233" y="24"/>
                    </a:lnTo>
                    <a:lnTo>
                      <a:pt x="236" y="34"/>
                    </a:lnTo>
                    <a:lnTo>
                      <a:pt x="236" y="47"/>
                    </a:lnTo>
                    <a:lnTo>
                      <a:pt x="240" y="57"/>
                    </a:lnTo>
                    <a:lnTo>
                      <a:pt x="236" y="63"/>
                    </a:lnTo>
                    <a:lnTo>
                      <a:pt x="227" y="71"/>
                    </a:lnTo>
                    <a:lnTo>
                      <a:pt x="216" y="81"/>
                    </a:lnTo>
                    <a:lnTo>
                      <a:pt x="202" y="93"/>
                    </a:lnTo>
                    <a:lnTo>
                      <a:pt x="186" y="106"/>
                    </a:lnTo>
                    <a:lnTo>
                      <a:pt x="172" y="116"/>
                    </a:lnTo>
                    <a:lnTo>
                      <a:pt x="159" y="126"/>
                    </a:lnTo>
                    <a:lnTo>
                      <a:pt x="150" y="133"/>
                    </a:lnTo>
                    <a:lnTo>
                      <a:pt x="159" y="144"/>
                    </a:lnTo>
                    <a:lnTo>
                      <a:pt x="169" y="156"/>
                    </a:lnTo>
                    <a:lnTo>
                      <a:pt x="177" y="166"/>
                    </a:lnTo>
                    <a:lnTo>
                      <a:pt x="182" y="179"/>
                    </a:lnTo>
                    <a:lnTo>
                      <a:pt x="184" y="191"/>
                    </a:lnTo>
                    <a:lnTo>
                      <a:pt x="192" y="206"/>
                    </a:lnTo>
                    <a:lnTo>
                      <a:pt x="200" y="219"/>
                    </a:lnTo>
                    <a:lnTo>
                      <a:pt x="209" y="230"/>
                    </a:lnTo>
                    <a:lnTo>
                      <a:pt x="211" y="241"/>
                    </a:lnTo>
                    <a:lnTo>
                      <a:pt x="209" y="251"/>
                    </a:lnTo>
                    <a:lnTo>
                      <a:pt x="197" y="257"/>
                    </a:lnTo>
                    <a:lnTo>
                      <a:pt x="173" y="261"/>
                    </a:lnTo>
                    <a:lnTo>
                      <a:pt x="169" y="253"/>
                    </a:lnTo>
                    <a:lnTo>
                      <a:pt x="162" y="241"/>
                    </a:lnTo>
                    <a:lnTo>
                      <a:pt x="154" y="227"/>
                    </a:lnTo>
                    <a:lnTo>
                      <a:pt x="146" y="211"/>
                    </a:lnTo>
                    <a:lnTo>
                      <a:pt x="137" y="197"/>
                    </a:lnTo>
                    <a:lnTo>
                      <a:pt x="129" y="184"/>
                    </a:lnTo>
                    <a:lnTo>
                      <a:pt x="120" y="174"/>
                    </a:lnTo>
                    <a:lnTo>
                      <a:pt x="114" y="170"/>
                    </a:lnTo>
                    <a:lnTo>
                      <a:pt x="104" y="181"/>
                    </a:lnTo>
                    <a:lnTo>
                      <a:pt x="92" y="193"/>
                    </a:lnTo>
                    <a:lnTo>
                      <a:pt x="76" y="206"/>
                    </a:lnTo>
                    <a:lnTo>
                      <a:pt x="60" y="217"/>
                    </a:lnTo>
                    <a:lnTo>
                      <a:pt x="43" y="224"/>
                    </a:lnTo>
                    <a:lnTo>
                      <a:pt x="27" y="227"/>
                    </a:lnTo>
                    <a:lnTo>
                      <a:pt x="13" y="224"/>
                    </a:lnTo>
                    <a:lnTo>
                      <a:pt x="0" y="214"/>
                    </a:lnTo>
                    <a:lnTo>
                      <a:pt x="3" y="206"/>
                    </a:lnTo>
                    <a:lnTo>
                      <a:pt x="12" y="194"/>
                    </a:lnTo>
                    <a:lnTo>
                      <a:pt x="23" y="181"/>
                    </a:lnTo>
                    <a:lnTo>
                      <a:pt x="39" y="167"/>
                    </a:lnTo>
                    <a:lnTo>
                      <a:pt x="53" y="153"/>
                    </a:lnTo>
                    <a:lnTo>
                      <a:pt x="67" y="140"/>
                    </a:lnTo>
                    <a:lnTo>
                      <a:pt x="79" y="130"/>
                    </a:lnTo>
                    <a:lnTo>
                      <a:pt x="86" y="123"/>
                    </a:lnTo>
                    <a:lnTo>
                      <a:pt x="80" y="113"/>
                    </a:lnTo>
                    <a:lnTo>
                      <a:pt x="72" y="100"/>
                    </a:lnTo>
                    <a:lnTo>
                      <a:pt x="62" y="86"/>
                    </a:lnTo>
                    <a:lnTo>
                      <a:pt x="52" y="70"/>
                    </a:lnTo>
                    <a:lnTo>
                      <a:pt x="42" y="54"/>
                    </a:lnTo>
                    <a:lnTo>
                      <a:pt x="33" y="40"/>
                    </a:lnTo>
                    <a:lnTo>
                      <a:pt x="27" y="27"/>
                    </a:lnTo>
                    <a:lnTo>
                      <a:pt x="24" y="18"/>
                    </a:lnTo>
                    <a:lnTo>
                      <a:pt x="29" y="8"/>
                    </a:lnTo>
                    <a:lnTo>
                      <a:pt x="36" y="3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6" y="1"/>
                    </a:lnTo>
                    <a:lnTo>
                      <a:pt x="76" y="4"/>
                    </a:lnTo>
                    <a:lnTo>
                      <a:pt x="84" y="10"/>
                    </a:lnTo>
                    <a:lnTo>
                      <a:pt x="92" y="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Freeform 46">
                <a:extLst>
                  <a:ext uri="{FF2B5EF4-FFF2-40B4-BE49-F238E27FC236}">
                    <a16:creationId xmlns:a16="http://schemas.microsoft.com/office/drawing/2014/main" id="{E2A9EE92-34D8-4DB5-83DF-C632DAE31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5" y="1639"/>
                <a:ext cx="240" cy="261"/>
              </a:xfrm>
              <a:custGeom>
                <a:avLst/>
                <a:gdLst>
                  <a:gd name="T0" fmla="*/ 99 w 240"/>
                  <a:gd name="T1" fmla="*/ 31 h 261"/>
                  <a:gd name="T2" fmla="*/ 126 w 240"/>
                  <a:gd name="T3" fmla="*/ 65 h 261"/>
                  <a:gd name="T4" fmla="*/ 142 w 240"/>
                  <a:gd name="T5" fmla="*/ 72 h 261"/>
                  <a:gd name="T6" fmla="*/ 168 w 240"/>
                  <a:gd name="T7" fmla="*/ 51 h 261"/>
                  <a:gd name="T8" fmla="*/ 198 w 240"/>
                  <a:gd name="T9" fmla="*/ 28 h 261"/>
                  <a:gd name="T10" fmla="*/ 220 w 240"/>
                  <a:gd name="T11" fmla="*/ 15 h 261"/>
                  <a:gd name="T12" fmla="*/ 233 w 240"/>
                  <a:gd name="T13" fmla="*/ 24 h 261"/>
                  <a:gd name="T14" fmla="*/ 236 w 240"/>
                  <a:gd name="T15" fmla="*/ 47 h 261"/>
                  <a:gd name="T16" fmla="*/ 238 w 240"/>
                  <a:gd name="T17" fmla="*/ 64 h 261"/>
                  <a:gd name="T18" fmla="*/ 216 w 240"/>
                  <a:gd name="T19" fmla="*/ 82 h 261"/>
                  <a:gd name="T20" fmla="*/ 188 w 240"/>
                  <a:gd name="T21" fmla="*/ 104 h 261"/>
                  <a:gd name="T22" fmla="*/ 160 w 240"/>
                  <a:gd name="T23" fmla="*/ 124 h 261"/>
                  <a:gd name="T24" fmla="*/ 160 w 240"/>
                  <a:gd name="T25" fmla="*/ 144 h 261"/>
                  <a:gd name="T26" fmla="*/ 179 w 240"/>
                  <a:gd name="T27" fmla="*/ 165 h 261"/>
                  <a:gd name="T28" fmla="*/ 186 w 240"/>
                  <a:gd name="T29" fmla="*/ 193 h 261"/>
                  <a:gd name="T30" fmla="*/ 202 w 240"/>
                  <a:gd name="T31" fmla="*/ 218 h 261"/>
                  <a:gd name="T32" fmla="*/ 213 w 240"/>
                  <a:gd name="T33" fmla="*/ 241 h 261"/>
                  <a:gd name="T34" fmla="*/ 199 w 240"/>
                  <a:gd name="T35" fmla="*/ 257 h 261"/>
                  <a:gd name="T36" fmla="*/ 169 w 240"/>
                  <a:gd name="T37" fmla="*/ 253 h 261"/>
                  <a:gd name="T38" fmla="*/ 156 w 240"/>
                  <a:gd name="T39" fmla="*/ 227 h 261"/>
                  <a:gd name="T40" fmla="*/ 139 w 240"/>
                  <a:gd name="T41" fmla="*/ 198 h 261"/>
                  <a:gd name="T42" fmla="*/ 123 w 240"/>
                  <a:gd name="T43" fmla="*/ 175 h 261"/>
                  <a:gd name="T44" fmla="*/ 106 w 240"/>
                  <a:gd name="T45" fmla="*/ 181 h 261"/>
                  <a:gd name="T46" fmla="*/ 78 w 240"/>
                  <a:gd name="T47" fmla="*/ 205 h 261"/>
                  <a:gd name="T48" fmla="*/ 46 w 240"/>
                  <a:gd name="T49" fmla="*/ 224 h 261"/>
                  <a:gd name="T50" fmla="*/ 13 w 240"/>
                  <a:gd name="T51" fmla="*/ 224 h 261"/>
                  <a:gd name="T52" fmla="*/ 3 w 240"/>
                  <a:gd name="T53" fmla="*/ 205 h 261"/>
                  <a:gd name="T54" fmla="*/ 25 w 240"/>
                  <a:gd name="T55" fmla="*/ 180 h 261"/>
                  <a:gd name="T56" fmla="*/ 53 w 240"/>
                  <a:gd name="T57" fmla="*/ 153 h 261"/>
                  <a:gd name="T58" fmla="*/ 79 w 240"/>
                  <a:gd name="T59" fmla="*/ 130 h 261"/>
                  <a:gd name="T60" fmla="*/ 80 w 240"/>
                  <a:gd name="T61" fmla="*/ 111 h 261"/>
                  <a:gd name="T62" fmla="*/ 63 w 240"/>
                  <a:gd name="T63" fmla="*/ 84 h 261"/>
                  <a:gd name="T64" fmla="*/ 42 w 240"/>
                  <a:gd name="T65" fmla="*/ 54 h 261"/>
                  <a:gd name="T66" fmla="*/ 28 w 240"/>
                  <a:gd name="T67" fmla="*/ 28 h 261"/>
                  <a:gd name="T68" fmla="*/ 30 w 240"/>
                  <a:gd name="T69" fmla="*/ 8 h 261"/>
                  <a:gd name="T70" fmla="*/ 48 w 240"/>
                  <a:gd name="T71" fmla="*/ 0 h 261"/>
                  <a:gd name="T72" fmla="*/ 68 w 240"/>
                  <a:gd name="T73" fmla="*/ 1 h 261"/>
                  <a:gd name="T74" fmla="*/ 86 w 240"/>
                  <a:gd name="T75" fmla="*/ 10 h 2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0" h="261">
                    <a:moveTo>
                      <a:pt x="93" y="15"/>
                    </a:moveTo>
                    <a:lnTo>
                      <a:pt x="99" y="31"/>
                    </a:lnTo>
                    <a:lnTo>
                      <a:pt x="113" y="48"/>
                    </a:lnTo>
                    <a:lnTo>
                      <a:pt x="126" y="65"/>
                    </a:lnTo>
                    <a:lnTo>
                      <a:pt x="132" y="78"/>
                    </a:lnTo>
                    <a:lnTo>
                      <a:pt x="142" y="72"/>
                    </a:lnTo>
                    <a:lnTo>
                      <a:pt x="153" y="62"/>
                    </a:lnTo>
                    <a:lnTo>
                      <a:pt x="168" y="51"/>
                    </a:lnTo>
                    <a:lnTo>
                      <a:pt x="183" y="40"/>
                    </a:lnTo>
                    <a:lnTo>
                      <a:pt x="198" y="28"/>
                    </a:lnTo>
                    <a:lnTo>
                      <a:pt x="210" y="20"/>
                    </a:lnTo>
                    <a:lnTo>
                      <a:pt x="220" y="15"/>
                    </a:lnTo>
                    <a:lnTo>
                      <a:pt x="226" y="15"/>
                    </a:lnTo>
                    <a:lnTo>
                      <a:pt x="233" y="24"/>
                    </a:lnTo>
                    <a:lnTo>
                      <a:pt x="236" y="34"/>
                    </a:lnTo>
                    <a:lnTo>
                      <a:pt x="236" y="47"/>
                    </a:lnTo>
                    <a:lnTo>
                      <a:pt x="240" y="57"/>
                    </a:lnTo>
                    <a:lnTo>
                      <a:pt x="238" y="64"/>
                    </a:lnTo>
                    <a:lnTo>
                      <a:pt x="229" y="72"/>
                    </a:lnTo>
                    <a:lnTo>
                      <a:pt x="216" y="82"/>
                    </a:lnTo>
                    <a:lnTo>
                      <a:pt x="203" y="94"/>
                    </a:lnTo>
                    <a:lnTo>
                      <a:pt x="188" y="104"/>
                    </a:lnTo>
                    <a:lnTo>
                      <a:pt x="173" y="115"/>
                    </a:lnTo>
                    <a:lnTo>
                      <a:pt x="160" y="124"/>
                    </a:lnTo>
                    <a:lnTo>
                      <a:pt x="152" y="133"/>
                    </a:lnTo>
                    <a:lnTo>
                      <a:pt x="160" y="144"/>
                    </a:lnTo>
                    <a:lnTo>
                      <a:pt x="170" y="155"/>
                    </a:lnTo>
                    <a:lnTo>
                      <a:pt x="179" y="165"/>
                    </a:lnTo>
                    <a:lnTo>
                      <a:pt x="183" y="178"/>
                    </a:lnTo>
                    <a:lnTo>
                      <a:pt x="186" y="193"/>
                    </a:lnTo>
                    <a:lnTo>
                      <a:pt x="193" y="205"/>
                    </a:lnTo>
                    <a:lnTo>
                      <a:pt x="202" y="218"/>
                    </a:lnTo>
                    <a:lnTo>
                      <a:pt x="209" y="231"/>
                    </a:lnTo>
                    <a:lnTo>
                      <a:pt x="213" y="241"/>
                    </a:lnTo>
                    <a:lnTo>
                      <a:pt x="210" y="251"/>
                    </a:lnTo>
                    <a:lnTo>
                      <a:pt x="199" y="257"/>
                    </a:lnTo>
                    <a:lnTo>
                      <a:pt x="175" y="261"/>
                    </a:lnTo>
                    <a:lnTo>
                      <a:pt x="169" y="253"/>
                    </a:lnTo>
                    <a:lnTo>
                      <a:pt x="163" y="241"/>
                    </a:lnTo>
                    <a:lnTo>
                      <a:pt x="156" y="227"/>
                    </a:lnTo>
                    <a:lnTo>
                      <a:pt x="148" y="213"/>
                    </a:lnTo>
                    <a:lnTo>
                      <a:pt x="139" y="198"/>
                    </a:lnTo>
                    <a:lnTo>
                      <a:pt x="132" y="185"/>
                    </a:lnTo>
                    <a:lnTo>
                      <a:pt x="123" y="175"/>
                    </a:lnTo>
                    <a:lnTo>
                      <a:pt x="116" y="170"/>
                    </a:lnTo>
                    <a:lnTo>
                      <a:pt x="106" y="181"/>
                    </a:lnTo>
                    <a:lnTo>
                      <a:pt x="93" y="194"/>
                    </a:lnTo>
                    <a:lnTo>
                      <a:pt x="78" y="205"/>
                    </a:lnTo>
                    <a:lnTo>
                      <a:pt x="62" y="215"/>
                    </a:lnTo>
                    <a:lnTo>
                      <a:pt x="46" y="224"/>
                    </a:lnTo>
                    <a:lnTo>
                      <a:pt x="29" y="227"/>
                    </a:lnTo>
                    <a:lnTo>
                      <a:pt x="13" y="224"/>
                    </a:lnTo>
                    <a:lnTo>
                      <a:pt x="0" y="214"/>
                    </a:lnTo>
                    <a:lnTo>
                      <a:pt x="3" y="205"/>
                    </a:lnTo>
                    <a:lnTo>
                      <a:pt x="12" y="193"/>
                    </a:lnTo>
                    <a:lnTo>
                      <a:pt x="25" y="180"/>
                    </a:lnTo>
                    <a:lnTo>
                      <a:pt x="39" y="165"/>
                    </a:lnTo>
                    <a:lnTo>
                      <a:pt x="53" y="153"/>
                    </a:lnTo>
                    <a:lnTo>
                      <a:pt x="68" y="140"/>
                    </a:lnTo>
                    <a:lnTo>
                      <a:pt x="79" y="130"/>
                    </a:lnTo>
                    <a:lnTo>
                      <a:pt x="86" y="123"/>
                    </a:lnTo>
                    <a:lnTo>
                      <a:pt x="80" y="111"/>
                    </a:lnTo>
                    <a:lnTo>
                      <a:pt x="73" y="98"/>
                    </a:lnTo>
                    <a:lnTo>
                      <a:pt x="63" y="84"/>
                    </a:lnTo>
                    <a:lnTo>
                      <a:pt x="52" y="68"/>
                    </a:lnTo>
                    <a:lnTo>
                      <a:pt x="42" y="54"/>
                    </a:lnTo>
                    <a:lnTo>
                      <a:pt x="33" y="40"/>
                    </a:lnTo>
                    <a:lnTo>
                      <a:pt x="28" y="28"/>
                    </a:lnTo>
                    <a:lnTo>
                      <a:pt x="25" y="18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68" y="1"/>
                    </a:lnTo>
                    <a:lnTo>
                      <a:pt x="78" y="5"/>
                    </a:lnTo>
                    <a:lnTo>
                      <a:pt x="86" y="10"/>
                    </a:lnTo>
                    <a:lnTo>
                      <a:pt x="93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47">
                <a:extLst>
                  <a:ext uri="{FF2B5EF4-FFF2-40B4-BE49-F238E27FC236}">
                    <a16:creationId xmlns:a16="http://schemas.microsoft.com/office/drawing/2014/main" id="{B2508A52-0251-439F-B8CD-6E48C9847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1" y="1701"/>
                <a:ext cx="240" cy="263"/>
              </a:xfrm>
              <a:custGeom>
                <a:avLst/>
                <a:gdLst>
                  <a:gd name="T0" fmla="*/ 97 w 240"/>
                  <a:gd name="T1" fmla="*/ 33 h 263"/>
                  <a:gd name="T2" fmla="*/ 124 w 240"/>
                  <a:gd name="T3" fmla="*/ 65 h 263"/>
                  <a:gd name="T4" fmla="*/ 142 w 240"/>
                  <a:gd name="T5" fmla="*/ 73 h 263"/>
                  <a:gd name="T6" fmla="*/ 167 w 240"/>
                  <a:gd name="T7" fmla="*/ 52 h 263"/>
                  <a:gd name="T8" fmla="*/ 196 w 240"/>
                  <a:gd name="T9" fmla="*/ 30 h 263"/>
                  <a:gd name="T10" fmla="*/ 219 w 240"/>
                  <a:gd name="T11" fmla="*/ 16 h 263"/>
                  <a:gd name="T12" fmla="*/ 233 w 240"/>
                  <a:gd name="T13" fmla="*/ 25 h 263"/>
                  <a:gd name="T14" fmla="*/ 236 w 240"/>
                  <a:gd name="T15" fmla="*/ 48 h 263"/>
                  <a:gd name="T16" fmla="*/ 237 w 240"/>
                  <a:gd name="T17" fmla="*/ 65 h 263"/>
                  <a:gd name="T18" fmla="*/ 216 w 240"/>
                  <a:gd name="T19" fmla="*/ 85 h 263"/>
                  <a:gd name="T20" fmla="*/ 187 w 240"/>
                  <a:gd name="T21" fmla="*/ 106 h 263"/>
                  <a:gd name="T22" fmla="*/ 160 w 240"/>
                  <a:gd name="T23" fmla="*/ 128 h 263"/>
                  <a:gd name="T24" fmla="*/ 160 w 240"/>
                  <a:gd name="T25" fmla="*/ 146 h 263"/>
                  <a:gd name="T26" fmla="*/ 177 w 240"/>
                  <a:gd name="T27" fmla="*/ 168 h 263"/>
                  <a:gd name="T28" fmla="*/ 184 w 240"/>
                  <a:gd name="T29" fmla="*/ 193 h 263"/>
                  <a:gd name="T30" fmla="*/ 201 w 240"/>
                  <a:gd name="T31" fmla="*/ 221 h 263"/>
                  <a:gd name="T32" fmla="*/ 213 w 240"/>
                  <a:gd name="T33" fmla="*/ 243 h 263"/>
                  <a:gd name="T34" fmla="*/ 197 w 240"/>
                  <a:gd name="T35" fmla="*/ 259 h 263"/>
                  <a:gd name="T36" fmla="*/ 169 w 240"/>
                  <a:gd name="T37" fmla="*/ 255 h 263"/>
                  <a:gd name="T38" fmla="*/ 154 w 240"/>
                  <a:gd name="T39" fmla="*/ 229 h 263"/>
                  <a:gd name="T40" fmla="*/ 137 w 240"/>
                  <a:gd name="T41" fmla="*/ 199 h 263"/>
                  <a:gd name="T42" fmla="*/ 122 w 240"/>
                  <a:gd name="T43" fmla="*/ 176 h 263"/>
                  <a:gd name="T44" fmla="*/ 104 w 240"/>
                  <a:gd name="T45" fmla="*/ 183 h 263"/>
                  <a:gd name="T46" fmla="*/ 77 w 240"/>
                  <a:gd name="T47" fmla="*/ 208 h 263"/>
                  <a:gd name="T48" fmla="*/ 44 w 240"/>
                  <a:gd name="T49" fmla="*/ 226 h 263"/>
                  <a:gd name="T50" fmla="*/ 13 w 240"/>
                  <a:gd name="T51" fmla="*/ 226 h 263"/>
                  <a:gd name="T52" fmla="*/ 3 w 240"/>
                  <a:gd name="T53" fmla="*/ 208 h 263"/>
                  <a:gd name="T54" fmla="*/ 23 w 240"/>
                  <a:gd name="T55" fmla="*/ 182 h 263"/>
                  <a:gd name="T56" fmla="*/ 53 w 240"/>
                  <a:gd name="T57" fmla="*/ 153 h 263"/>
                  <a:gd name="T58" fmla="*/ 79 w 240"/>
                  <a:gd name="T59" fmla="*/ 131 h 263"/>
                  <a:gd name="T60" fmla="*/ 80 w 240"/>
                  <a:gd name="T61" fmla="*/ 113 h 263"/>
                  <a:gd name="T62" fmla="*/ 62 w 240"/>
                  <a:gd name="T63" fmla="*/ 86 h 263"/>
                  <a:gd name="T64" fmla="*/ 42 w 240"/>
                  <a:gd name="T65" fmla="*/ 55 h 263"/>
                  <a:gd name="T66" fmla="*/ 27 w 240"/>
                  <a:gd name="T67" fmla="*/ 29 h 263"/>
                  <a:gd name="T68" fmla="*/ 30 w 240"/>
                  <a:gd name="T69" fmla="*/ 10 h 263"/>
                  <a:gd name="T70" fmla="*/ 46 w 240"/>
                  <a:gd name="T71" fmla="*/ 2 h 263"/>
                  <a:gd name="T72" fmla="*/ 66 w 240"/>
                  <a:gd name="T73" fmla="*/ 3 h 263"/>
                  <a:gd name="T74" fmla="*/ 84 w 240"/>
                  <a:gd name="T75" fmla="*/ 12 h 2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0" h="263">
                    <a:moveTo>
                      <a:pt x="92" y="18"/>
                    </a:moveTo>
                    <a:lnTo>
                      <a:pt x="97" y="33"/>
                    </a:lnTo>
                    <a:lnTo>
                      <a:pt x="112" y="49"/>
                    </a:lnTo>
                    <a:lnTo>
                      <a:pt x="124" y="65"/>
                    </a:lnTo>
                    <a:lnTo>
                      <a:pt x="132" y="79"/>
                    </a:lnTo>
                    <a:lnTo>
                      <a:pt x="142" y="73"/>
                    </a:lnTo>
                    <a:lnTo>
                      <a:pt x="153" y="63"/>
                    </a:lnTo>
                    <a:lnTo>
                      <a:pt x="167" y="52"/>
                    </a:lnTo>
                    <a:lnTo>
                      <a:pt x="181" y="41"/>
                    </a:lnTo>
                    <a:lnTo>
                      <a:pt x="196" y="30"/>
                    </a:lnTo>
                    <a:lnTo>
                      <a:pt x="209" y="22"/>
                    </a:lnTo>
                    <a:lnTo>
                      <a:pt x="219" y="16"/>
                    </a:lnTo>
                    <a:lnTo>
                      <a:pt x="226" y="16"/>
                    </a:lnTo>
                    <a:lnTo>
                      <a:pt x="233" y="25"/>
                    </a:lnTo>
                    <a:lnTo>
                      <a:pt x="236" y="36"/>
                    </a:lnTo>
                    <a:lnTo>
                      <a:pt x="236" y="48"/>
                    </a:lnTo>
                    <a:lnTo>
                      <a:pt x="240" y="59"/>
                    </a:lnTo>
                    <a:lnTo>
                      <a:pt x="237" y="65"/>
                    </a:lnTo>
                    <a:lnTo>
                      <a:pt x="229" y="73"/>
                    </a:lnTo>
                    <a:lnTo>
                      <a:pt x="216" y="85"/>
                    </a:lnTo>
                    <a:lnTo>
                      <a:pt x="201" y="95"/>
                    </a:lnTo>
                    <a:lnTo>
                      <a:pt x="187" y="106"/>
                    </a:lnTo>
                    <a:lnTo>
                      <a:pt x="173" y="118"/>
                    </a:lnTo>
                    <a:lnTo>
                      <a:pt x="160" y="128"/>
                    </a:lnTo>
                    <a:lnTo>
                      <a:pt x="151" y="135"/>
                    </a:lnTo>
                    <a:lnTo>
                      <a:pt x="160" y="146"/>
                    </a:lnTo>
                    <a:lnTo>
                      <a:pt x="169" y="156"/>
                    </a:lnTo>
                    <a:lnTo>
                      <a:pt x="177" y="168"/>
                    </a:lnTo>
                    <a:lnTo>
                      <a:pt x="181" y="181"/>
                    </a:lnTo>
                    <a:lnTo>
                      <a:pt x="184" y="193"/>
                    </a:lnTo>
                    <a:lnTo>
                      <a:pt x="191" y="208"/>
                    </a:lnTo>
                    <a:lnTo>
                      <a:pt x="201" y="221"/>
                    </a:lnTo>
                    <a:lnTo>
                      <a:pt x="209" y="232"/>
                    </a:lnTo>
                    <a:lnTo>
                      <a:pt x="213" y="243"/>
                    </a:lnTo>
                    <a:lnTo>
                      <a:pt x="210" y="253"/>
                    </a:lnTo>
                    <a:lnTo>
                      <a:pt x="197" y="259"/>
                    </a:lnTo>
                    <a:lnTo>
                      <a:pt x="173" y="263"/>
                    </a:lnTo>
                    <a:lnTo>
                      <a:pt x="169" y="255"/>
                    </a:lnTo>
                    <a:lnTo>
                      <a:pt x="161" y="243"/>
                    </a:lnTo>
                    <a:lnTo>
                      <a:pt x="154" y="229"/>
                    </a:lnTo>
                    <a:lnTo>
                      <a:pt x="146" y="213"/>
                    </a:lnTo>
                    <a:lnTo>
                      <a:pt x="137" y="199"/>
                    </a:lnTo>
                    <a:lnTo>
                      <a:pt x="129" y="186"/>
                    </a:lnTo>
                    <a:lnTo>
                      <a:pt x="122" y="176"/>
                    </a:lnTo>
                    <a:lnTo>
                      <a:pt x="116" y="172"/>
                    </a:lnTo>
                    <a:lnTo>
                      <a:pt x="104" y="183"/>
                    </a:lnTo>
                    <a:lnTo>
                      <a:pt x="92" y="195"/>
                    </a:lnTo>
                    <a:lnTo>
                      <a:pt x="77" y="208"/>
                    </a:lnTo>
                    <a:lnTo>
                      <a:pt x="60" y="218"/>
                    </a:lnTo>
                    <a:lnTo>
                      <a:pt x="44" y="226"/>
                    </a:lnTo>
                    <a:lnTo>
                      <a:pt x="29" y="229"/>
                    </a:lnTo>
                    <a:lnTo>
                      <a:pt x="13" y="226"/>
                    </a:lnTo>
                    <a:lnTo>
                      <a:pt x="0" y="216"/>
                    </a:lnTo>
                    <a:lnTo>
                      <a:pt x="3" y="208"/>
                    </a:lnTo>
                    <a:lnTo>
                      <a:pt x="12" y="195"/>
                    </a:lnTo>
                    <a:lnTo>
                      <a:pt x="23" y="182"/>
                    </a:lnTo>
                    <a:lnTo>
                      <a:pt x="37" y="168"/>
                    </a:lnTo>
                    <a:lnTo>
                      <a:pt x="53" y="153"/>
                    </a:lnTo>
                    <a:lnTo>
                      <a:pt x="67" y="141"/>
                    </a:lnTo>
                    <a:lnTo>
                      <a:pt x="79" y="131"/>
                    </a:lnTo>
                    <a:lnTo>
                      <a:pt x="86" y="123"/>
                    </a:lnTo>
                    <a:lnTo>
                      <a:pt x="80" y="113"/>
                    </a:lnTo>
                    <a:lnTo>
                      <a:pt x="72" y="101"/>
                    </a:lnTo>
                    <a:lnTo>
                      <a:pt x="62" y="86"/>
                    </a:lnTo>
                    <a:lnTo>
                      <a:pt x="52" y="71"/>
                    </a:lnTo>
                    <a:lnTo>
                      <a:pt x="42" y="55"/>
                    </a:lnTo>
                    <a:lnTo>
                      <a:pt x="33" y="41"/>
                    </a:lnTo>
                    <a:lnTo>
                      <a:pt x="27" y="29"/>
                    </a:lnTo>
                    <a:lnTo>
                      <a:pt x="24" y="19"/>
                    </a:lnTo>
                    <a:lnTo>
                      <a:pt x="30" y="10"/>
                    </a:lnTo>
                    <a:lnTo>
                      <a:pt x="37" y="5"/>
                    </a:lnTo>
                    <a:lnTo>
                      <a:pt x="46" y="2"/>
                    </a:lnTo>
                    <a:lnTo>
                      <a:pt x="56" y="0"/>
                    </a:lnTo>
                    <a:lnTo>
                      <a:pt x="66" y="3"/>
                    </a:lnTo>
                    <a:lnTo>
                      <a:pt x="76" y="6"/>
                    </a:lnTo>
                    <a:lnTo>
                      <a:pt x="84" y="12"/>
                    </a:lnTo>
                    <a:lnTo>
                      <a:pt x="92" y="1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Freeform 48">
                <a:extLst>
                  <a:ext uri="{FF2B5EF4-FFF2-40B4-BE49-F238E27FC236}">
                    <a16:creationId xmlns:a16="http://schemas.microsoft.com/office/drawing/2014/main" id="{83E933AB-65D3-4CE9-801F-9E0EE16A9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2" y="1731"/>
                <a:ext cx="239" cy="262"/>
              </a:xfrm>
              <a:custGeom>
                <a:avLst/>
                <a:gdLst>
                  <a:gd name="T0" fmla="*/ 97 w 239"/>
                  <a:gd name="T1" fmla="*/ 32 h 262"/>
                  <a:gd name="T2" fmla="*/ 124 w 239"/>
                  <a:gd name="T3" fmla="*/ 66 h 262"/>
                  <a:gd name="T4" fmla="*/ 139 w 239"/>
                  <a:gd name="T5" fmla="*/ 72 h 262"/>
                  <a:gd name="T6" fmla="*/ 167 w 239"/>
                  <a:gd name="T7" fmla="*/ 51 h 262"/>
                  <a:gd name="T8" fmla="*/ 195 w 239"/>
                  <a:gd name="T9" fmla="*/ 29 h 262"/>
                  <a:gd name="T10" fmla="*/ 218 w 239"/>
                  <a:gd name="T11" fmla="*/ 15 h 262"/>
                  <a:gd name="T12" fmla="*/ 232 w 239"/>
                  <a:gd name="T13" fmla="*/ 23 h 262"/>
                  <a:gd name="T14" fmla="*/ 235 w 239"/>
                  <a:gd name="T15" fmla="*/ 46 h 262"/>
                  <a:gd name="T16" fmla="*/ 235 w 239"/>
                  <a:gd name="T17" fmla="*/ 63 h 262"/>
                  <a:gd name="T18" fmla="*/ 215 w 239"/>
                  <a:gd name="T19" fmla="*/ 82 h 262"/>
                  <a:gd name="T20" fmla="*/ 185 w 239"/>
                  <a:gd name="T21" fmla="*/ 106 h 262"/>
                  <a:gd name="T22" fmla="*/ 158 w 239"/>
                  <a:gd name="T23" fmla="*/ 126 h 262"/>
                  <a:gd name="T24" fmla="*/ 158 w 239"/>
                  <a:gd name="T25" fmla="*/ 145 h 262"/>
                  <a:gd name="T26" fmla="*/ 177 w 239"/>
                  <a:gd name="T27" fmla="*/ 166 h 262"/>
                  <a:gd name="T28" fmla="*/ 184 w 239"/>
                  <a:gd name="T29" fmla="*/ 192 h 262"/>
                  <a:gd name="T30" fmla="*/ 199 w 239"/>
                  <a:gd name="T31" fmla="*/ 219 h 262"/>
                  <a:gd name="T32" fmla="*/ 211 w 239"/>
                  <a:gd name="T33" fmla="*/ 242 h 262"/>
                  <a:gd name="T34" fmla="*/ 197 w 239"/>
                  <a:gd name="T35" fmla="*/ 258 h 262"/>
                  <a:gd name="T36" fmla="*/ 168 w 239"/>
                  <a:gd name="T37" fmla="*/ 253 h 262"/>
                  <a:gd name="T38" fmla="*/ 154 w 239"/>
                  <a:gd name="T39" fmla="*/ 228 h 262"/>
                  <a:gd name="T40" fmla="*/ 137 w 239"/>
                  <a:gd name="T41" fmla="*/ 198 h 262"/>
                  <a:gd name="T42" fmla="*/ 119 w 239"/>
                  <a:gd name="T43" fmla="*/ 175 h 262"/>
                  <a:gd name="T44" fmla="*/ 104 w 239"/>
                  <a:gd name="T45" fmla="*/ 181 h 262"/>
                  <a:gd name="T46" fmla="*/ 74 w 239"/>
                  <a:gd name="T47" fmla="*/ 206 h 262"/>
                  <a:gd name="T48" fmla="*/ 42 w 239"/>
                  <a:gd name="T49" fmla="*/ 225 h 262"/>
                  <a:gd name="T50" fmla="*/ 11 w 239"/>
                  <a:gd name="T51" fmla="*/ 226 h 262"/>
                  <a:gd name="T52" fmla="*/ 2 w 239"/>
                  <a:gd name="T53" fmla="*/ 206 h 262"/>
                  <a:gd name="T54" fmla="*/ 22 w 239"/>
                  <a:gd name="T55" fmla="*/ 182 h 262"/>
                  <a:gd name="T56" fmla="*/ 52 w 239"/>
                  <a:gd name="T57" fmla="*/ 153 h 262"/>
                  <a:gd name="T58" fmla="*/ 78 w 239"/>
                  <a:gd name="T59" fmla="*/ 131 h 262"/>
                  <a:gd name="T60" fmla="*/ 79 w 239"/>
                  <a:gd name="T61" fmla="*/ 113 h 262"/>
                  <a:gd name="T62" fmla="*/ 61 w 239"/>
                  <a:gd name="T63" fmla="*/ 85 h 262"/>
                  <a:gd name="T64" fmla="*/ 39 w 239"/>
                  <a:gd name="T65" fmla="*/ 55 h 262"/>
                  <a:gd name="T66" fmla="*/ 27 w 239"/>
                  <a:gd name="T67" fmla="*/ 28 h 262"/>
                  <a:gd name="T68" fmla="*/ 28 w 239"/>
                  <a:gd name="T69" fmla="*/ 9 h 262"/>
                  <a:gd name="T70" fmla="*/ 45 w 239"/>
                  <a:gd name="T71" fmla="*/ 0 h 262"/>
                  <a:gd name="T72" fmla="*/ 65 w 239"/>
                  <a:gd name="T73" fmla="*/ 2 h 262"/>
                  <a:gd name="T74" fmla="*/ 84 w 239"/>
                  <a:gd name="T75" fmla="*/ 11 h 2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9" h="262">
                    <a:moveTo>
                      <a:pt x="91" y="16"/>
                    </a:moveTo>
                    <a:lnTo>
                      <a:pt x="97" y="32"/>
                    </a:lnTo>
                    <a:lnTo>
                      <a:pt x="111" y="49"/>
                    </a:lnTo>
                    <a:lnTo>
                      <a:pt x="124" y="66"/>
                    </a:lnTo>
                    <a:lnTo>
                      <a:pt x="129" y="78"/>
                    </a:lnTo>
                    <a:lnTo>
                      <a:pt x="139" y="72"/>
                    </a:lnTo>
                    <a:lnTo>
                      <a:pt x="152" y="62"/>
                    </a:lnTo>
                    <a:lnTo>
                      <a:pt x="167" y="51"/>
                    </a:lnTo>
                    <a:lnTo>
                      <a:pt x="181" y="39"/>
                    </a:lnTo>
                    <a:lnTo>
                      <a:pt x="195" y="29"/>
                    </a:lnTo>
                    <a:lnTo>
                      <a:pt x="208" y="21"/>
                    </a:lnTo>
                    <a:lnTo>
                      <a:pt x="218" y="15"/>
                    </a:lnTo>
                    <a:lnTo>
                      <a:pt x="225" y="15"/>
                    </a:lnTo>
                    <a:lnTo>
                      <a:pt x="232" y="23"/>
                    </a:lnTo>
                    <a:lnTo>
                      <a:pt x="235" y="35"/>
                    </a:lnTo>
                    <a:lnTo>
                      <a:pt x="235" y="46"/>
                    </a:lnTo>
                    <a:lnTo>
                      <a:pt x="239" y="58"/>
                    </a:lnTo>
                    <a:lnTo>
                      <a:pt x="235" y="63"/>
                    </a:lnTo>
                    <a:lnTo>
                      <a:pt x="227" y="72"/>
                    </a:lnTo>
                    <a:lnTo>
                      <a:pt x="215" y="82"/>
                    </a:lnTo>
                    <a:lnTo>
                      <a:pt x="201" y="93"/>
                    </a:lnTo>
                    <a:lnTo>
                      <a:pt x="185" y="106"/>
                    </a:lnTo>
                    <a:lnTo>
                      <a:pt x="171" y="116"/>
                    </a:lnTo>
                    <a:lnTo>
                      <a:pt x="158" y="126"/>
                    </a:lnTo>
                    <a:lnTo>
                      <a:pt x="149" y="133"/>
                    </a:lnTo>
                    <a:lnTo>
                      <a:pt x="158" y="145"/>
                    </a:lnTo>
                    <a:lnTo>
                      <a:pt x="168" y="155"/>
                    </a:lnTo>
                    <a:lnTo>
                      <a:pt x="177" y="166"/>
                    </a:lnTo>
                    <a:lnTo>
                      <a:pt x="181" y="179"/>
                    </a:lnTo>
                    <a:lnTo>
                      <a:pt x="184" y="192"/>
                    </a:lnTo>
                    <a:lnTo>
                      <a:pt x="191" y="206"/>
                    </a:lnTo>
                    <a:lnTo>
                      <a:pt x="199" y="219"/>
                    </a:lnTo>
                    <a:lnTo>
                      <a:pt x="208" y="231"/>
                    </a:lnTo>
                    <a:lnTo>
                      <a:pt x="211" y="242"/>
                    </a:lnTo>
                    <a:lnTo>
                      <a:pt x="208" y="252"/>
                    </a:lnTo>
                    <a:lnTo>
                      <a:pt x="197" y="258"/>
                    </a:lnTo>
                    <a:lnTo>
                      <a:pt x="172" y="262"/>
                    </a:lnTo>
                    <a:lnTo>
                      <a:pt x="168" y="253"/>
                    </a:lnTo>
                    <a:lnTo>
                      <a:pt x="161" y="242"/>
                    </a:lnTo>
                    <a:lnTo>
                      <a:pt x="154" y="228"/>
                    </a:lnTo>
                    <a:lnTo>
                      <a:pt x="145" y="212"/>
                    </a:lnTo>
                    <a:lnTo>
                      <a:pt x="137" y="198"/>
                    </a:lnTo>
                    <a:lnTo>
                      <a:pt x="128" y="185"/>
                    </a:lnTo>
                    <a:lnTo>
                      <a:pt x="119" y="175"/>
                    </a:lnTo>
                    <a:lnTo>
                      <a:pt x="114" y="171"/>
                    </a:lnTo>
                    <a:lnTo>
                      <a:pt x="104" y="181"/>
                    </a:lnTo>
                    <a:lnTo>
                      <a:pt x="89" y="193"/>
                    </a:lnTo>
                    <a:lnTo>
                      <a:pt x="74" y="206"/>
                    </a:lnTo>
                    <a:lnTo>
                      <a:pt x="58" y="218"/>
                    </a:lnTo>
                    <a:lnTo>
                      <a:pt x="42" y="225"/>
                    </a:lnTo>
                    <a:lnTo>
                      <a:pt x="27" y="229"/>
                    </a:lnTo>
                    <a:lnTo>
                      <a:pt x="11" y="226"/>
                    </a:lnTo>
                    <a:lnTo>
                      <a:pt x="0" y="215"/>
                    </a:lnTo>
                    <a:lnTo>
                      <a:pt x="2" y="206"/>
                    </a:lnTo>
                    <a:lnTo>
                      <a:pt x="11" y="195"/>
                    </a:lnTo>
                    <a:lnTo>
                      <a:pt x="22" y="182"/>
                    </a:lnTo>
                    <a:lnTo>
                      <a:pt x="38" y="168"/>
                    </a:lnTo>
                    <a:lnTo>
                      <a:pt x="52" y="153"/>
                    </a:lnTo>
                    <a:lnTo>
                      <a:pt x="67" y="141"/>
                    </a:lnTo>
                    <a:lnTo>
                      <a:pt x="78" y="131"/>
                    </a:lnTo>
                    <a:lnTo>
                      <a:pt x="85" y="123"/>
                    </a:lnTo>
                    <a:lnTo>
                      <a:pt x="79" y="113"/>
                    </a:lnTo>
                    <a:lnTo>
                      <a:pt x="71" y="101"/>
                    </a:lnTo>
                    <a:lnTo>
                      <a:pt x="61" y="85"/>
                    </a:lnTo>
                    <a:lnTo>
                      <a:pt x="51" y="71"/>
                    </a:lnTo>
                    <a:lnTo>
                      <a:pt x="39" y="55"/>
                    </a:lnTo>
                    <a:lnTo>
                      <a:pt x="32" y="41"/>
                    </a:lnTo>
                    <a:lnTo>
                      <a:pt x="27" y="28"/>
                    </a:lnTo>
                    <a:lnTo>
                      <a:pt x="24" y="18"/>
                    </a:lnTo>
                    <a:lnTo>
                      <a:pt x="28" y="9"/>
                    </a:lnTo>
                    <a:lnTo>
                      <a:pt x="35" y="3"/>
                    </a:lnTo>
                    <a:lnTo>
                      <a:pt x="45" y="0"/>
                    </a:lnTo>
                    <a:lnTo>
                      <a:pt x="55" y="0"/>
                    </a:lnTo>
                    <a:lnTo>
                      <a:pt x="65" y="2"/>
                    </a:lnTo>
                    <a:lnTo>
                      <a:pt x="75" y="6"/>
                    </a:lnTo>
                    <a:lnTo>
                      <a:pt x="84" y="11"/>
                    </a:lnTo>
                    <a:lnTo>
                      <a:pt x="91" y="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Freeform 49">
                <a:extLst>
                  <a:ext uri="{FF2B5EF4-FFF2-40B4-BE49-F238E27FC236}">
                    <a16:creationId xmlns:a16="http://schemas.microsoft.com/office/drawing/2014/main" id="{7988BC7A-5B96-4830-BB97-3A3A35E7A7A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09" y="1783"/>
                <a:ext cx="240" cy="261"/>
              </a:xfrm>
              <a:custGeom>
                <a:avLst/>
                <a:gdLst>
                  <a:gd name="T0" fmla="*/ 97 w 240"/>
                  <a:gd name="T1" fmla="*/ 30 h 261"/>
                  <a:gd name="T2" fmla="*/ 124 w 240"/>
                  <a:gd name="T3" fmla="*/ 64 h 261"/>
                  <a:gd name="T4" fmla="*/ 141 w 240"/>
                  <a:gd name="T5" fmla="*/ 73 h 261"/>
                  <a:gd name="T6" fmla="*/ 167 w 240"/>
                  <a:gd name="T7" fmla="*/ 51 h 261"/>
                  <a:gd name="T8" fmla="*/ 195 w 240"/>
                  <a:gd name="T9" fmla="*/ 29 h 261"/>
                  <a:gd name="T10" fmla="*/ 218 w 240"/>
                  <a:gd name="T11" fmla="*/ 16 h 261"/>
                  <a:gd name="T12" fmla="*/ 232 w 240"/>
                  <a:gd name="T13" fmla="*/ 24 h 261"/>
                  <a:gd name="T14" fmla="*/ 235 w 240"/>
                  <a:gd name="T15" fmla="*/ 47 h 261"/>
                  <a:gd name="T16" fmla="*/ 235 w 240"/>
                  <a:gd name="T17" fmla="*/ 64 h 261"/>
                  <a:gd name="T18" fmla="*/ 215 w 240"/>
                  <a:gd name="T19" fmla="*/ 83 h 261"/>
                  <a:gd name="T20" fmla="*/ 187 w 240"/>
                  <a:gd name="T21" fmla="*/ 104 h 261"/>
                  <a:gd name="T22" fmla="*/ 160 w 240"/>
                  <a:gd name="T23" fmla="*/ 124 h 261"/>
                  <a:gd name="T24" fmla="*/ 160 w 240"/>
                  <a:gd name="T25" fmla="*/ 144 h 261"/>
                  <a:gd name="T26" fmla="*/ 178 w 240"/>
                  <a:gd name="T27" fmla="*/ 166 h 261"/>
                  <a:gd name="T28" fmla="*/ 185 w 240"/>
                  <a:gd name="T29" fmla="*/ 193 h 261"/>
                  <a:gd name="T30" fmla="*/ 201 w 240"/>
                  <a:gd name="T31" fmla="*/ 220 h 261"/>
                  <a:gd name="T32" fmla="*/ 212 w 240"/>
                  <a:gd name="T33" fmla="*/ 243 h 261"/>
                  <a:gd name="T34" fmla="*/ 197 w 240"/>
                  <a:gd name="T35" fmla="*/ 257 h 261"/>
                  <a:gd name="T36" fmla="*/ 167 w 240"/>
                  <a:gd name="T37" fmla="*/ 253 h 261"/>
                  <a:gd name="T38" fmla="*/ 154 w 240"/>
                  <a:gd name="T39" fmla="*/ 227 h 261"/>
                  <a:gd name="T40" fmla="*/ 138 w 240"/>
                  <a:gd name="T41" fmla="*/ 199 h 261"/>
                  <a:gd name="T42" fmla="*/ 122 w 240"/>
                  <a:gd name="T43" fmla="*/ 176 h 261"/>
                  <a:gd name="T44" fmla="*/ 104 w 240"/>
                  <a:gd name="T45" fmla="*/ 183 h 261"/>
                  <a:gd name="T46" fmla="*/ 75 w 240"/>
                  <a:gd name="T47" fmla="*/ 207 h 261"/>
                  <a:gd name="T48" fmla="*/ 42 w 240"/>
                  <a:gd name="T49" fmla="*/ 226 h 261"/>
                  <a:gd name="T50" fmla="*/ 12 w 240"/>
                  <a:gd name="T51" fmla="*/ 226 h 261"/>
                  <a:gd name="T52" fmla="*/ 2 w 240"/>
                  <a:gd name="T53" fmla="*/ 206 h 261"/>
                  <a:gd name="T54" fmla="*/ 22 w 240"/>
                  <a:gd name="T55" fmla="*/ 181 h 261"/>
                  <a:gd name="T56" fmla="*/ 52 w 240"/>
                  <a:gd name="T57" fmla="*/ 153 h 261"/>
                  <a:gd name="T58" fmla="*/ 78 w 240"/>
                  <a:gd name="T59" fmla="*/ 130 h 261"/>
                  <a:gd name="T60" fmla="*/ 80 w 240"/>
                  <a:gd name="T61" fmla="*/ 113 h 261"/>
                  <a:gd name="T62" fmla="*/ 61 w 240"/>
                  <a:gd name="T63" fmla="*/ 86 h 261"/>
                  <a:gd name="T64" fmla="*/ 41 w 240"/>
                  <a:gd name="T65" fmla="*/ 54 h 261"/>
                  <a:gd name="T66" fmla="*/ 27 w 240"/>
                  <a:gd name="T67" fmla="*/ 27 h 261"/>
                  <a:gd name="T68" fmla="*/ 30 w 240"/>
                  <a:gd name="T69" fmla="*/ 9 h 261"/>
                  <a:gd name="T70" fmla="*/ 45 w 240"/>
                  <a:gd name="T71" fmla="*/ 0 h 261"/>
                  <a:gd name="T72" fmla="*/ 65 w 240"/>
                  <a:gd name="T73" fmla="*/ 3 h 261"/>
                  <a:gd name="T74" fmla="*/ 84 w 240"/>
                  <a:gd name="T75" fmla="*/ 11 h 2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0" h="261">
                    <a:moveTo>
                      <a:pt x="91" y="16"/>
                    </a:moveTo>
                    <a:lnTo>
                      <a:pt x="97" y="30"/>
                    </a:lnTo>
                    <a:lnTo>
                      <a:pt x="111" y="47"/>
                    </a:lnTo>
                    <a:lnTo>
                      <a:pt x="124" y="64"/>
                    </a:lnTo>
                    <a:lnTo>
                      <a:pt x="131" y="79"/>
                    </a:lnTo>
                    <a:lnTo>
                      <a:pt x="141" y="73"/>
                    </a:lnTo>
                    <a:lnTo>
                      <a:pt x="154" y="63"/>
                    </a:lnTo>
                    <a:lnTo>
                      <a:pt x="167" y="51"/>
                    </a:lnTo>
                    <a:lnTo>
                      <a:pt x="181" y="40"/>
                    </a:lnTo>
                    <a:lnTo>
                      <a:pt x="195" y="29"/>
                    </a:lnTo>
                    <a:lnTo>
                      <a:pt x="208" y="20"/>
                    </a:lnTo>
                    <a:lnTo>
                      <a:pt x="218" y="16"/>
                    </a:lnTo>
                    <a:lnTo>
                      <a:pt x="225" y="16"/>
                    </a:lnTo>
                    <a:lnTo>
                      <a:pt x="232" y="24"/>
                    </a:lnTo>
                    <a:lnTo>
                      <a:pt x="235" y="36"/>
                    </a:lnTo>
                    <a:lnTo>
                      <a:pt x="235" y="47"/>
                    </a:lnTo>
                    <a:lnTo>
                      <a:pt x="240" y="57"/>
                    </a:lnTo>
                    <a:lnTo>
                      <a:pt x="235" y="64"/>
                    </a:lnTo>
                    <a:lnTo>
                      <a:pt x="227" y="73"/>
                    </a:lnTo>
                    <a:lnTo>
                      <a:pt x="215" y="83"/>
                    </a:lnTo>
                    <a:lnTo>
                      <a:pt x="201" y="94"/>
                    </a:lnTo>
                    <a:lnTo>
                      <a:pt x="187" y="104"/>
                    </a:lnTo>
                    <a:lnTo>
                      <a:pt x="172" y="116"/>
                    </a:lnTo>
                    <a:lnTo>
                      <a:pt x="160" y="124"/>
                    </a:lnTo>
                    <a:lnTo>
                      <a:pt x="151" y="133"/>
                    </a:lnTo>
                    <a:lnTo>
                      <a:pt x="160" y="144"/>
                    </a:lnTo>
                    <a:lnTo>
                      <a:pt x="170" y="156"/>
                    </a:lnTo>
                    <a:lnTo>
                      <a:pt x="178" y="166"/>
                    </a:lnTo>
                    <a:lnTo>
                      <a:pt x="182" y="179"/>
                    </a:lnTo>
                    <a:lnTo>
                      <a:pt x="185" y="193"/>
                    </a:lnTo>
                    <a:lnTo>
                      <a:pt x="192" y="206"/>
                    </a:lnTo>
                    <a:lnTo>
                      <a:pt x="201" y="220"/>
                    </a:lnTo>
                    <a:lnTo>
                      <a:pt x="210" y="231"/>
                    </a:lnTo>
                    <a:lnTo>
                      <a:pt x="212" y="243"/>
                    </a:lnTo>
                    <a:lnTo>
                      <a:pt x="210" y="251"/>
                    </a:lnTo>
                    <a:lnTo>
                      <a:pt x="197" y="257"/>
                    </a:lnTo>
                    <a:lnTo>
                      <a:pt x="172" y="261"/>
                    </a:lnTo>
                    <a:lnTo>
                      <a:pt x="167" y="253"/>
                    </a:lnTo>
                    <a:lnTo>
                      <a:pt x="161" y="241"/>
                    </a:lnTo>
                    <a:lnTo>
                      <a:pt x="154" y="227"/>
                    </a:lnTo>
                    <a:lnTo>
                      <a:pt x="147" y="213"/>
                    </a:lnTo>
                    <a:lnTo>
                      <a:pt x="138" y="199"/>
                    </a:lnTo>
                    <a:lnTo>
                      <a:pt x="130" y="186"/>
                    </a:lnTo>
                    <a:lnTo>
                      <a:pt x="122" y="176"/>
                    </a:lnTo>
                    <a:lnTo>
                      <a:pt x="115" y="171"/>
                    </a:lnTo>
                    <a:lnTo>
                      <a:pt x="104" y="183"/>
                    </a:lnTo>
                    <a:lnTo>
                      <a:pt x="91" y="194"/>
                    </a:lnTo>
                    <a:lnTo>
                      <a:pt x="75" y="207"/>
                    </a:lnTo>
                    <a:lnTo>
                      <a:pt x="60" y="219"/>
                    </a:lnTo>
                    <a:lnTo>
                      <a:pt x="42" y="226"/>
                    </a:lnTo>
                    <a:lnTo>
                      <a:pt x="27" y="229"/>
                    </a:lnTo>
                    <a:lnTo>
                      <a:pt x="12" y="226"/>
                    </a:lnTo>
                    <a:lnTo>
                      <a:pt x="0" y="214"/>
                    </a:lnTo>
                    <a:lnTo>
                      <a:pt x="2" y="206"/>
                    </a:lnTo>
                    <a:lnTo>
                      <a:pt x="11" y="194"/>
                    </a:lnTo>
                    <a:lnTo>
                      <a:pt x="22" y="181"/>
                    </a:lnTo>
                    <a:lnTo>
                      <a:pt x="38" y="167"/>
                    </a:lnTo>
                    <a:lnTo>
                      <a:pt x="52" y="153"/>
                    </a:lnTo>
                    <a:lnTo>
                      <a:pt x="67" y="141"/>
                    </a:lnTo>
                    <a:lnTo>
                      <a:pt x="78" y="130"/>
                    </a:lnTo>
                    <a:lnTo>
                      <a:pt x="85" y="123"/>
                    </a:lnTo>
                    <a:lnTo>
                      <a:pt x="80" y="113"/>
                    </a:lnTo>
                    <a:lnTo>
                      <a:pt x="71" y="101"/>
                    </a:lnTo>
                    <a:lnTo>
                      <a:pt x="61" y="86"/>
                    </a:lnTo>
                    <a:lnTo>
                      <a:pt x="51" y="70"/>
                    </a:lnTo>
                    <a:lnTo>
                      <a:pt x="41" y="54"/>
                    </a:lnTo>
                    <a:lnTo>
                      <a:pt x="32" y="40"/>
                    </a:lnTo>
                    <a:lnTo>
                      <a:pt x="27" y="27"/>
                    </a:lnTo>
                    <a:lnTo>
                      <a:pt x="24" y="19"/>
                    </a:lnTo>
                    <a:lnTo>
                      <a:pt x="30" y="9"/>
                    </a:lnTo>
                    <a:lnTo>
                      <a:pt x="37" y="3"/>
                    </a:lnTo>
                    <a:lnTo>
                      <a:pt x="45" y="0"/>
                    </a:lnTo>
                    <a:lnTo>
                      <a:pt x="55" y="0"/>
                    </a:lnTo>
                    <a:lnTo>
                      <a:pt x="65" y="3"/>
                    </a:lnTo>
                    <a:lnTo>
                      <a:pt x="75" y="6"/>
                    </a:lnTo>
                    <a:lnTo>
                      <a:pt x="84" y="11"/>
                    </a:lnTo>
                    <a:lnTo>
                      <a:pt x="91" y="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Freeform 50">
                <a:extLst>
                  <a:ext uri="{FF2B5EF4-FFF2-40B4-BE49-F238E27FC236}">
                    <a16:creationId xmlns:a16="http://schemas.microsoft.com/office/drawing/2014/main" id="{8FD504E0-73D1-4ECC-AFD2-F213D9DDE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823"/>
                <a:ext cx="239" cy="263"/>
              </a:xfrm>
              <a:custGeom>
                <a:avLst/>
                <a:gdLst>
                  <a:gd name="T0" fmla="*/ 97 w 239"/>
                  <a:gd name="T1" fmla="*/ 33 h 263"/>
                  <a:gd name="T2" fmla="*/ 124 w 239"/>
                  <a:gd name="T3" fmla="*/ 67 h 263"/>
                  <a:gd name="T4" fmla="*/ 140 w 239"/>
                  <a:gd name="T5" fmla="*/ 73 h 263"/>
                  <a:gd name="T6" fmla="*/ 166 w 239"/>
                  <a:gd name="T7" fmla="*/ 51 h 263"/>
                  <a:gd name="T8" fmla="*/ 196 w 239"/>
                  <a:gd name="T9" fmla="*/ 30 h 263"/>
                  <a:gd name="T10" fmla="*/ 217 w 239"/>
                  <a:gd name="T11" fmla="*/ 16 h 263"/>
                  <a:gd name="T12" fmla="*/ 232 w 239"/>
                  <a:gd name="T13" fmla="*/ 24 h 263"/>
                  <a:gd name="T14" fmla="*/ 234 w 239"/>
                  <a:gd name="T15" fmla="*/ 47 h 263"/>
                  <a:gd name="T16" fmla="*/ 236 w 239"/>
                  <a:gd name="T17" fmla="*/ 64 h 263"/>
                  <a:gd name="T18" fmla="*/ 214 w 239"/>
                  <a:gd name="T19" fmla="*/ 84 h 263"/>
                  <a:gd name="T20" fmla="*/ 186 w 239"/>
                  <a:gd name="T21" fmla="*/ 106 h 263"/>
                  <a:gd name="T22" fmla="*/ 159 w 239"/>
                  <a:gd name="T23" fmla="*/ 127 h 263"/>
                  <a:gd name="T24" fmla="*/ 159 w 239"/>
                  <a:gd name="T25" fmla="*/ 146 h 263"/>
                  <a:gd name="T26" fmla="*/ 177 w 239"/>
                  <a:gd name="T27" fmla="*/ 167 h 263"/>
                  <a:gd name="T28" fmla="*/ 184 w 239"/>
                  <a:gd name="T29" fmla="*/ 193 h 263"/>
                  <a:gd name="T30" fmla="*/ 200 w 239"/>
                  <a:gd name="T31" fmla="*/ 220 h 263"/>
                  <a:gd name="T32" fmla="*/ 212 w 239"/>
                  <a:gd name="T33" fmla="*/ 243 h 263"/>
                  <a:gd name="T34" fmla="*/ 197 w 239"/>
                  <a:gd name="T35" fmla="*/ 259 h 263"/>
                  <a:gd name="T36" fmla="*/ 167 w 239"/>
                  <a:gd name="T37" fmla="*/ 256 h 263"/>
                  <a:gd name="T38" fmla="*/ 153 w 239"/>
                  <a:gd name="T39" fmla="*/ 229 h 263"/>
                  <a:gd name="T40" fmla="*/ 137 w 239"/>
                  <a:gd name="T41" fmla="*/ 199 h 263"/>
                  <a:gd name="T42" fmla="*/ 122 w 239"/>
                  <a:gd name="T43" fmla="*/ 176 h 263"/>
                  <a:gd name="T44" fmla="*/ 103 w 239"/>
                  <a:gd name="T45" fmla="*/ 183 h 263"/>
                  <a:gd name="T46" fmla="*/ 76 w 239"/>
                  <a:gd name="T47" fmla="*/ 207 h 263"/>
                  <a:gd name="T48" fmla="*/ 44 w 239"/>
                  <a:gd name="T49" fmla="*/ 226 h 263"/>
                  <a:gd name="T50" fmla="*/ 15 w 239"/>
                  <a:gd name="T51" fmla="*/ 226 h 263"/>
                  <a:gd name="T52" fmla="*/ 3 w 239"/>
                  <a:gd name="T53" fmla="*/ 206 h 263"/>
                  <a:gd name="T54" fmla="*/ 23 w 239"/>
                  <a:gd name="T55" fmla="*/ 181 h 263"/>
                  <a:gd name="T56" fmla="*/ 52 w 239"/>
                  <a:gd name="T57" fmla="*/ 153 h 263"/>
                  <a:gd name="T58" fmla="*/ 77 w 239"/>
                  <a:gd name="T59" fmla="*/ 130 h 263"/>
                  <a:gd name="T60" fmla="*/ 79 w 239"/>
                  <a:gd name="T61" fmla="*/ 113 h 263"/>
                  <a:gd name="T62" fmla="*/ 62 w 239"/>
                  <a:gd name="T63" fmla="*/ 84 h 263"/>
                  <a:gd name="T64" fmla="*/ 42 w 239"/>
                  <a:gd name="T65" fmla="*/ 54 h 263"/>
                  <a:gd name="T66" fmla="*/ 27 w 239"/>
                  <a:gd name="T67" fmla="*/ 29 h 263"/>
                  <a:gd name="T68" fmla="*/ 30 w 239"/>
                  <a:gd name="T69" fmla="*/ 9 h 263"/>
                  <a:gd name="T70" fmla="*/ 46 w 239"/>
                  <a:gd name="T71" fmla="*/ 0 h 263"/>
                  <a:gd name="T72" fmla="*/ 66 w 239"/>
                  <a:gd name="T73" fmla="*/ 3 h 263"/>
                  <a:gd name="T74" fmla="*/ 84 w 239"/>
                  <a:gd name="T75" fmla="*/ 11 h 2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9" h="263">
                    <a:moveTo>
                      <a:pt x="92" y="17"/>
                    </a:moveTo>
                    <a:lnTo>
                      <a:pt x="97" y="33"/>
                    </a:lnTo>
                    <a:lnTo>
                      <a:pt x="112" y="50"/>
                    </a:lnTo>
                    <a:lnTo>
                      <a:pt x="124" y="67"/>
                    </a:lnTo>
                    <a:lnTo>
                      <a:pt x="130" y="79"/>
                    </a:lnTo>
                    <a:lnTo>
                      <a:pt x="140" y="73"/>
                    </a:lnTo>
                    <a:lnTo>
                      <a:pt x="153" y="63"/>
                    </a:lnTo>
                    <a:lnTo>
                      <a:pt x="166" y="51"/>
                    </a:lnTo>
                    <a:lnTo>
                      <a:pt x="182" y="40"/>
                    </a:lnTo>
                    <a:lnTo>
                      <a:pt x="196" y="30"/>
                    </a:lnTo>
                    <a:lnTo>
                      <a:pt x="207" y="21"/>
                    </a:lnTo>
                    <a:lnTo>
                      <a:pt x="217" y="16"/>
                    </a:lnTo>
                    <a:lnTo>
                      <a:pt x="224" y="16"/>
                    </a:lnTo>
                    <a:lnTo>
                      <a:pt x="232" y="24"/>
                    </a:lnTo>
                    <a:lnTo>
                      <a:pt x="234" y="36"/>
                    </a:lnTo>
                    <a:lnTo>
                      <a:pt x="234" y="47"/>
                    </a:lnTo>
                    <a:lnTo>
                      <a:pt x="239" y="59"/>
                    </a:lnTo>
                    <a:lnTo>
                      <a:pt x="236" y="64"/>
                    </a:lnTo>
                    <a:lnTo>
                      <a:pt x="227" y="73"/>
                    </a:lnTo>
                    <a:lnTo>
                      <a:pt x="214" y="84"/>
                    </a:lnTo>
                    <a:lnTo>
                      <a:pt x="200" y="94"/>
                    </a:lnTo>
                    <a:lnTo>
                      <a:pt x="186" y="106"/>
                    </a:lnTo>
                    <a:lnTo>
                      <a:pt x="172" y="117"/>
                    </a:lnTo>
                    <a:lnTo>
                      <a:pt x="159" y="127"/>
                    </a:lnTo>
                    <a:lnTo>
                      <a:pt x="150" y="134"/>
                    </a:lnTo>
                    <a:lnTo>
                      <a:pt x="159" y="146"/>
                    </a:lnTo>
                    <a:lnTo>
                      <a:pt x="169" y="156"/>
                    </a:lnTo>
                    <a:lnTo>
                      <a:pt x="177" y="167"/>
                    </a:lnTo>
                    <a:lnTo>
                      <a:pt x="182" y="180"/>
                    </a:lnTo>
                    <a:lnTo>
                      <a:pt x="184" y="193"/>
                    </a:lnTo>
                    <a:lnTo>
                      <a:pt x="192" y="207"/>
                    </a:lnTo>
                    <a:lnTo>
                      <a:pt x="200" y="220"/>
                    </a:lnTo>
                    <a:lnTo>
                      <a:pt x="207" y="231"/>
                    </a:lnTo>
                    <a:lnTo>
                      <a:pt x="212" y="243"/>
                    </a:lnTo>
                    <a:lnTo>
                      <a:pt x="209" y="253"/>
                    </a:lnTo>
                    <a:lnTo>
                      <a:pt x="197" y="259"/>
                    </a:lnTo>
                    <a:lnTo>
                      <a:pt x="173" y="263"/>
                    </a:lnTo>
                    <a:lnTo>
                      <a:pt x="167" y="256"/>
                    </a:lnTo>
                    <a:lnTo>
                      <a:pt x="162" y="243"/>
                    </a:lnTo>
                    <a:lnTo>
                      <a:pt x="153" y="229"/>
                    </a:lnTo>
                    <a:lnTo>
                      <a:pt x="146" y="213"/>
                    </a:lnTo>
                    <a:lnTo>
                      <a:pt x="137" y="199"/>
                    </a:lnTo>
                    <a:lnTo>
                      <a:pt x="129" y="186"/>
                    </a:lnTo>
                    <a:lnTo>
                      <a:pt x="122" y="176"/>
                    </a:lnTo>
                    <a:lnTo>
                      <a:pt x="114" y="171"/>
                    </a:lnTo>
                    <a:lnTo>
                      <a:pt x="103" y="183"/>
                    </a:lnTo>
                    <a:lnTo>
                      <a:pt x="90" y="196"/>
                    </a:lnTo>
                    <a:lnTo>
                      <a:pt x="76" y="207"/>
                    </a:lnTo>
                    <a:lnTo>
                      <a:pt x="60" y="219"/>
                    </a:lnTo>
                    <a:lnTo>
                      <a:pt x="44" y="226"/>
                    </a:lnTo>
                    <a:lnTo>
                      <a:pt x="29" y="229"/>
                    </a:lnTo>
                    <a:lnTo>
                      <a:pt x="15" y="226"/>
                    </a:lnTo>
                    <a:lnTo>
                      <a:pt x="0" y="216"/>
                    </a:lnTo>
                    <a:lnTo>
                      <a:pt x="3" y="206"/>
                    </a:lnTo>
                    <a:lnTo>
                      <a:pt x="12" y="194"/>
                    </a:lnTo>
                    <a:lnTo>
                      <a:pt x="23" y="181"/>
                    </a:lnTo>
                    <a:lnTo>
                      <a:pt x="37" y="167"/>
                    </a:lnTo>
                    <a:lnTo>
                      <a:pt x="52" y="153"/>
                    </a:lnTo>
                    <a:lnTo>
                      <a:pt x="66" y="141"/>
                    </a:lnTo>
                    <a:lnTo>
                      <a:pt x="77" y="130"/>
                    </a:lnTo>
                    <a:lnTo>
                      <a:pt x="84" y="123"/>
                    </a:lnTo>
                    <a:lnTo>
                      <a:pt x="79" y="113"/>
                    </a:lnTo>
                    <a:lnTo>
                      <a:pt x="72" y="100"/>
                    </a:lnTo>
                    <a:lnTo>
                      <a:pt x="62" y="84"/>
                    </a:lnTo>
                    <a:lnTo>
                      <a:pt x="52" y="70"/>
                    </a:lnTo>
                    <a:lnTo>
                      <a:pt x="42" y="54"/>
                    </a:lnTo>
                    <a:lnTo>
                      <a:pt x="33" y="40"/>
                    </a:lnTo>
                    <a:lnTo>
                      <a:pt x="27" y="29"/>
                    </a:lnTo>
                    <a:lnTo>
                      <a:pt x="25" y="19"/>
                    </a:lnTo>
                    <a:lnTo>
                      <a:pt x="30" y="9"/>
                    </a:lnTo>
                    <a:lnTo>
                      <a:pt x="37" y="3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6" y="3"/>
                    </a:lnTo>
                    <a:lnTo>
                      <a:pt x="76" y="7"/>
                    </a:lnTo>
                    <a:lnTo>
                      <a:pt x="84" y="11"/>
                    </a:lnTo>
                    <a:lnTo>
                      <a:pt x="92" y="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Freeform 51">
                <a:extLst>
                  <a:ext uri="{FF2B5EF4-FFF2-40B4-BE49-F238E27FC236}">
                    <a16:creationId xmlns:a16="http://schemas.microsoft.com/office/drawing/2014/main" id="{8F07A51F-3EE9-4A5C-8D41-1E4AAB04D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1864"/>
                <a:ext cx="240" cy="262"/>
              </a:xfrm>
              <a:custGeom>
                <a:avLst/>
                <a:gdLst>
                  <a:gd name="T0" fmla="*/ 98 w 240"/>
                  <a:gd name="T1" fmla="*/ 32 h 262"/>
                  <a:gd name="T2" fmla="*/ 126 w 240"/>
                  <a:gd name="T3" fmla="*/ 66 h 262"/>
                  <a:gd name="T4" fmla="*/ 141 w 240"/>
                  <a:gd name="T5" fmla="*/ 73 h 262"/>
                  <a:gd name="T6" fmla="*/ 168 w 240"/>
                  <a:gd name="T7" fmla="*/ 52 h 262"/>
                  <a:gd name="T8" fmla="*/ 197 w 240"/>
                  <a:gd name="T9" fmla="*/ 29 h 262"/>
                  <a:gd name="T10" fmla="*/ 220 w 240"/>
                  <a:gd name="T11" fmla="*/ 16 h 262"/>
                  <a:gd name="T12" fmla="*/ 234 w 240"/>
                  <a:gd name="T13" fmla="*/ 25 h 262"/>
                  <a:gd name="T14" fmla="*/ 235 w 240"/>
                  <a:gd name="T15" fmla="*/ 48 h 262"/>
                  <a:gd name="T16" fmla="*/ 237 w 240"/>
                  <a:gd name="T17" fmla="*/ 65 h 262"/>
                  <a:gd name="T18" fmla="*/ 216 w 240"/>
                  <a:gd name="T19" fmla="*/ 83 h 262"/>
                  <a:gd name="T20" fmla="*/ 187 w 240"/>
                  <a:gd name="T21" fmla="*/ 105 h 262"/>
                  <a:gd name="T22" fmla="*/ 160 w 240"/>
                  <a:gd name="T23" fmla="*/ 125 h 262"/>
                  <a:gd name="T24" fmla="*/ 160 w 240"/>
                  <a:gd name="T25" fmla="*/ 145 h 262"/>
                  <a:gd name="T26" fmla="*/ 178 w 240"/>
                  <a:gd name="T27" fmla="*/ 166 h 262"/>
                  <a:gd name="T28" fmla="*/ 186 w 240"/>
                  <a:gd name="T29" fmla="*/ 192 h 262"/>
                  <a:gd name="T30" fmla="*/ 201 w 240"/>
                  <a:gd name="T31" fmla="*/ 219 h 262"/>
                  <a:gd name="T32" fmla="*/ 213 w 240"/>
                  <a:gd name="T33" fmla="*/ 242 h 262"/>
                  <a:gd name="T34" fmla="*/ 198 w 240"/>
                  <a:gd name="T35" fmla="*/ 258 h 262"/>
                  <a:gd name="T36" fmla="*/ 168 w 240"/>
                  <a:gd name="T37" fmla="*/ 253 h 262"/>
                  <a:gd name="T38" fmla="*/ 156 w 240"/>
                  <a:gd name="T39" fmla="*/ 226 h 262"/>
                  <a:gd name="T40" fmla="*/ 138 w 240"/>
                  <a:gd name="T41" fmla="*/ 198 h 262"/>
                  <a:gd name="T42" fmla="*/ 123 w 240"/>
                  <a:gd name="T43" fmla="*/ 176 h 262"/>
                  <a:gd name="T44" fmla="*/ 106 w 240"/>
                  <a:gd name="T45" fmla="*/ 182 h 262"/>
                  <a:gd name="T46" fmla="*/ 77 w 240"/>
                  <a:gd name="T47" fmla="*/ 208 h 262"/>
                  <a:gd name="T48" fmla="*/ 44 w 240"/>
                  <a:gd name="T49" fmla="*/ 225 h 262"/>
                  <a:gd name="T50" fmla="*/ 13 w 240"/>
                  <a:gd name="T51" fmla="*/ 225 h 262"/>
                  <a:gd name="T52" fmla="*/ 3 w 240"/>
                  <a:gd name="T53" fmla="*/ 206 h 262"/>
                  <a:gd name="T54" fmla="*/ 24 w 240"/>
                  <a:gd name="T55" fmla="*/ 180 h 262"/>
                  <a:gd name="T56" fmla="*/ 54 w 240"/>
                  <a:gd name="T57" fmla="*/ 153 h 262"/>
                  <a:gd name="T58" fmla="*/ 80 w 240"/>
                  <a:gd name="T59" fmla="*/ 130 h 262"/>
                  <a:gd name="T60" fmla="*/ 81 w 240"/>
                  <a:gd name="T61" fmla="*/ 113 h 262"/>
                  <a:gd name="T62" fmla="*/ 63 w 240"/>
                  <a:gd name="T63" fmla="*/ 86 h 262"/>
                  <a:gd name="T64" fmla="*/ 41 w 240"/>
                  <a:gd name="T65" fmla="*/ 55 h 262"/>
                  <a:gd name="T66" fmla="*/ 27 w 240"/>
                  <a:gd name="T67" fmla="*/ 28 h 262"/>
                  <a:gd name="T68" fmla="*/ 30 w 240"/>
                  <a:gd name="T69" fmla="*/ 10 h 262"/>
                  <a:gd name="T70" fmla="*/ 46 w 240"/>
                  <a:gd name="T71" fmla="*/ 0 h 262"/>
                  <a:gd name="T72" fmla="*/ 67 w 240"/>
                  <a:gd name="T73" fmla="*/ 2 h 262"/>
                  <a:gd name="T74" fmla="*/ 86 w 240"/>
                  <a:gd name="T75" fmla="*/ 10 h 2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0" h="262">
                    <a:moveTo>
                      <a:pt x="93" y="16"/>
                    </a:moveTo>
                    <a:lnTo>
                      <a:pt x="98" y="32"/>
                    </a:lnTo>
                    <a:lnTo>
                      <a:pt x="113" y="49"/>
                    </a:lnTo>
                    <a:lnTo>
                      <a:pt x="126" y="66"/>
                    </a:lnTo>
                    <a:lnTo>
                      <a:pt x="131" y="79"/>
                    </a:lnTo>
                    <a:lnTo>
                      <a:pt x="141" y="73"/>
                    </a:lnTo>
                    <a:lnTo>
                      <a:pt x="154" y="63"/>
                    </a:lnTo>
                    <a:lnTo>
                      <a:pt x="168" y="52"/>
                    </a:lnTo>
                    <a:lnTo>
                      <a:pt x="183" y="40"/>
                    </a:lnTo>
                    <a:lnTo>
                      <a:pt x="197" y="29"/>
                    </a:lnTo>
                    <a:lnTo>
                      <a:pt x="210" y="20"/>
                    </a:lnTo>
                    <a:lnTo>
                      <a:pt x="220" y="16"/>
                    </a:lnTo>
                    <a:lnTo>
                      <a:pt x="227" y="16"/>
                    </a:lnTo>
                    <a:lnTo>
                      <a:pt x="234" y="25"/>
                    </a:lnTo>
                    <a:lnTo>
                      <a:pt x="235" y="35"/>
                    </a:lnTo>
                    <a:lnTo>
                      <a:pt x="235" y="48"/>
                    </a:lnTo>
                    <a:lnTo>
                      <a:pt x="240" y="58"/>
                    </a:lnTo>
                    <a:lnTo>
                      <a:pt x="237" y="65"/>
                    </a:lnTo>
                    <a:lnTo>
                      <a:pt x="228" y="73"/>
                    </a:lnTo>
                    <a:lnTo>
                      <a:pt x="216" y="83"/>
                    </a:lnTo>
                    <a:lnTo>
                      <a:pt x="203" y="95"/>
                    </a:lnTo>
                    <a:lnTo>
                      <a:pt x="187" y="105"/>
                    </a:lnTo>
                    <a:lnTo>
                      <a:pt x="173" y="116"/>
                    </a:lnTo>
                    <a:lnTo>
                      <a:pt x="160" y="125"/>
                    </a:lnTo>
                    <a:lnTo>
                      <a:pt x="151" y="133"/>
                    </a:lnTo>
                    <a:lnTo>
                      <a:pt x="160" y="145"/>
                    </a:lnTo>
                    <a:lnTo>
                      <a:pt x="170" y="156"/>
                    </a:lnTo>
                    <a:lnTo>
                      <a:pt x="178" y="166"/>
                    </a:lnTo>
                    <a:lnTo>
                      <a:pt x="183" y="179"/>
                    </a:lnTo>
                    <a:lnTo>
                      <a:pt x="186" y="192"/>
                    </a:lnTo>
                    <a:lnTo>
                      <a:pt x="193" y="206"/>
                    </a:lnTo>
                    <a:lnTo>
                      <a:pt x="201" y="219"/>
                    </a:lnTo>
                    <a:lnTo>
                      <a:pt x="210" y="230"/>
                    </a:lnTo>
                    <a:lnTo>
                      <a:pt x="213" y="242"/>
                    </a:lnTo>
                    <a:lnTo>
                      <a:pt x="210" y="252"/>
                    </a:lnTo>
                    <a:lnTo>
                      <a:pt x="198" y="258"/>
                    </a:lnTo>
                    <a:lnTo>
                      <a:pt x="174" y="262"/>
                    </a:lnTo>
                    <a:lnTo>
                      <a:pt x="168" y="253"/>
                    </a:lnTo>
                    <a:lnTo>
                      <a:pt x="163" y="240"/>
                    </a:lnTo>
                    <a:lnTo>
                      <a:pt x="156" y="226"/>
                    </a:lnTo>
                    <a:lnTo>
                      <a:pt x="147" y="212"/>
                    </a:lnTo>
                    <a:lnTo>
                      <a:pt x="138" y="198"/>
                    </a:lnTo>
                    <a:lnTo>
                      <a:pt x="130" y="185"/>
                    </a:lnTo>
                    <a:lnTo>
                      <a:pt x="123" y="176"/>
                    </a:lnTo>
                    <a:lnTo>
                      <a:pt x="116" y="170"/>
                    </a:lnTo>
                    <a:lnTo>
                      <a:pt x="106" y="182"/>
                    </a:lnTo>
                    <a:lnTo>
                      <a:pt x="91" y="195"/>
                    </a:lnTo>
                    <a:lnTo>
                      <a:pt x="77" y="208"/>
                    </a:lnTo>
                    <a:lnTo>
                      <a:pt x="61" y="218"/>
                    </a:lnTo>
                    <a:lnTo>
                      <a:pt x="44" y="225"/>
                    </a:lnTo>
                    <a:lnTo>
                      <a:pt x="28" y="228"/>
                    </a:lnTo>
                    <a:lnTo>
                      <a:pt x="13" y="225"/>
                    </a:lnTo>
                    <a:lnTo>
                      <a:pt x="0" y="215"/>
                    </a:lnTo>
                    <a:lnTo>
                      <a:pt x="3" y="206"/>
                    </a:lnTo>
                    <a:lnTo>
                      <a:pt x="11" y="193"/>
                    </a:lnTo>
                    <a:lnTo>
                      <a:pt x="24" y="180"/>
                    </a:lnTo>
                    <a:lnTo>
                      <a:pt x="38" y="166"/>
                    </a:lnTo>
                    <a:lnTo>
                      <a:pt x="54" y="153"/>
                    </a:lnTo>
                    <a:lnTo>
                      <a:pt x="68" y="140"/>
                    </a:lnTo>
                    <a:lnTo>
                      <a:pt x="80" y="130"/>
                    </a:lnTo>
                    <a:lnTo>
                      <a:pt x="87" y="123"/>
                    </a:lnTo>
                    <a:lnTo>
                      <a:pt x="81" y="113"/>
                    </a:lnTo>
                    <a:lnTo>
                      <a:pt x="74" y="100"/>
                    </a:lnTo>
                    <a:lnTo>
                      <a:pt x="63" y="86"/>
                    </a:lnTo>
                    <a:lnTo>
                      <a:pt x="53" y="70"/>
                    </a:lnTo>
                    <a:lnTo>
                      <a:pt x="41" y="55"/>
                    </a:lnTo>
                    <a:lnTo>
                      <a:pt x="33" y="39"/>
                    </a:lnTo>
                    <a:lnTo>
                      <a:pt x="27" y="28"/>
                    </a:lnTo>
                    <a:lnTo>
                      <a:pt x="24" y="19"/>
                    </a:lnTo>
                    <a:lnTo>
                      <a:pt x="30" y="10"/>
                    </a:lnTo>
                    <a:lnTo>
                      <a:pt x="37" y="5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5"/>
                    </a:lnTo>
                    <a:lnTo>
                      <a:pt x="86" y="10"/>
                    </a:lnTo>
                    <a:lnTo>
                      <a:pt x="93" y="1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Freeform 52">
                <a:extLst>
                  <a:ext uri="{FF2B5EF4-FFF2-40B4-BE49-F238E27FC236}">
                    <a16:creationId xmlns:a16="http://schemas.microsoft.com/office/drawing/2014/main" id="{F06DE7FF-6285-448E-9280-3CAF5F646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7" y="1852"/>
                <a:ext cx="240" cy="262"/>
              </a:xfrm>
              <a:custGeom>
                <a:avLst/>
                <a:gdLst>
                  <a:gd name="T0" fmla="*/ 97 w 240"/>
                  <a:gd name="T1" fmla="*/ 32 h 262"/>
                  <a:gd name="T2" fmla="*/ 124 w 240"/>
                  <a:gd name="T3" fmla="*/ 64 h 262"/>
                  <a:gd name="T4" fmla="*/ 141 w 240"/>
                  <a:gd name="T5" fmla="*/ 72 h 262"/>
                  <a:gd name="T6" fmla="*/ 167 w 240"/>
                  <a:gd name="T7" fmla="*/ 51 h 262"/>
                  <a:gd name="T8" fmla="*/ 197 w 240"/>
                  <a:gd name="T9" fmla="*/ 30 h 262"/>
                  <a:gd name="T10" fmla="*/ 218 w 240"/>
                  <a:gd name="T11" fmla="*/ 15 h 262"/>
                  <a:gd name="T12" fmla="*/ 233 w 240"/>
                  <a:gd name="T13" fmla="*/ 24 h 262"/>
                  <a:gd name="T14" fmla="*/ 236 w 240"/>
                  <a:gd name="T15" fmla="*/ 47 h 262"/>
                  <a:gd name="T16" fmla="*/ 237 w 240"/>
                  <a:gd name="T17" fmla="*/ 64 h 262"/>
                  <a:gd name="T18" fmla="*/ 216 w 240"/>
                  <a:gd name="T19" fmla="*/ 84 h 262"/>
                  <a:gd name="T20" fmla="*/ 187 w 240"/>
                  <a:gd name="T21" fmla="*/ 105 h 262"/>
                  <a:gd name="T22" fmla="*/ 160 w 240"/>
                  <a:gd name="T23" fmla="*/ 127 h 262"/>
                  <a:gd name="T24" fmla="*/ 160 w 240"/>
                  <a:gd name="T25" fmla="*/ 145 h 262"/>
                  <a:gd name="T26" fmla="*/ 178 w 240"/>
                  <a:gd name="T27" fmla="*/ 167 h 262"/>
                  <a:gd name="T28" fmla="*/ 186 w 240"/>
                  <a:gd name="T29" fmla="*/ 194 h 262"/>
                  <a:gd name="T30" fmla="*/ 201 w 240"/>
                  <a:gd name="T31" fmla="*/ 220 h 262"/>
                  <a:gd name="T32" fmla="*/ 213 w 240"/>
                  <a:gd name="T33" fmla="*/ 242 h 262"/>
                  <a:gd name="T34" fmla="*/ 197 w 240"/>
                  <a:gd name="T35" fmla="*/ 258 h 262"/>
                  <a:gd name="T36" fmla="*/ 168 w 240"/>
                  <a:gd name="T37" fmla="*/ 254 h 262"/>
                  <a:gd name="T38" fmla="*/ 154 w 240"/>
                  <a:gd name="T39" fmla="*/ 228 h 262"/>
                  <a:gd name="T40" fmla="*/ 138 w 240"/>
                  <a:gd name="T41" fmla="*/ 198 h 262"/>
                  <a:gd name="T42" fmla="*/ 123 w 240"/>
                  <a:gd name="T43" fmla="*/ 175 h 262"/>
                  <a:gd name="T44" fmla="*/ 106 w 240"/>
                  <a:gd name="T45" fmla="*/ 182 h 262"/>
                  <a:gd name="T46" fmla="*/ 77 w 240"/>
                  <a:gd name="T47" fmla="*/ 207 h 262"/>
                  <a:gd name="T48" fmla="*/ 46 w 240"/>
                  <a:gd name="T49" fmla="*/ 225 h 262"/>
                  <a:gd name="T50" fmla="*/ 13 w 240"/>
                  <a:gd name="T51" fmla="*/ 225 h 262"/>
                  <a:gd name="T52" fmla="*/ 3 w 240"/>
                  <a:gd name="T53" fmla="*/ 207 h 262"/>
                  <a:gd name="T54" fmla="*/ 24 w 240"/>
                  <a:gd name="T55" fmla="*/ 181 h 262"/>
                  <a:gd name="T56" fmla="*/ 53 w 240"/>
                  <a:gd name="T57" fmla="*/ 154 h 262"/>
                  <a:gd name="T58" fmla="*/ 78 w 240"/>
                  <a:gd name="T59" fmla="*/ 131 h 262"/>
                  <a:gd name="T60" fmla="*/ 80 w 240"/>
                  <a:gd name="T61" fmla="*/ 112 h 262"/>
                  <a:gd name="T62" fmla="*/ 61 w 240"/>
                  <a:gd name="T63" fmla="*/ 85 h 262"/>
                  <a:gd name="T64" fmla="*/ 41 w 240"/>
                  <a:gd name="T65" fmla="*/ 55 h 262"/>
                  <a:gd name="T66" fmla="*/ 27 w 240"/>
                  <a:gd name="T67" fmla="*/ 30 h 262"/>
                  <a:gd name="T68" fmla="*/ 30 w 240"/>
                  <a:gd name="T69" fmla="*/ 10 h 262"/>
                  <a:gd name="T70" fmla="*/ 46 w 240"/>
                  <a:gd name="T71" fmla="*/ 1 h 262"/>
                  <a:gd name="T72" fmla="*/ 66 w 240"/>
                  <a:gd name="T73" fmla="*/ 2 h 262"/>
                  <a:gd name="T74" fmla="*/ 84 w 240"/>
                  <a:gd name="T75" fmla="*/ 11 h 2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0" h="262">
                    <a:moveTo>
                      <a:pt x="91" y="17"/>
                    </a:moveTo>
                    <a:lnTo>
                      <a:pt x="97" y="32"/>
                    </a:lnTo>
                    <a:lnTo>
                      <a:pt x="111" y="48"/>
                    </a:lnTo>
                    <a:lnTo>
                      <a:pt x="124" y="64"/>
                    </a:lnTo>
                    <a:lnTo>
                      <a:pt x="131" y="78"/>
                    </a:lnTo>
                    <a:lnTo>
                      <a:pt x="141" y="72"/>
                    </a:lnTo>
                    <a:lnTo>
                      <a:pt x="154" y="62"/>
                    </a:lnTo>
                    <a:lnTo>
                      <a:pt x="167" y="51"/>
                    </a:lnTo>
                    <a:lnTo>
                      <a:pt x="183" y="40"/>
                    </a:lnTo>
                    <a:lnTo>
                      <a:pt x="197" y="30"/>
                    </a:lnTo>
                    <a:lnTo>
                      <a:pt x="208" y="21"/>
                    </a:lnTo>
                    <a:lnTo>
                      <a:pt x="218" y="15"/>
                    </a:lnTo>
                    <a:lnTo>
                      <a:pt x="226" y="15"/>
                    </a:lnTo>
                    <a:lnTo>
                      <a:pt x="233" y="24"/>
                    </a:lnTo>
                    <a:lnTo>
                      <a:pt x="236" y="35"/>
                    </a:lnTo>
                    <a:lnTo>
                      <a:pt x="236" y="47"/>
                    </a:lnTo>
                    <a:lnTo>
                      <a:pt x="240" y="58"/>
                    </a:lnTo>
                    <a:lnTo>
                      <a:pt x="237" y="64"/>
                    </a:lnTo>
                    <a:lnTo>
                      <a:pt x="228" y="72"/>
                    </a:lnTo>
                    <a:lnTo>
                      <a:pt x="216" y="84"/>
                    </a:lnTo>
                    <a:lnTo>
                      <a:pt x="201" y="94"/>
                    </a:lnTo>
                    <a:lnTo>
                      <a:pt x="187" y="105"/>
                    </a:lnTo>
                    <a:lnTo>
                      <a:pt x="173" y="117"/>
                    </a:lnTo>
                    <a:lnTo>
                      <a:pt x="160" y="127"/>
                    </a:lnTo>
                    <a:lnTo>
                      <a:pt x="151" y="134"/>
                    </a:lnTo>
                    <a:lnTo>
                      <a:pt x="160" y="145"/>
                    </a:lnTo>
                    <a:lnTo>
                      <a:pt x="170" y="157"/>
                    </a:lnTo>
                    <a:lnTo>
                      <a:pt x="178" y="167"/>
                    </a:lnTo>
                    <a:lnTo>
                      <a:pt x="183" y="180"/>
                    </a:lnTo>
                    <a:lnTo>
                      <a:pt x="186" y="194"/>
                    </a:lnTo>
                    <a:lnTo>
                      <a:pt x="193" y="207"/>
                    </a:lnTo>
                    <a:lnTo>
                      <a:pt x="201" y="220"/>
                    </a:lnTo>
                    <a:lnTo>
                      <a:pt x="210" y="232"/>
                    </a:lnTo>
                    <a:lnTo>
                      <a:pt x="213" y="242"/>
                    </a:lnTo>
                    <a:lnTo>
                      <a:pt x="210" y="252"/>
                    </a:lnTo>
                    <a:lnTo>
                      <a:pt x="197" y="258"/>
                    </a:lnTo>
                    <a:lnTo>
                      <a:pt x="173" y="262"/>
                    </a:lnTo>
                    <a:lnTo>
                      <a:pt x="168" y="254"/>
                    </a:lnTo>
                    <a:lnTo>
                      <a:pt x="161" y="242"/>
                    </a:lnTo>
                    <a:lnTo>
                      <a:pt x="154" y="228"/>
                    </a:lnTo>
                    <a:lnTo>
                      <a:pt x="147" y="212"/>
                    </a:lnTo>
                    <a:lnTo>
                      <a:pt x="138" y="198"/>
                    </a:lnTo>
                    <a:lnTo>
                      <a:pt x="130" y="185"/>
                    </a:lnTo>
                    <a:lnTo>
                      <a:pt x="123" y="175"/>
                    </a:lnTo>
                    <a:lnTo>
                      <a:pt x="116" y="171"/>
                    </a:lnTo>
                    <a:lnTo>
                      <a:pt x="106" y="182"/>
                    </a:lnTo>
                    <a:lnTo>
                      <a:pt x="93" y="195"/>
                    </a:lnTo>
                    <a:lnTo>
                      <a:pt x="77" y="207"/>
                    </a:lnTo>
                    <a:lnTo>
                      <a:pt x="61" y="217"/>
                    </a:lnTo>
                    <a:lnTo>
                      <a:pt x="46" y="225"/>
                    </a:lnTo>
                    <a:lnTo>
                      <a:pt x="28" y="228"/>
                    </a:lnTo>
                    <a:lnTo>
                      <a:pt x="13" y="225"/>
                    </a:lnTo>
                    <a:lnTo>
                      <a:pt x="0" y="215"/>
                    </a:lnTo>
                    <a:lnTo>
                      <a:pt x="3" y="207"/>
                    </a:lnTo>
                    <a:lnTo>
                      <a:pt x="11" y="194"/>
                    </a:lnTo>
                    <a:lnTo>
                      <a:pt x="24" y="181"/>
                    </a:lnTo>
                    <a:lnTo>
                      <a:pt x="38" y="167"/>
                    </a:lnTo>
                    <a:lnTo>
                      <a:pt x="53" y="154"/>
                    </a:lnTo>
                    <a:lnTo>
                      <a:pt x="67" y="141"/>
                    </a:lnTo>
                    <a:lnTo>
                      <a:pt x="78" y="131"/>
                    </a:lnTo>
                    <a:lnTo>
                      <a:pt x="86" y="124"/>
                    </a:lnTo>
                    <a:lnTo>
                      <a:pt x="80" y="112"/>
                    </a:lnTo>
                    <a:lnTo>
                      <a:pt x="71" y="100"/>
                    </a:lnTo>
                    <a:lnTo>
                      <a:pt x="61" y="85"/>
                    </a:lnTo>
                    <a:lnTo>
                      <a:pt x="51" y="70"/>
                    </a:lnTo>
                    <a:lnTo>
                      <a:pt x="41" y="55"/>
                    </a:lnTo>
                    <a:lnTo>
                      <a:pt x="33" y="41"/>
                    </a:lnTo>
                    <a:lnTo>
                      <a:pt x="27" y="30"/>
                    </a:lnTo>
                    <a:lnTo>
                      <a:pt x="24" y="18"/>
                    </a:lnTo>
                    <a:lnTo>
                      <a:pt x="30" y="10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6" y="0"/>
                    </a:lnTo>
                    <a:lnTo>
                      <a:pt x="66" y="2"/>
                    </a:lnTo>
                    <a:lnTo>
                      <a:pt x="76" y="5"/>
                    </a:lnTo>
                    <a:lnTo>
                      <a:pt x="84" y="11"/>
                    </a:lnTo>
                    <a:lnTo>
                      <a:pt x="91" y="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Freeform 53">
                <a:extLst>
                  <a:ext uri="{FF2B5EF4-FFF2-40B4-BE49-F238E27FC236}">
                    <a16:creationId xmlns:a16="http://schemas.microsoft.com/office/drawing/2014/main" id="{57E895A5-C55F-483B-800C-0A7B7F87B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5" y="1906"/>
                <a:ext cx="240" cy="261"/>
              </a:xfrm>
              <a:custGeom>
                <a:avLst/>
                <a:gdLst>
                  <a:gd name="T0" fmla="*/ 99 w 240"/>
                  <a:gd name="T1" fmla="*/ 30 h 261"/>
                  <a:gd name="T2" fmla="*/ 125 w 240"/>
                  <a:gd name="T3" fmla="*/ 63 h 261"/>
                  <a:gd name="T4" fmla="*/ 142 w 240"/>
                  <a:gd name="T5" fmla="*/ 71 h 261"/>
                  <a:gd name="T6" fmla="*/ 168 w 240"/>
                  <a:gd name="T7" fmla="*/ 50 h 261"/>
                  <a:gd name="T8" fmla="*/ 196 w 240"/>
                  <a:gd name="T9" fmla="*/ 27 h 261"/>
                  <a:gd name="T10" fmla="*/ 219 w 240"/>
                  <a:gd name="T11" fmla="*/ 14 h 261"/>
                  <a:gd name="T12" fmla="*/ 233 w 240"/>
                  <a:gd name="T13" fmla="*/ 23 h 261"/>
                  <a:gd name="T14" fmla="*/ 236 w 240"/>
                  <a:gd name="T15" fmla="*/ 46 h 261"/>
                  <a:gd name="T16" fmla="*/ 237 w 240"/>
                  <a:gd name="T17" fmla="*/ 63 h 261"/>
                  <a:gd name="T18" fmla="*/ 216 w 240"/>
                  <a:gd name="T19" fmla="*/ 83 h 261"/>
                  <a:gd name="T20" fmla="*/ 188 w 240"/>
                  <a:gd name="T21" fmla="*/ 104 h 261"/>
                  <a:gd name="T22" fmla="*/ 160 w 240"/>
                  <a:gd name="T23" fmla="*/ 124 h 261"/>
                  <a:gd name="T24" fmla="*/ 160 w 240"/>
                  <a:gd name="T25" fmla="*/ 143 h 261"/>
                  <a:gd name="T26" fmla="*/ 179 w 240"/>
                  <a:gd name="T27" fmla="*/ 164 h 261"/>
                  <a:gd name="T28" fmla="*/ 186 w 240"/>
                  <a:gd name="T29" fmla="*/ 191 h 261"/>
                  <a:gd name="T30" fmla="*/ 202 w 240"/>
                  <a:gd name="T31" fmla="*/ 217 h 261"/>
                  <a:gd name="T32" fmla="*/ 213 w 240"/>
                  <a:gd name="T33" fmla="*/ 240 h 261"/>
                  <a:gd name="T34" fmla="*/ 199 w 240"/>
                  <a:gd name="T35" fmla="*/ 257 h 261"/>
                  <a:gd name="T36" fmla="*/ 169 w 240"/>
                  <a:gd name="T37" fmla="*/ 253 h 261"/>
                  <a:gd name="T38" fmla="*/ 155 w 240"/>
                  <a:gd name="T39" fmla="*/ 227 h 261"/>
                  <a:gd name="T40" fmla="*/ 139 w 240"/>
                  <a:gd name="T41" fmla="*/ 197 h 261"/>
                  <a:gd name="T42" fmla="*/ 123 w 240"/>
                  <a:gd name="T43" fmla="*/ 174 h 261"/>
                  <a:gd name="T44" fmla="*/ 105 w 240"/>
                  <a:gd name="T45" fmla="*/ 181 h 261"/>
                  <a:gd name="T46" fmla="*/ 76 w 240"/>
                  <a:gd name="T47" fmla="*/ 206 h 261"/>
                  <a:gd name="T48" fmla="*/ 45 w 240"/>
                  <a:gd name="T49" fmla="*/ 224 h 261"/>
                  <a:gd name="T50" fmla="*/ 13 w 240"/>
                  <a:gd name="T51" fmla="*/ 224 h 261"/>
                  <a:gd name="T52" fmla="*/ 3 w 240"/>
                  <a:gd name="T53" fmla="*/ 204 h 261"/>
                  <a:gd name="T54" fmla="*/ 25 w 240"/>
                  <a:gd name="T55" fmla="*/ 178 h 261"/>
                  <a:gd name="T56" fmla="*/ 53 w 240"/>
                  <a:gd name="T57" fmla="*/ 151 h 261"/>
                  <a:gd name="T58" fmla="*/ 79 w 240"/>
                  <a:gd name="T59" fmla="*/ 128 h 261"/>
                  <a:gd name="T60" fmla="*/ 80 w 240"/>
                  <a:gd name="T61" fmla="*/ 111 h 261"/>
                  <a:gd name="T62" fmla="*/ 62 w 240"/>
                  <a:gd name="T63" fmla="*/ 83 h 261"/>
                  <a:gd name="T64" fmla="*/ 42 w 240"/>
                  <a:gd name="T65" fmla="*/ 53 h 261"/>
                  <a:gd name="T66" fmla="*/ 28 w 240"/>
                  <a:gd name="T67" fmla="*/ 27 h 261"/>
                  <a:gd name="T68" fmla="*/ 30 w 240"/>
                  <a:gd name="T69" fmla="*/ 7 h 261"/>
                  <a:gd name="T70" fmla="*/ 48 w 240"/>
                  <a:gd name="T71" fmla="*/ 0 h 261"/>
                  <a:gd name="T72" fmla="*/ 68 w 240"/>
                  <a:gd name="T73" fmla="*/ 1 h 261"/>
                  <a:gd name="T74" fmla="*/ 86 w 240"/>
                  <a:gd name="T75" fmla="*/ 10 h 2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0" h="261">
                    <a:moveTo>
                      <a:pt x="93" y="14"/>
                    </a:moveTo>
                    <a:lnTo>
                      <a:pt x="99" y="30"/>
                    </a:lnTo>
                    <a:lnTo>
                      <a:pt x="112" y="46"/>
                    </a:lnTo>
                    <a:lnTo>
                      <a:pt x="125" y="63"/>
                    </a:lnTo>
                    <a:lnTo>
                      <a:pt x="132" y="77"/>
                    </a:lnTo>
                    <a:lnTo>
                      <a:pt x="142" y="71"/>
                    </a:lnTo>
                    <a:lnTo>
                      <a:pt x="155" y="61"/>
                    </a:lnTo>
                    <a:lnTo>
                      <a:pt x="168" y="50"/>
                    </a:lnTo>
                    <a:lnTo>
                      <a:pt x="182" y="38"/>
                    </a:lnTo>
                    <a:lnTo>
                      <a:pt x="196" y="27"/>
                    </a:lnTo>
                    <a:lnTo>
                      <a:pt x="209" y="18"/>
                    </a:lnTo>
                    <a:lnTo>
                      <a:pt x="219" y="14"/>
                    </a:lnTo>
                    <a:lnTo>
                      <a:pt x="226" y="14"/>
                    </a:lnTo>
                    <a:lnTo>
                      <a:pt x="233" y="23"/>
                    </a:lnTo>
                    <a:lnTo>
                      <a:pt x="236" y="34"/>
                    </a:lnTo>
                    <a:lnTo>
                      <a:pt x="236" y="46"/>
                    </a:lnTo>
                    <a:lnTo>
                      <a:pt x="240" y="56"/>
                    </a:lnTo>
                    <a:lnTo>
                      <a:pt x="237" y="63"/>
                    </a:lnTo>
                    <a:lnTo>
                      <a:pt x="229" y="71"/>
                    </a:lnTo>
                    <a:lnTo>
                      <a:pt x="216" y="83"/>
                    </a:lnTo>
                    <a:lnTo>
                      <a:pt x="203" y="93"/>
                    </a:lnTo>
                    <a:lnTo>
                      <a:pt x="188" y="104"/>
                    </a:lnTo>
                    <a:lnTo>
                      <a:pt x="173" y="116"/>
                    </a:lnTo>
                    <a:lnTo>
                      <a:pt x="160" y="124"/>
                    </a:lnTo>
                    <a:lnTo>
                      <a:pt x="152" y="131"/>
                    </a:lnTo>
                    <a:lnTo>
                      <a:pt x="160" y="143"/>
                    </a:lnTo>
                    <a:lnTo>
                      <a:pt x="170" y="154"/>
                    </a:lnTo>
                    <a:lnTo>
                      <a:pt x="179" y="164"/>
                    </a:lnTo>
                    <a:lnTo>
                      <a:pt x="183" y="177"/>
                    </a:lnTo>
                    <a:lnTo>
                      <a:pt x="186" y="191"/>
                    </a:lnTo>
                    <a:lnTo>
                      <a:pt x="193" y="204"/>
                    </a:lnTo>
                    <a:lnTo>
                      <a:pt x="202" y="217"/>
                    </a:lnTo>
                    <a:lnTo>
                      <a:pt x="210" y="230"/>
                    </a:lnTo>
                    <a:lnTo>
                      <a:pt x="213" y="240"/>
                    </a:lnTo>
                    <a:lnTo>
                      <a:pt x="210" y="248"/>
                    </a:lnTo>
                    <a:lnTo>
                      <a:pt x="199" y="257"/>
                    </a:lnTo>
                    <a:lnTo>
                      <a:pt x="175" y="261"/>
                    </a:lnTo>
                    <a:lnTo>
                      <a:pt x="169" y="253"/>
                    </a:lnTo>
                    <a:lnTo>
                      <a:pt x="163" y="241"/>
                    </a:lnTo>
                    <a:lnTo>
                      <a:pt x="155" y="227"/>
                    </a:lnTo>
                    <a:lnTo>
                      <a:pt x="148" y="211"/>
                    </a:lnTo>
                    <a:lnTo>
                      <a:pt x="139" y="197"/>
                    </a:lnTo>
                    <a:lnTo>
                      <a:pt x="130" y="184"/>
                    </a:lnTo>
                    <a:lnTo>
                      <a:pt x="123" y="174"/>
                    </a:lnTo>
                    <a:lnTo>
                      <a:pt x="116" y="170"/>
                    </a:lnTo>
                    <a:lnTo>
                      <a:pt x="105" y="181"/>
                    </a:lnTo>
                    <a:lnTo>
                      <a:pt x="92" y="193"/>
                    </a:lnTo>
                    <a:lnTo>
                      <a:pt x="76" y="206"/>
                    </a:lnTo>
                    <a:lnTo>
                      <a:pt x="60" y="217"/>
                    </a:lnTo>
                    <a:lnTo>
                      <a:pt x="45" y="224"/>
                    </a:lnTo>
                    <a:lnTo>
                      <a:pt x="28" y="227"/>
                    </a:lnTo>
                    <a:lnTo>
                      <a:pt x="13" y="224"/>
                    </a:lnTo>
                    <a:lnTo>
                      <a:pt x="0" y="213"/>
                    </a:lnTo>
                    <a:lnTo>
                      <a:pt x="3" y="204"/>
                    </a:lnTo>
                    <a:lnTo>
                      <a:pt x="12" y="193"/>
                    </a:lnTo>
                    <a:lnTo>
                      <a:pt x="25" y="178"/>
                    </a:lnTo>
                    <a:lnTo>
                      <a:pt x="39" y="166"/>
                    </a:lnTo>
                    <a:lnTo>
                      <a:pt x="53" y="151"/>
                    </a:lnTo>
                    <a:lnTo>
                      <a:pt x="68" y="140"/>
                    </a:lnTo>
                    <a:lnTo>
                      <a:pt x="79" y="128"/>
                    </a:lnTo>
                    <a:lnTo>
                      <a:pt x="86" y="121"/>
                    </a:lnTo>
                    <a:lnTo>
                      <a:pt x="80" y="111"/>
                    </a:lnTo>
                    <a:lnTo>
                      <a:pt x="72" y="98"/>
                    </a:lnTo>
                    <a:lnTo>
                      <a:pt x="62" y="83"/>
                    </a:lnTo>
                    <a:lnTo>
                      <a:pt x="52" y="68"/>
                    </a:lnTo>
                    <a:lnTo>
                      <a:pt x="42" y="53"/>
                    </a:lnTo>
                    <a:lnTo>
                      <a:pt x="33" y="38"/>
                    </a:lnTo>
                    <a:lnTo>
                      <a:pt x="28" y="27"/>
                    </a:lnTo>
                    <a:lnTo>
                      <a:pt x="25" y="17"/>
                    </a:lnTo>
                    <a:lnTo>
                      <a:pt x="30" y="7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68" y="1"/>
                    </a:lnTo>
                    <a:lnTo>
                      <a:pt x="78" y="6"/>
                    </a:lnTo>
                    <a:lnTo>
                      <a:pt x="86" y="10"/>
                    </a:lnTo>
                    <a:lnTo>
                      <a:pt x="93" y="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Freeform 54">
                <a:extLst>
                  <a:ext uri="{FF2B5EF4-FFF2-40B4-BE49-F238E27FC236}">
                    <a16:creationId xmlns:a16="http://schemas.microsoft.com/office/drawing/2014/main" id="{42F2E3D6-779E-4478-84BE-919CDAAF9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1416"/>
                <a:ext cx="39" cy="35"/>
              </a:xfrm>
              <a:custGeom>
                <a:avLst/>
                <a:gdLst>
                  <a:gd name="T0" fmla="*/ 39 w 39"/>
                  <a:gd name="T1" fmla="*/ 35 h 35"/>
                  <a:gd name="T2" fmla="*/ 0 w 39"/>
                  <a:gd name="T3" fmla="*/ 33 h 35"/>
                  <a:gd name="T4" fmla="*/ 24 w 39"/>
                  <a:gd name="T5" fmla="*/ 0 h 35"/>
                  <a:gd name="T6" fmla="*/ 39 w 39"/>
                  <a:gd name="T7" fmla="*/ 35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35">
                    <a:moveTo>
                      <a:pt x="39" y="35"/>
                    </a:moveTo>
                    <a:lnTo>
                      <a:pt x="0" y="33"/>
                    </a:lnTo>
                    <a:lnTo>
                      <a:pt x="24" y="0"/>
                    </a:lnTo>
                    <a:lnTo>
                      <a:pt x="39" y="3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55">
                <a:extLst>
                  <a:ext uri="{FF2B5EF4-FFF2-40B4-BE49-F238E27FC236}">
                    <a16:creationId xmlns:a16="http://schemas.microsoft.com/office/drawing/2014/main" id="{41EFF95C-B9C7-4849-BF3B-0DE3F9A82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1424"/>
                <a:ext cx="35" cy="33"/>
              </a:xfrm>
              <a:custGeom>
                <a:avLst/>
                <a:gdLst>
                  <a:gd name="T0" fmla="*/ 35 w 35"/>
                  <a:gd name="T1" fmla="*/ 5 h 33"/>
                  <a:gd name="T2" fmla="*/ 35 w 35"/>
                  <a:gd name="T3" fmla="*/ 25 h 33"/>
                  <a:gd name="T4" fmla="*/ 31 w 35"/>
                  <a:gd name="T5" fmla="*/ 33 h 33"/>
                  <a:gd name="T6" fmla="*/ 20 w 35"/>
                  <a:gd name="T7" fmla="*/ 33 h 33"/>
                  <a:gd name="T8" fmla="*/ 0 w 35"/>
                  <a:gd name="T9" fmla="*/ 32 h 33"/>
                  <a:gd name="T10" fmla="*/ 3 w 35"/>
                  <a:gd name="T11" fmla="*/ 0 h 33"/>
                  <a:gd name="T12" fmla="*/ 10 w 35"/>
                  <a:gd name="T13" fmla="*/ 0 h 33"/>
                  <a:gd name="T14" fmla="*/ 20 w 35"/>
                  <a:gd name="T15" fmla="*/ 0 h 33"/>
                  <a:gd name="T16" fmla="*/ 30 w 35"/>
                  <a:gd name="T17" fmla="*/ 2 h 33"/>
                  <a:gd name="T18" fmla="*/ 35 w 35"/>
                  <a:gd name="T19" fmla="*/ 5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33">
                    <a:moveTo>
                      <a:pt x="35" y="5"/>
                    </a:moveTo>
                    <a:lnTo>
                      <a:pt x="35" y="25"/>
                    </a:lnTo>
                    <a:lnTo>
                      <a:pt x="31" y="33"/>
                    </a:lnTo>
                    <a:lnTo>
                      <a:pt x="20" y="33"/>
                    </a:lnTo>
                    <a:lnTo>
                      <a:pt x="0" y="3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0" y="2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56">
                <a:extLst>
                  <a:ext uri="{FF2B5EF4-FFF2-40B4-BE49-F238E27FC236}">
                    <a16:creationId xmlns:a16="http://schemas.microsoft.com/office/drawing/2014/main" id="{AB4ABBC9-A8E6-477C-8FC0-8942C1354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1439"/>
                <a:ext cx="37" cy="27"/>
              </a:xfrm>
              <a:custGeom>
                <a:avLst/>
                <a:gdLst>
                  <a:gd name="T0" fmla="*/ 35 w 37"/>
                  <a:gd name="T1" fmla="*/ 4 h 27"/>
                  <a:gd name="T2" fmla="*/ 37 w 37"/>
                  <a:gd name="T3" fmla="*/ 5 h 27"/>
                  <a:gd name="T4" fmla="*/ 37 w 37"/>
                  <a:gd name="T5" fmla="*/ 5 h 27"/>
                  <a:gd name="T6" fmla="*/ 37 w 37"/>
                  <a:gd name="T7" fmla="*/ 7 h 27"/>
                  <a:gd name="T8" fmla="*/ 37 w 37"/>
                  <a:gd name="T9" fmla="*/ 8 h 27"/>
                  <a:gd name="T10" fmla="*/ 35 w 37"/>
                  <a:gd name="T11" fmla="*/ 21 h 27"/>
                  <a:gd name="T12" fmla="*/ 35 w 37"/>
                  <a:gd name="T13" fmla="*/ 22 h 27"/>
                  <a:gd name="T14" fmla="*/ 35 w 37"/>
                  <a:gd name="T15" fmla="*/ 24 h 27"/>
                  <a:gd name="T16" fmla="*/ 35 w 37"/>
                  <a:gd name="T17" fmla="*/ 25 h 27"/>
                  <a:gd name="T18" fmla="*/ 34 w 37"/>
                  <a:gd name="T19" fmla="*/ 25 h 27"/>
                  <a:gd name="T20" fmla="*/ 32 w 37"/>
                  <a:gd name="T21" fmla="*/ 27 h 27"/>
                  <a:gd name="T22" fmla="*/ 31 w 37"/>
                  <a:gd name="T23" fmla="*/ 27 h 27"/>
                  <a:gd name="T24" fmla="*/ 30 w 37"/>
                  <a:gd name="T25" fmla="*/ 27 h 27"/>
                  <a:gd name="T26" fmla="*/ 27 w 37"/>
                  <a:gd name="T27" fmla="*/ 27 h 27"/>
                  <a:gd name="T28" fmla="*/ 0 w 37"/>
                  <a:gd name="T29" fmla="*/ 24 h 27"/>
                  <a:gd name="T30" fmla="*/ 3 w 37"/>
                  <a:gd name="T31" fmla="*/ 0 h 27"/>
                  <a:gd name="T32" fmla="*/ 30 w 37"/>
                  <a:gd name="T33" fmla="*/ 2 h 27"/>
                  <a:gd name="T34" fmla="*/ 31 w 37"/>
                  <a:gd name="T35" fmla="*/ 2 h 27"/>
                  <a:gd name="T36" fmla="*/ 34 w 37"/>
                  <a:gd name="T37" fmla="*/ 2 h 27"/>
                  <a:gd name="T38" fmla="*/ 35 w 37"/>
                  <a:gd name="T39" fmla="*/ 2 h 27"/>
                  <a:gd name="T40" fmla="*/ 35 w 37"/>
                  <a:gd name="T41" fmla="*/ 4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" h="27">
                    <a:moveTo>
                      <a:pt x="35" y="4"/>
                    </a:moveTo>
                    <a:lnTo>
                      <a:pt x="37" y="5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27" y="27"/>
                    </a:lnTo>
                    <a:lnTo>
                      <a:pt x="0" y="24"/>
                    </a:lnTo>
                    <a:lnTo>
                      <a:pt x="3" y="0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57">
                <a:extLst>
                  <a:ext uri="{FF2B5EF4-FFF2-40B4-BE49-F238E27FC236}">
                    <a16:creationId xmlns:a16="http://schemas.microsoft.com/office/drawing/2014/main" id="{2278CBB9-8261-4470-81D8-1E3DB321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1" y="1526"/>
                <a:ext cx="44" cy="71"/>
              </a:xfrm>
              <a:custGeom>
                <a:avLst/>
                <a:gdLst>
                  <a:gd name="T0" fmla="*/ 44 w 44"/>
                  <a:gd name="T1" fmla="*/ 10 h 71"/>
                  <a:gd name="T2" fmla="*/ 43 w 44"/>
                  <a:gd name="T3" fmla="*/ 25 h 71"/>
                  <a:gd name="T4" fmla="*/ 44 w 44"/>
                  <a:gd name="T5" fmla="*/ 40 h 71"/>
                  <a:gd name="T6" fmla="*/ 44 w 44"/>
                  <a:gd name="T7" fmla="*/ 51 h 71"/>
                  <a:gd name="T8" fmla="*/ 43 w 44"/>
                  <a:gd name="T9" fmla="*/ 60 h 71"/>
                  <a:gd name="T10" fmla="*/ 40 w 44"/>
                  <a:gd name="T11" fmla="*/ 65 h 71"/>
                  <a:gd name="T12" fmla="*/ 33 w 44"/>
                  <a:gd name="T13" fmla="*/ 70 h 71"/>
                  <a:gd name="T14" fmla="*/ 23 w 44"/>
                  <a:gd name="T15" fmla="*/ 71 h 71"/>
                  <a:gd name="T16" fmla="*/ 7 w 44"/>
                  <a:gd name="T17" fmla="*/ 70 h 71"/>
                  <a:gd name="T18" fmla="*/ 0 w 44"/>
                  <a:gd name="T19" fmla="*/ 61 h 71"/>
                  <a:gd name="T20" fmla="*/ 0 w 44"/>
                  <a:gd name="T21" fmla="*/ 41 h 71"/>
                  <a:gd name="T22" fmla="*/ 3 w 44"/>
                  <a:gd name="T23" fmla="*/ 20 h 71"/>
                  <a:gd name="T24" fmla="*/ 4 w 44"/>
                  <a:gd name="T25" fmla="*/ 7 h 71"/>
                  <a:gd name="T26" fmla="*/ 10 w 44"/>
                  <a:gd name="T27" fmla="*/ 1 h 71"/>
                  <a:gd name="T28" fmla="*/ 24 w 44"/>
                  <a:gd name="T29" fmla="*/ 0 h 71"/>
                  <a:gd name="T30" fmla="*/ 39 w 44"/>
                  <a:gd name="T31" fmla="*/ 4 h 71"/>
                  <a:gd name="T32" fmla="*/ 44 w 44"/>
                  <a:gd name="T33" fmla="*/ 1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71">
                    <a:moveTo>
                      <a:pt x="44" y="10"/>
                    </a:moveTo>
                    <a:lnTo>
                      <a:pt x="43" y="25"/>
                    </a:lnTo>
                    <a:lnTo>
                      <a:pt x="44" y="40"/>
                    </a:lnTo>
                    <a:lnTo>
                      <a:pt x="44" y="51"/>
                    </a:lnTo>
                    <a:lnTo>
                      <a:pt x="43" y="60"/>
                    </a:lnTo>
                    <a:lnTo>
                      <a:pt x="40" y="65"/>
                    </a:lnTo>
                    <a:lnTo>
                      <a:pt x="33" y="70"/>
                    </a:lnTo>
                    <a:lnTo>
                      <a:pt x="23" y="71"/>
                    </a:lnTo>
                    <a:lnTo>
                      <a:pt x="7" y="70"/>
                    </a:lnTo>
                    <a:lnTo>
                      <a:pt x="0" y="61"/>
                    </a:lnTo>
                    <a:lnTo>
                      <a:pt x="0" y="41"/>
                    </a:lnTo>
                    <a:lnTo>
                      <a:pt x="3" y="20"/>
                    </a:lnTo>
                    <a:lnTo>
                      <a:pt x="4" y="7"/>
                    </a:lnTo>
                    <a:lnTo>
                      <a:pt x="10" y="1"/>
                    </a:lnTo>
                    <a:lnTo>
                      <a:pt x="24" y="0"/>
                    </a:lnTo>
                    <a:lnTo>
                      <a:pt x="39" y="4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58">
                <a:extLst>
                  <a:ext uri="{FF2B5EF4-FFF2-40B4-BE49-F238E27FC236}">
                    <a16:creationId xmlns:a16="http://schemas.microsoft.com/office/drawing/2014/main" id="{5A9A872E-30E9-458A-8113-3E1F9B651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1541"/>
                <a:ext cx="46" cy="70"/>
              </a:xfrm>
              <a:custGeom>
                <a:avLst/>
                <a:gdLst>
                  <a:gd name="T0" fmla="*/ 46 w 46"/>
                  <a:gd name="T1" fmla="*/ 10 h 70"/>
                  <a:gd name="T2" fmla="*/ 44 w 46"/>
                  <a:gd name="T3" fmla="*/ 28 h 70"/>
                  <a:gd name="T4" fmla="*/ 44 w 46"/>
                  <a:gd name="T5" fmla="*/ 40 h 70"/>
                  <a:gd name="T6" fmla="*/ 44 w 46"/>
                  <a:gd name="T7" fmla="*/ 52 h 70"/>
                  <a:gd name="T8" fmla="*/ 44 w 46"/>
                  <a:gd name="T9" fmla="*/ 59 h 70"/>
                  <a:gd name="T10" fmla="*/ 40 w 46"/>
                  <a:gd name="T11" fmla="*/ 66 h 70"/>
                  <a:gd name="T12" fmla="*/ 34 w 46"/>
                  <a:gd name="T13" fmla="*/ 69 h 70"/>
                  <a:gd name="T14" fmla="*/ 24 w 46"/>
                  <a:gd name="T15" fmla="*/ 70 h 70"/>
                  <a:gd name="T16" fmla="*/ 8 w 46"/>
                  <a:gd name="T17" fmla="*/ 70 h 70"/>
                  <a:gd name="T18" fmla="*/ 0 w 46"/>
                  <a:gd name="T19" fmla="*/ 60 h 70"/>
                  <a:gd name="T20" fmla="*/ 0 w 46"/>
                  <a:gd name="T21" fmla="*/ 40 h 70"/>
                  <a:gd name="T22" fmla="*/ 3 w 46"/>
                  <a:gd name="T23" fmla="*/ 20 h 70"/>
                  <a:gd name="T24" fmla="*/ 6 w 46"/>
                  <a:gd name="T25" fmla="*/ 6 h 70"/>
                  <a:gd name="T26" fmla="*/ 11 w 46"/>
                  <a:gd name="T27" fmla="*/ 0 h 70"/>
                  <a:gd name="T28" fmla="*/ 26 w 46"/>
                  <a:gd name="T29" fmla="*/ 0 h 70"/>
                  <a:gd name="T30" fmla="*/ 40 w 46"/>
                  <a:gd name="T31" fmla="*/ 3 h 70"/>
                  <a:gd name="T32" fmla="*/ 46 w 46"/>
                  <a:gd name="T33" fmla="*/ 1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70">
                    <a:moveTo>
                      <a:pt x="46" y="10"/>
                    </a:moveTo>
                    <a:lnTo>
                      <a:pt x="44" y="28"/>
                    </a:lnTo>
                    <a:lnTo>
                      <a:pt x="44" y="40"/>
                    </a:lnTo>
                    <a:lnTo>
                      <a:pt x="44" y="52"/>
                    </a:lnTo>
                    <a:lnTo>
                      <a:pt x="44" y="59"/>
                    </a:lnTo>
                    <a:lnTo>
                      <a:pt x="40" y="66"/>
                    </a:lnTo>
                    <a:lnTo>
                      <a:pt x="34" y="69"/>
                    </a:lnTo>
                    <a:lnTo>
                      <a:pt x="24" y="70"/>
                    </a:lnTo>
                    <a:lnTo>
                      <a:pt x="8" y="70"/>
                    </a:lnTo>
                    <a:lnTo>
                      <a:pt x="0" y="60"/>
                    </a:lnTo>
                    <a:lnTo>
                      <a:pt x="0" y="40"/>
                    </a:lnTo>
                    <a:lnTo>
                      <a:pt x="3" y="20"/>
                    </a:lnTo>
                    <a:lnTo>
                      <a:pt x="6" y="6"/>
                    </a:lnTo>
                    <a:lnTo>
                      <a:pt x="11" y="0"/>
                    </a:lnTo>
                    <a:lnTo>
                      <a:pt x="26" y="0"/>
                    </a:lnTo>
                    <a:lnTo>
                      <a:pt x="40" y="3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9" name="WordArt 59">
              <a:extLst>
                <a:ext uri="{FF2B5EF4-FFF2-40B4-BE49-F238E27FC236}">
                  <a16:creationId xmlns:a16="http://schemas.microsoft.com/office/drawing/2014/main" id="{225B46D6-8150-49B6-927D-4DC1A1578AD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52" y="1200"/>
              <a:ext cx="139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 panose="020B0A04020102020204" pitchFamily="34" charset="0"/>
                </a:rPr>
                <a:t>Calendar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E42CF06-62CE-466C-BB28-B343CE5035C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58938"/>
            <a:ext cx="46482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</a:t>
            </a:r>
            <a:r>
              <a:rPr lang="en-US" altLang="en-US" sz="4000"/>
              <a:t>“</a:t>
            </a:r>
            <a:r>
              <a:rPr lang="en-US" altLang="en-US" sz="3200"/>
              <a:t>I believe humans get a lot done, not because we're smart, but because we have thumbs so we can make coffee.”</a:t>
            </a:r>
            <a:r>
              <a:rPr lang="en-US" altLang="en-US" sz="2800"/>
              <a:t> 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0"/>
              <a:t>	</a:t>
            </a:r>
            <a:r>
              <a:rPr lang="en-US" altLang="en-US" sz="1800" b="0"/>
              <a:t>	</a:t>
            </a:r>
            <a:r>
              <a:rPr lang="en-US" altLang="en-US" b="0" i="1"/>
              <a:t>~ Flash Rosenberg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</a:t>
            </a:r>
            <a:endParaRPr lang="en-US" altLang="en-US" sz="2800">
              <a:solidFill>
                <a:srgbClr val="0000FF"/>
              </a:solidFill>
            </a:endParaRPr>
          </a:p>
        </p:txBody>
      </p:sp>
      <p:pic>
        <p:nvPicPr>
          <p:cNvPr id="7171" name="Picture 3" descr="so00259_">
            <a:extLst>
              <a:ext uri="{FF2B5EF4-FFF2-40B4-BE49-F238E27FC236}">
                <a16:creationId xmlns:a16="http://schemas.microsoft.com/office/drawing/2014/main" id="{0010D166-C9C5-4EA4-8290-1D63C17D5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304800"/>
            <a:ext cx="34893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93BDA9C-7E0F-48C4-8B44-B9FF70DEBA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25600"/>
            <a:ext cx="35052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/>
              <a:t>	“Watermelon — it's a good fruit. You eat, you drink, you wash your face.”</a:t>
            </a:r>
            <a:r>
              <a:rPr lang="en-US" altLang="en-US" sz="2800"/>
              <a:t> </a:t>
            </a:r>
            <a:br>
              <a:rPr lang="en-US" altLang="en-US" sz="2800"/>
            </a:br>
            <a:r>
              <a:rPr lang="en-US" altLang="en-US" sz="3200"/>
              <a:t>	</a:t>
            </a:r>
            <a:r>
              <a:rPr lang="en-US" altLang="en-US" b="0" i="1"/>
              <a:t>~ Enrico Caruso</a:t>
            </a:r>
          </a:p>
        </p:txBody>
      </p:sp>
      <p:pic>
        <p:nvPicPr>
          <p:cNvPr id="8195" name="Picture 3" descr="j0262910">
            <a:extLst>
              <a:ext uri="{FF2B5EF4-FFF2-40B4-BE49-F238E27FC236}">
                <a16:creationId xmlns:a16="http://schemas.microsoft.com/office/drawing/2014/main" id="{FDBE3A90-CB50-4C3A-A332-4FBB36C9B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20788"/>
            <a:ext cx="4953000" cy="4483100"/>
          </a:xfrm>
          <a:prstGeom prst="rect">
            <a:avLst/>
          </a:prstGeom>
          <a:noFill/>
          <a:ln w="63500">
            <a:solidFill>
              <a:srgbClr val="FF00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69FCFF4-2671-4300-A723-E89AB9B406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65225"/>
            <a:ext cx="4038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 </a:t>
            </a:r>
            <a:r>
              <a:rPr lang="en-US" altLang="en-US" sz="3200"/>
              <a:t>	“You can say this for ready-mixes </a:t>
            </a:r>
            <a:r>
              <a:rPr lang="en-US" altLang="en-US" sz="3600"/>
              <a:t>—</a:t>
            </a:r>
            <a:r>
              <a:rPr lang="en-US" altLang="en-US" sz="3200"/>
              <a:t> the next generation isn't going to have any trouble making pies exactly like mother used to make.”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		</a:t>
            </a:r>
            <a:r>
              <a:rPr lang="en-US" altLang="en-US" b="0" i="1"/>
              <a:t>~ Earl Wilson</a:t>
            </a:r>
          </a:p>
        </p:txBody>
      </p:sp>
      <p:pic>
        <p:nvPicPr>
          <p:cNvPr id="9219" name="Picture 3" descr="hh01004_">
            <a:extLst>
              <a:ext uri="{FF2B5EF4-FFF2-40B4-BE49-F238E27FC236}">
                <a16:creationId xmlns:a16="http://schemas.microsoft.com/office/drawing/2014/main" id="{824E86F5-9D62-45D9-AAD6-CE291718E8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900" y="609600"/>
            <a:ext cx="4102100" cy="5562600"/>
          </a:xfr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2736201-3932-403D-8733-21B99199BD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8862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600"/>
              <a:t>	</a:t>
            </a:r>
            <a:r>
              <a:rPr lang="en-US" altLang="en-US" sz="3200"/>
              <a:t>“My doctor told me to stop having intimate dinners for four. Unless there are three other people.”</a:t>
            </a:r>
            <a:r>
              <a:rPr lang="en-US" altLang="en-US" sz="2800"/>
              <a:t> </a:t>
            </a:r>
            <a:br>
              <a:rPr lang="en-US" altLang="en-US" sz="2800"/>
            </a:br>
            <a:r>
              <a:rPr lang="en-US" altLang="en-US" sz="2800"/>
              <a:t>	</a:t>
            </a:r>
            <a:r>
              <a:rPr lang="en-US" altLang="en-US" b="0" i="1"/>
              <a:t>~ Orson Welles</a:t>
            </a:r>
            <a:br>
              <a:rPr lang="en-US" altLang="en-US" b="0"/>
            </a:br>
            <a:r>
              <a:rPr lang="en-US" altLang="en-US" sz="3600"/>
              <a:t>	</a:t>
            </a:r>
            <a:endParaRPr lang="en-US" altLang="en-US" b="0"/>
          </a:p>
        </p:txBody>
      </p:sp>
      <p:grpSp>
        <p:nvGrpSpPr>
          <p:cNvPr id="10243" name="Group 3">
            <a:extLst>
              <a:ext uri="{FF2B5EF4-FFF2-40B4-BE49-F238E27FC236}">
                <a16:creationId xmlns:a16="http://schemas.microsoft.com/office/drawing/2014/main" id="{F4BEB11E-D680-4D01-A609-ABA57FDFDDFE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90600"/>
            <a:ext cx="4800600" cy="5029200"/>
            <a:chOff x="2880" y="912"/>
            <a:chExt cx="2688" cy="2640"/>
          </a:xfrm>
        </p:grpSpPr>
        <p:sp>
          <p:nvSpPr>
            <p:cNvPr id="10244" name="AutoShape 4">
              <a:extLst>
                <a:ext uri="{FF2B5EF4-FFF2-40B4-BE49-F238E27FC236}">
                  <a16:creationId xmlns:a16="http://schemas.microsoft.com/office/drawing/2014/main" id="{5C7728FD-CE0C-44AA-98E1-27FF75AB137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0" y="912"/>
              <a:ext cx="2688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" name="Freeform 5">
              <a:extLst>
                <a:ext uri="{FF2B5EF4-FFF2-40B4-BE49-F238E27FC236}">
                  <a16:creationId xmlns:a16="http://schemas.microsoft.com/office/drawing/2014/main" id="{B3BD06B7-90E1-4777-B0DA-052C8CE43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919"/>
              <a:ext cx="2596" cy="2621"/>
            </a:xfrm>
            <a:custGeom>
              <a:avLst/>
              <a:gdLst>
                <a:gd name="T0" fmla="*/ 219 w 2401"/>
                <a:gd name="T1" fmla="*/ 526 h 2451"/>
                <a:gd name="T2" fmla="*/ 167 w 2401"/>
                <a:gd name="T3" fmla="*/ 523 h 2451"/>
                <a:gd name="T4" fmla="*/ 141 w 2401"/>
                <a:gd name="T5" fmla="*/ 489 h 2451"/>
                <a:gd name="T6" fmla="*/ 0 w 2401"/>
                <a:gd name="T7" fmla="*/ 491 h 2451"/>
                <a:gd name="T8" fmla="*/ 43 w 2401"/>
                <a:gd name="T9" fmla="*/ 781 h 2451"/>
                <a:gd name="T10" fmla="*/ 185 w 2401"/>
                <a:gd name="T11" fmla="*/ 1730 h 2451"/>
                <a:gd name="T12" fmla="*/ 279 w 2401"/>
                <a:gd name="T13" fmla="*/ 2073 h 2451"/>
                <a:gd name="T14" fmla="*/ 296 w 2401"/>
                <a:gd name="T15" fmla="*/ 2154 h 2451"/>
                <a:gd name="T16" fmla="*/ 287 w 2401"/>
                <a:gd name="T17" fmla="*/ 2198 h 2451"/>
                <a:gd name="T18" fmla="*/ 493 w 2401"/>
                <a:gd name="T19" fmla="*/ 3661 h 2451"/>
                <a:gd name="T20" fmla="*/ 532 w 2401"/>
                <a:gd name="T21" fmla="*/ 3664 h 2451"/>
                <a:gd name="T22" fmla="*/ 623 w 2401"/>
                <a:gd name="T23" fmla="*/ 3665 h 2451"/>
                <a:gd name="T24" fmla="*/ 741 w 2401"/>
                <a:gd name="T25" fmla="*/ 3664 h 2451"/>
                <a:gd name="T26" fmla="*/ 841 w 2401"/>
                <a:gd name="T27" fmla="*/ 3655 h 2451"/>
                <a:gd name="T28" fmla="*/ 903 w 2401"/>
                <a:gd name="T29" fmla="*/ 3637 h 2451"/>
                <a:gd name="T30" fmla="*/ 920 w 2401"/>
                <a:gd name="T31" fmla="*/ 3599 h 2451"/>
                <a:gd name="T32" fmla="*/ 961 w 2401"/>
                <a:gd name="T33" fmla="*/ 3599 h 2451"/>
                <a:gd name="T34" fmla="*/ 985 w 2401"/>
                <a:gd name="T35" fmla="*/ 3609 h 2451"/>
                <a:gd name="T36" fmla="*/ 1541 w 2401"/>
                <a:gd name="T37" fmla="*/ 3551 h 2451"/>
                <a:gd name="T38" fmla="*/ 1645 w 2401"/>
                <a:gd name="T39" fmla="*/ 3542 h 2451"/>
                <a:gd name="T40" fmla="*/ 1721 w 2401"/>
                <a:gd name="T41" fmla="*/ 3509 h 2451"/>
                <a:gd name="T42" fmla="*/ 1753 w 2401"/>
                <a:gd name="T43" fmla="*/ 3505 h 2451"/>
                <a:gd name="T44" fmla="*/ 1780 w 2401"/>
                <a:gd name="T45" fmla="*/ 3537 h 2451"/>
                <a:gd name="T46" fmla="*/ 2122 w 2401"/>
                <a:gd name="T47" fmla="*/ 3509 h 2451"/>
                <a:gd name="T48" fmla="*/ 2255 w 2401"/>
                <a:gd name="T49" fmla="*/ 3488 h 2451"/>
                <a:gd name="T50" fmla="*/ 3604 w 2401"/>
                <a:gd name="T51" fmla="*/ 3361 h 2451"/>
                <a:gd name="T52" fmla="*/ 3803 w 2401"/>
                <a:gd name="T53" fmla="*/ 2932 h 2451"/>
                <a:gd name="T54" fmla="*/ 3777 w 2401"/>
                <a:gd name="T55" fmla="*/ 2893 h 2451"/>
                <a:gd name="T56" fmla="*/ 3782 w 2401"/>
                <a:gd name="T57" fmla="*/ 2826 h 2451"/>
                <a:gd name="T58" fmla="*/ 3781 w 2401"/>
                <a:gd name="T59" fmla="*/ 2600 h 2451"/>
                <a:gd name="T60" fmla="*/ 3753 w 2401"/>
                <a:gd name="T61" fmla="*/ 2239 h 2451"/>
                <a:gd name="T62" fmla="*/ 3783 w 2401"/>
                <a:gd name="T63" fmla="*/ 1643 h 2451"/>
                <a:gd name="T64" fmla="*/ 3821 w 2401"/>
                <a:gd name="T65" fmla="*/ 904 h 2451"/>
                <a:gd name="T66" fmla="*/ 3789 w 2401"/>
                <a:gd name="T67" fmla="*/ 854 h 2451"/>
                <a:gd name="T68" fmla="*/ 3796 w 2401"/>
                <a:gd name="T69" fmla="*/ 777 h 2451"/>
                <a:gd name="T70" fmla="*/ 3776 w 2401"/>
                <a:gd name="T71" fmla="*/ 184 h 2451"/>
                <a:gd name="T72" fmla="*/ 3212 w 2401"/>
                <a:gd name="T73" fmla="*/ 63 h 2451"/>
                <a:gd name="T74" fmla="*/ 3140 w 2401"/>
                <a:gd name="T75" fmla="*/ 154 h 2451"/>
                <a:gd name="T76" fmla="*/ 3081 w 2401"/>
                <a:gd name="T77" fmla="*/ 149 h 2451"/>
                <a:gd name="T78" fmla="*/ 3070 w 2401"/>
                <a:gd name="T79" fmla="*/ 118 h 2451"/>
                <a:gd name="T80" fmla="*/ 2112 w 2401"/>
                <a:gd name="T81" fmla="*/ 280 h 2451"/>
                <a:gd name="T82" fmla="*/ 1225 w 2401"/>
                <a:gd name="T83" fmla="*/ 411 h 2451"/>
                <a:gd name="T84" fmla="*/ 498 w 2401"/>
                <a:gd name="T85" fmla="*/ 450 h 2451"/>
                <a:gd name="T86" fmla="*/ 421 w 2401"/>
                <a:gd name="T87" fmla="*/ 498 h 2451"/>
                <a:gd name="T88" fmla="*/ 333 w 2401"/>
                <a:gd name="T89" fmla="*/ 531 h 24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01" h="2451">
                  <a:moveTo>
                    <a:pt x="200" y="350"/>
                  </a:moveTo>
                  <a:lnTo>
                    <a:pt x="185" y="323"/>
                  </a:lnTo>
                  <a:lnTo>
                    <a:pt x="138" y="352"/>
                  </a:lnTo>
                  <a:lnTo>
                    <a:pt x="125" y="356"/>
                  </a:lnTo>
                  <a:lnTo>
                    <a:pt x="114" y="355"/>
                  </a:lnTo>
                  <a:lnTo>
                    <a:pt x="104" y="349"/>
                  </a:lnTo>
                  <a:lnTo>
                    <a:pt x="97" y="341"/>
                  </a:lnTo>
                  <a:lnTo>
                    <a:pt x="92" y="333"/>
                  </a:lnTo>
                  <a:lnTo>
                    <a:pt x="88" y="326"/>
                  </a:lnTo>
                  <a:lnTo>
                    <a:pt x="85" y="320"/>
                  </a:lnTo>
                  <a:lnTo>
                    <a:pt x="85" y="318"/>
                  </a:lnTo>
                  <a:lnTo>
                    <a:pt x="0" y="328"/>
                  </a:lnTo>
                  <a:lnTo>
                    <a:pt x="15" y="441"/>
                  </a:lnTo>
                  <a:lnTo>
                    <a:pt x="55" y="459"/>
                  </a:lnTo>
                  <a:lnTo>
                    <a:pt x="27" y="523"/>
                  </a:lnTo>
                  <a:lnTo>
                    <a:pt x="112" y="1086"/>
                  </a:lnTo>
                  <a:lnTo>
                    <a:pt x="129" y="1120"/>
                  </a:lnTo>
                  <a:lnTo>
                    <a:pt x="116" y="1157"/>
                  </a:lnTo>
                  <a:lnTo>
                    <a:pt x="141" y="1360"/>
                  </a:lnTo>
                  <a:lnTo>
                    <a:pt x="162" y="1371"/>
                  </a:lnTo>
                  <a:lnTo>
                    <a:pt x="175" y="1386"/>
                  </a:lnTo>
                  <a:lnTo>
                    <a:pt x="182" y="1403"/>
                  </a:lnTo>
                  <a:lnTo>
                    <a:pt x="185" y="1423"/>
                  </a:lnTo>
                  <a:lnTo>
                    <a:pt x="185" y="1440"/>
                  </a:lnTo>
                  <a:lnTo>
                    <a:pt x="182" y="1456"/>
                  </a:lnTo>
                  <a:lnTo>
                    <a:pt x="181" y="1465"/>
                  </a:lnTo>
                  <a:lnTo>
                    <a:pt x="179" y="1469"/>
                  </a:lnTo>
                  <a:lnTo>
                    <a:pt x="197" y="1516"/>
                  </a:lnTo>
                  <a:lnTo>
                    <a:pt x="172" y="1543"/>
                  </a:lnTo>
                  <a:lnTo>
                    <a:pt x="309" y="2448"/>
                  </a:lnTo>
                  <a:lnTo>
                    <a:pt x="312" y="2448"/>
                  </a:lnTo>
                  <a:lnTo>
                    <a:pt x="320" y="2448"/>
                  </a:lnTo>
                  <a:lnTo>
                    <a:pt x="333" y="2450"/>
                  </a:lnTo>
                  <a:lnTo>
                    <a:pt x="349" y="2450"/>
                  </a:lnTo>
                  <a:lnTo>
                    <a:pt x="370" y="2450"/>
                  </a:lnTo>
                  <a:lnTo>
                    <a:pt x="390" y="2451"/>
                  </a:lnTo>
                  <a:lnTo>
                    <a:pt x="413" y="2451"/>
                  </a:lnTo>
                  <a:lnTo>
                    <a:pt x="438" y="2451"/>
                  </a:lnTo>
                  <a:lnTo>
                    <a:pt x="463" y="2450"/>
                  </a:lnTo>
                  <a:lnTo>
                    <a:pt x="486" y="2448"/>
                  </a:lnTo>
                  <a:lnTo>
                    <a:pt x="507" y="2447"/>
                  </a:lnTo>
                  <a:lnTo>
                    <a:pt x="527" y="2444"/>
                  </a:lnTo>
                  <a:lnTo>
                    <a:pt x="543" y="2441"/>
                  </a:lnTo>
                  <a:lnTo>
                    <a:pt x="556" y="2436"/>
                  </a:lnTo>
                  <a:lnTo>
                    <a:pt x="564" y="2432"/>
                  </a:lnTo>
                  <a:lnTo>
                    <a:pt x="567" y="2425"/>
                  </a:lnTo>
                  <a:lnTo>
                    <a:pt x="569" y="2414"/>
                  </a:lnTo>
                  <a:lnTo>
                    <a:pt x="575" y="2407"/>
                  </a:lnTo>
                  <a:lnTo>
                    <a:pt x="583" y="2406"/>
                  </a:lnTo>
                  <a:lnTo>
                    <a:pt x="593" y="2406"/>
                  </a:lnTo>
                  <a:lnTo>
                    <a:pt x="601" y="2407"/>
                  </a:lnTo>
                  <a:lnTo>
                    <a:pt x="609" y="2410"/>
                  </a:lnTo>
                  <a:lnTo>
                    <a:pt x="615" y="2413"/>
                  </a:lnTo>
                  <a:lnTo>
                    <a:pt x="617" y="2414"/>
                  </a:lnTo>
                  <a:lnTo>
                    <a:pt x="945" y="2377"/>
                  </a:lnTo>
                  <a:lnTo>
                    <a:pt x="950" y="2377"/>
                  </a:lnTo>
                  <a:lnTo>
                    <a:pt x="964" y="2376"/>
                  </a:lnTo>
                  <a:lnTo>
                    <a:pt x="983" y="2374"/>
                  </a:lnTo>
                  <a:lnTo>
                    <a:pt x="1006" y="2372"/>
                  </a:lnTo>
                  <a:lnTo>
                    <a:pt x="1029" y="2368"/>
                  </a:lnTo>
                  <a:lnTo>
                    <a:pt x="1051" y="2362"/>
                  </a:lnTo>
                  <a:lnTo>
                    <a:pt x="1068" y="2354"/>
                  </a:lnTo>
                  <a:lnTo>
                    <a:pt x="1077" y="2346"/>
                  </a:lnTo>
                  <a:lnTo>
                    <a:pt x="1083" y="2339"/>
                  </a:lnTo>
                  <a:lnTo>
                    <a:pt x="1090" y="2339"/>
                  </a:lnTo>
                  <a:lnTo>
                    <a:pt x="1097" y="2343"/>
                  </a:lnTo>
                  <a:lnTo>
                    <a:pt x="1103" y="2350"/>
                  </a:lnTo>
                  <a:lnTo>
                    <a:pt x="1110" y="2358"/>
                  </a:lnTo>
                  <a:lnTo>
                    <a:pt x="1114" y="2365"/>
                  </a:lnTo>
                  <a:lnTo>
                    <a:pt x="1118" y="2370"/>
                  </a:lnTo>
                  <a:lnTo>
                    <a:pt x="1120" y="2373"/>
                  </a:lnTo>
                  <a:lnTo>
                    <a:pt x="1329" y="2346"/>
                  </a:lnTo>
                  <a:lnTo>
                    <a:pt x="1353" y="2295"/>
                  </a:lnTo>
                  <a:lnTo>
                    <a:pt x="1394" y="2296"/>
                  </a:lnTo>
                  <a:lnTo>
                    <a:pt x="1411" y="2332"/>
                  </a:lnTo>
                  <a:lnTo>
                    <a:pt x="2153" y="2251"/>
                  </a:lnTo>
                  <a:lnTo>
                    <a:pt x="2234" y="2205"/>
                  </a:lnTo>
                  <a:lnTo>
                    <a:pt x="2256" y="2247"/>
                  </a:lnTo>
                  <a:lnTo>
                    <a:pt x="2376" y="2247"/>
                  </a:lnTo>
                  <a:lnTo>
                    <a:pt x="2382" y="1962"/>
                  </a:lnTo>
                  <a:lnTo>
                    <a:pt x="2381" y="1961"/>
                  </a:lnTo>
                  <a:lnTo>
                    <a:pt x="2375" y="1954"/>
                  </a:lnTo>
                  <a:lnTo>
                    <a:pt x="2370" y="1946"/>
                  </a:lnTo>
                  <a:lnTo>
                    <a:pt x="2364" y="1935"/>
                  </a:lnTo>
                  <a:lnTo>
                    <a:pt x="2361" y="1921"/>
                  </a:lnTo>
                  <a:lnTo>
                    <a:pt x="2361" y="1906"/>
                  </a:lnTo>
                  <a:lnTo>
                    <a:pt x="2367" y="1891"/>
                  </a:lnTo>
                  <a:lnTo>
                    <a:pt x="2379" y="1875"/>
                  </a:lnTo>
                  <a:lnTo>
                    <a:pt x="2381" y="1775"/>
                  </a:lnTo>
                  <a:lnTo>
                    <a:pt x="2366" y="1738"/>
                  </a:lnTo>
                  <a:lnTo>
                    <a:pt x="2393" y="1710"/>
                  </a:lnTo>
                  <a:lnTo>
                    <a:pt x="2381" y="1512"/>
                  </a:lnTo>
                  <a:lnTo>
                    <a:pt x="2349" y="1497"/>
                  </a:lnTo>
                  <a:lnTo>
                    <a:pt x="2382" y="1468"/>
                  </a:lnTo>
                  <a:lnTo>
                    <a:pt x="2389" y="1128"/>
                  </a:lnTo>
                  <a:lnTo>
                    <a:pt x="2368" y="1099"/>
                  </a:lnTo>
                  <a:lnTo>
                    <a:pt x="2401" y="1064"/>
                  </a:lnTo>
                  <a:lnTo>
                    <a:pt x="2394" y="606"/>
                  </a:lnTo>
                  <a:lnTo>
                    <a:pt x="2392" y="604"/>
                  </a:lnTo>
                  <a:lnTo>
                    <a:pt x="2386" y="597"/>
                  </a:lnTo>
                  <a:lnTo>
                    <a:pt x="2379" y="586"/>
                  </a:lnTo>
                  <a:lnTo>
                    <a:pt x="2372" y="572"/>
                  </a:lnTo>
                  <a:lnTo>
                    <a:pt x="2368" y="556"/>
                  </a:lnTo>
                  <a:lnTo>
                    <a:pt x="2368" y="538"/>
                  </a:lnTo>
                  <a:lnTo>
                    <a:pt x="2375" y="520"/>
                  </a:lnTo>
                  <a:lnTo>
                    <a:pt x="2390" y="501"/>
                  </a:lnTo>
                  <a:lnTo>
                    <a:pt x="2390" y="175"/>
                  </a:lnTo>
                  <a:lnTo>
                    <a:pt x="2363" y="123"/>
                  </a:lnTo>
                  <a:lnTo>
                    <a:pt x="2393" y="94"/>
                  </a:lnTo>
                  <a:lnTo>
                    <a:pt x="2394" y="0"/>
                  </a:lnTo>
                  <a:lnTo>
                    <a:pt x="2011" y="42"/>
                  </a:lnTo>
                  <a:lnTo>
                    <a:pt x="1975" y="103"/>
                  </a:lnTo>
                  <a:lnTo>
                    <a:pt x="1973" y="103"/>
                  </a:lnTo>
                  <a:lnTo>
                    <a:pt x="1964" y="103"/>
                  </a:lnTo>
                  <a:lnTo>
                    <a:pt x="1952" y="103"/>
                  </a:lnTo>
                  <a:lnTo>
                    <a:pt x="1940" y="101"/>
                  </a:lnTo>
                  <a:lnTo>
                    <a:pt x="1929" y="100"/>
                  </a:lnTo>
                  <a:lnTo>
                    <a:pt x="1921" y="96"/>
                  </a:lnTo>
                  <a:lnTo>
                    <a:pt x="1918" y="89"/>
                  </a:lnTo>
                  <a:lnTo>
                    <a:pt x="1922" y="79"/>
                  </a:lnTo>
                  <a:lnTo>
                    <a:pt x="1808" y="71"/>
                  </a:lnTo>
                  <a:lnTo>
                    <a:pt x="1551" y="87"/>
                  </a:lnTo>
                  <a:lnTo>
                    <a:pt x="1322" y="187"/>
                  </a:lnTo>
                  <a:lnTo>
                    <a:pt x="1314" y="145"/>
                  </a:lnTo>
                  <a:lnTo>
                    <a:pt x="787" y="230"/>
                  </a:lnTo>
                  <a:lnTo>
                    <a:pt x="767" y="275"/>
                  </a:lnTo>
                  <a:lnTo>
                    <a:pt x="559" y="267"/>
                  </a:lnTo>
                  <a:lnTo>
                    <a:pt x="316" y="298"/>
                  </a:lnTo>
                  <a:lnTo>
                    <a:pt x="312" y="301"/>
                  </a:lnTo>
                  <a:lnTo>
                    <a:pt x="300" y="311"/>
                  </a:lnTo>
                  <a:lnTo>
                    <a:pt x="283" y="322"/>
                  </a:lnTo>
                  <a:lnTo>
                    <a:pt x="264" y="334"/>
                  </a:lnTo>
                  <a:lnTo>
                    <a:pt x="244" y="346"/>
                  </a:lnTo>
                  <a:lnTo>
                    <a:pt x="225" y="353"/>
                  </a:lnTo>
                  <a:lnTo>
                    <a:pt x="209" y="356"/>
                  </a:lnTo>
                  <a:lnTo>
                    <a:pt x="200" y="350"/>
                  </a:lnTo>
                  <a:close/>
                </a:path>
              </a:pathLst>
            </a:custGeom>
            <a:solidFill>
              <a:srgbClr val="B5B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Freeform 6">
              <a:extLst>
                <a:ext uri="{FF2B5EF4-FFF2-40B4-BE49-F238E27FC236}">
                  <a16:creationId xmlns:a16="http://schemas.microsoft.com/office/drawing/2014/main" id="{87670746-F5D3-4390-A9B8-4001937D6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912"/>
              <a:ext cx="2555" cy="2533"/>
            </a:xfrm>
            <a:custGeom>
              <a:avLst/>
              <a:gdLst>
                <a:gd name="T0" fmla="*/ 214 w 2363"/>
                <a:gd name="T1" fmla="*/ 3463 h 2369"/>
                <a:gd name="T2" fmla="*/ 158 w 2363"/>
                <a:gd name="T3" fmla="*/ 3478 h 2369"/>
                <a:gd name="T4" fmla="*/ 135 w 2363"/>
                <a:gd name="T5" fmla="*/ 3520 h 2369"/>
                <a:gd name="T6" fmla="*/ 0 w 2363"/>
                <a:gd name="T7" fmla="*/ 3538 h 2369"/>
                <a:gd name="T8" fmla="*/ 19 w 2363"/>
                <a:gd name="T9" fmla="*/ 3221 h 2369"/>
                <a:gd name="T10" fmla="*/ 88 w 2363"/>
                <a:gd name="T11" fmla="*/ 2178 h 2369"/>
                <a:gd name="T12" fmla="*/ 146 w 2363"/>
                <a:gd name="T13" fmla="*/ 1800 h 2369"/>
                <a:gd name="T14" fmla="*/ 156 w 2363"/>
                <a:gd name="T15" fmla="*/ 1712 h 2369"/>
                <a:gd name="T16" fmla="*/ 145 w 2363"/>
                <a:gd name="T17" fmla="*/ 1666 h 2369"/>
                <a:gd name="T18" fmla="*/ 219 w 2363"/>
                <a:gd name="T19" fmla="*/ 83 h 2369"/>
                <a:gd name="T20" fmla="*/ 255 w 2363"/>
                <a:gd name="T21" fmla="*/ 78 h 2369"/>
                <a:gd name="T22" fmla="*/ 342 w 2363"/>
                <a:gd name="T23" fmla="*/ 65 h 2369"/>
                <a:gd name="T24" fmla="*/ 450 w 2363"/>
                <a:gd name="T25" fmla="*/ 53 h 2369"/>
                <a:gd name="T26" fmla="*/ 545 w 2363"/>
                <a:gd name="T27" fmla="*/ 50 h 2369"/>
                <a:gd name="T28" fmla="*/ 603 w 2363"/>
                <a:gd name="T29" fmla="*/ 63 h 2369"/>
                <a:gd name="T30" fmla="*/ 622 w 2363"/>
                <a:gd name="T31" fmla="*/ 99 h 2369"/>
                <a:gd name="T32" fmla="*/ 661 w 2363"/>
                <a:gd name="T33" fmla="*/ 94 h 2369"/>
                <a:gd name="T34" fmla="*/ 684 w 2363"/>
                <a:gd name="T35" fmla="*/ 82 h 2369"/>
                <a:gd name="T36" fmla="*/ 1208 w 2363"/>
                <a:gd name="T37" fmla="*/ 77 h 2369"/>
                <a:gd name="T38" fmla="*/ 1305 w 2363"/>
                <a:gd name="T39" fmla="*/ 78 h 2369"/>
                <a:gd name="T40" fmla="*/ 1376 w 2363"/>
                <a:gd name="T41" fmla="*/ 101 h 2369"/>
                <a:gd name="T42" fmla="*/ 1430 w 2363"/>
                <a:gd name="T43" fmla="*/ 63 h 2369"/>
                <a:gd name="T44" fmla="*/ 1795 w 2363"/>
                <a:gd name="T45" fmla="*/ 127 h 2369"/>
                <a:gd name="T46" fmla="*/ 2997 w 2363"/>
                <a:gd name="T47" fmla="*/ 37 h 2369"/>
                <a:gd name="T48" fmla="*/ 3327 w 2363"/>
                <a:gd name="T49" fmla="*/ 0 h 2369"/>
                <a:gd name="T50" fmla="*/ 3380 w 2363"/>
                <a:gd name="T51" fmla="*/ 439 h 2369"/>
                <a:gd name="T52" fmla="*/ 3365 w 2363"/>
                <a:gd name="T53" fmla="*/ 495 h 2369"/>
                <a:gd name="T54" fmla="*/ 3401 w 2363"/>
                <a:gd name="T55" fmla="*/ 561 h 2369"/>
                <a:gd name="T56" fmla="*/ 3452 w 2363"/>
                <a:gd name="T57" fmla="*/ 805 h 2369"/>
                <a:gd name="T58" fmla="*/ 3481 w 2363"/>
                <a:gd name="T59" fmla="*/ 1175 h 2369"/>
                <a:gd name="T60" fmla="*/ 3584 w 2363"/>
                <a:gd name="T61" fmla="*/ 1783 h 2369"/>
                <a:gd name="T62" fmla="*/ 3651 w 2363"/>
                <a:gd name="T63" fmla="*/ 2491 h 2369"/>
                <a:gd name="T64" fmla="*/ 3634 w 2363"/>
                <a:gd name="T65" fmla="*/ 2561 h 2369"/>
                <a:gd name="T66" fmla="*/ 3674 w 2363"/>
                <a:gd name="T67" fmla="*/ 2641 h 2369"/>
                <a:gd name="T68" fmla="*/ 3753 w 2363"/>
                <a:gd name="T69" fmla="*/ 3257 h 2369"/>
                <a:gd name="T70" fmla="*/ 3099 w 2363"/>
                <a:gd name="T71" fmla="*/ 3357 h 2369"/>
                <a:gd name="T72" fmla="*/ 3065 w 2363"/>
                <a:gd name="T73" fmla="*/ 3365 h 2369"/>
                <a:gd name="T74" fmla="*/ 3017 w 2363"/>
                <a:gd name="T75" fmla="*/ 3385 h 2369"/>
                <a:gd name="T76" fmla="*/ 2846 w 2363"/>
                <a:gd name="T77" fmla="*/ 3455 h 2369"/>
                <a:gd name="T78" fmla="*/ 2063 w 2363"/>
                <a:gd name="T79" fmla="*/ 3473 h 2369"/>
                <a:gd name="T80" fmla="*/ 871 w 2363"/>
                <a:gd name="T81" fmla="*/ 3488 h 2369"/>
                <a:gd name="T82" fmla="*/ 469 w 2363"/>
                <a:gd name="T83" fmla="*/ 3488 h 2369"/>
                <a:gd name="T84" fmla="*/ 376 w 2363"/>
                <a:gd name="T85" fmla="*/ 3447 h 2369"/>
                <a:gd name="T86" fmla="*/ 307 w 2363"/>
                <a:gd name="T87" fmla="*/ 3450 h 23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63" h="2369">
                  <a:moveTo>
                    <a:pt x="192" y="2309"/>
                  </a:moveTo>
                  <a:lnTo>
                    <a:pt x="180" y="2342"/>
                  </a:lnTo>
                  <a:lnTo>
                    <a:pt x="133" y="2318"/>
                  </a:lnTo>
                  <a:lnTo>
                    <a:pt x="119" y="2317"/>
                  </a:lnTo>
                  <a:lnTo>
                    <a:pt x="108" y="2321"/>
                  </a:lnTo>
                  <a:lnTo>
                    <a:pt x="99" y="2328"/>
                  </a:lnTo>
                  <a:lnTo>
                    <a:pt x="93" y="2338"/>
                  </a:lnTo>
                  <a:lnTo>
                    <a:pt x="88" y="2347"/>
                  </a:lnTo>
                  <a:lnTo>
                    <a:pt x="85" y="2357"/>
                  </a:lnTo>
                  <a:lnTo>
                    <a:pt x="84" y="2362"/>
                  </a:lnTo>
                  <a:lnTo>
                    <a:pt x="84" y="2365"/>
                  </a:lnTo>
                  <a:lnTo>
                    <a:pt x="0" y="2369"/>
                  </a:lnTo>
                  <a:lnTo>
                    <a:pt x="7" y="2246"/>
                  </a:lnTo>
                  <a:lnTo>
                    <a:pt x="44" y="2218"/>
                  </a:lnTo>
                  <a:lnTo>
                    <a:pt x="13" y="2155"/>
                  </a:lnTo>
                  <a:lnTo>
                    <a:pt x="55" y="1536"/>
                  </a:lnTo>
                  <a:lnTo>
                    <a:pt x="69" y="1497"/>
                  </a:lnTo>
                  <a:lnTo>
                    <a:pt x="55" y="1458"/>
                  </a:lnTo>
                  <a:lnTo>
                    <a:pt x="62" y="1239"/>
                  </a:lnTo>
                  <a:lnTo>
                    <a:pt x="81" y="1224"/>
                  </a:lnTo>
                  <a:lnTo>
                    <a:pt x="92" y="1205"/>
                  </a:lnTo>
                  <a:lnTo>
                    <a:pt x="97" y="1185"/>
                  </a:lnTo>
                  <a:lnTo>
                    <a:pt x="99" y="1164"/>
                  </a:lnTo>
                  <a:lnTo>
                    <a:pt x="97" y="1145"/>
                  </a:lnTo>
                  <a:lnTo>
                    <a:pt x="95" y="1130"/>
                  </a:lnTo>
                  <a:lnTo>
                    <a:pt x="92" y="1119"/>
                  </a:lnTo>
                  <a:lnTo>
                    <a:pt x="91" y="1115"/>
                  </a:lnTo>
                  <a:lnTo>
                    <a:pt x="104" y="1063"/>
                  </a:lnTo>
                  <a:lnTo>
                    <a:pt x="80" y="1038"/>
                  </a:lnTo>
                  <a:lnTo>
                    <a:pt x="138" y="56"/>
                  </a:lnTo>
                  <a:lnTo>
                    <a:pt x="141" y="56"/>
                  </a:lnTo>
                  <a:lnTo>
                    <a:pt x="148" y="55"/>
                  </a:lnTo>
                  <a:lnTo>
                    <a:pt x="160" y="52"/>
                  </a:lnTo>
                  <a:lnTo>
                    <a:pt x="175" y="49"/>
                  </a:lnTo>
                  <a:lnTo>
                    <a:pt x="193" y="47"/>
                  </a:lnTo>
                  <a:lnTo>
                    <a:pt x="214" y="44"/>
                  </a:lnTo>
                  <a:lnTo>
                    <a:pt x="236" y="41"/>
                  </a:lnTo>
                  <a:lnTo>
                    <a:pt x="258" y="38"/>
                  </a:lnTo>
                  <a:lnTo>
                    <a:pt x="281" y="36"/>
                  </a:lnTo>
                  <a:lnTo>
                    <a:pt x="301" y="34"/>
                  </a:lnTo>
                  <a:lnTo>
                    <a:pt x="322" y="34"/>
                  </a:lnTo>
                  <a:lnTo>
                    <a:pt x="341" y="34"/>
                  </a:lnTo>
                  <a:lnTo>
                    <a:pt x="356" y="36"/>
                  </a:lnTo>
                  <a:lnTo>
                    <a:pt x="368" y="38"/>
                  </a:lnTo>
                  <a:lnTo>
                    <a:pt x="377" y="42"/>
                  </a:lnTo>
                  <a:lnTo>
                    <a:pt x="379" y="49"/>
                  </a:lnTo>
                  <a:lnTo>
                    <a:pt x="382" y="60"/>
                  </a:lnTo>
                  <a:lnTo>
                    <a:pt x="389" y="66"/>
                  </a:lnTo>
                  <a:lnTo>
                    <a:pt x="396" y="68"/>
                  </a:lnTo>
                  <a:lnTo>
                    <a:pt x="405" y="66"/>
                  </a:lnTo>
                  <a:lnTo>
                    <a:pt x="414" y="63"/>
                  </a:lnTo>
                  <a:lnTo>
                    <a:pt x="420" y="59"/>
                  </a:lnTo>
                  <a:lnTo>
                    <a:pt x="426" y="56"/>
                  </a:lnTo>
                  <a:lnTo>
                    <a:pt x="427" y="55"/>
                  </a:lnTo>
                  <a:lnTo>
                    <a:pt x="738" y="52"/>
                  </a:lnTo>
                  <a:lnTo>
                    <a:pt x="742" y="52"/>
                  </a:lnTo>
                  <a:lnTo>
                    <a:pt x="756" y="51"/>
                  </a:lnTo>
                  <a:lnTo>
                    <a:pt x="774" y="51"/>
                  </a:lnTo>
                  <a:lnTo>
                    <a:pt x="794" y="51"/>
                  </a:lnTo>
                  <a:lnTo>
                    <a:pt x="816" y="52"/>
                  </a:lnTo>
                  <a:lnTo>
                    <a:pt x="837" y="55"/>
                  </a:lnTo>
                  <a:lnTo>
                    <a:pt x="852" y="59"/>
                  </a:lnTo>
                  <a:lnTo>
                    <a:pt x="861" y="67"/>
                  </a:lnTo>
                  <a:lnTo>
                    <a:pt x="874" y="73"/>
                  </a:lnTo>
                  <a:lnTo>
                    <a:pt x="886" y="60"/>
                  </a:lnTo>
                  <a:lnTo>
                    <a:pt x="895" y="42"/>
                  </a:lnTo>
                  <a:lnTo>
                    <a:pt x="900" y="34"/>
                  </a:lnTo>
                  <a:lnTo>
                    <a:pt x="1097" y="34"/>
                  </a:lnTo>
                  <a:lnTo>
                    <a:pt x="1123" y="85"/>
                  </a:lnTo>
                  <a:lnTo>
                    <a:pt x="1161" y="78"/>
                  </a:lnTo>
                  <a:lnTo>
                    <a:pt x="1175" y="40"/>
                  </a:lnTo>
                  <a:lnTo>
                    <a:pt x="1876" y="25"/>
                  </a:lnTo>
                  <a:lnTo>
                    <a:pt x="1956" y="60"/>
                  </a:lnTo>
                  <a:lnTo>
                    <a:pt x="1970" y="15"/>
                  </a:lnTo>
                  <a:lnTo>
                    <a:pt x="2082" y="0"/>
                  </a:lnTo>
                  <a:lnTo>
                    <a:pt x="2121" y="286"/>
                  </a:lnTo>
                  <a:lnTo>
                    <a:pt x="2119" y="289"/>
                  </a:lnTo>
                  <a:lnTo>
                    <a:pt x="2115" y="294"/>
                  </a:lnTo>
                  <a:lnTo>
                    <a:pt x="2111" y="304"/>
                  </a:lnTo>
                  <a:lnTo>
                    <a:pt x="2108" y="316"/>
                  </a:lnTo>
                  <a:lnTo>
                    <a:pt x="2106" y="331"/>
                  </a:lnTo>
                  <a:lnTo>
                    <a:pt x="2108" y="345"/>
                  </a:lnTo>
                  <a:lnTo>
                    <a:pt x="2115" y="360"/>
                  </a:lnTo>
                  <a:lnTo>
                    <a:pt x="2128" y="375"/>
                  </a:lnTo>
                  <a:lnTo>
                    <a:pt x="2141" y="477"/>
                  </a:lnTo>
                  <a:lnTo>
                    <a:pt x="2133" y="515"/>
                  </a:lnTo>
                  <a:lnTo>
                    <a:pt x="2160" y="538"/>
                  </a:lnTo>
                  <a:lnTo>
                    <a:pt x="2173" y="742"/>
                  </a:lnTo>
                  <a:lnTo>
                    <a:pt x="2144" y="763"/>
                  </a:lnTo>
                  <a:lnTo>
                    <a:pt x="2178" y="787"/>
                  </a:lnTo>
                  <a:lnTo>
                    <a:pt x="2225" y="1131"/>
                  </a:lnTo>
                  <a:lnTo>
                    <a:pt x="2208" y="1164"/>
                  </a:lnTo>
                  <a:lnTo>
                    <a:pt x="2244" y="1194"/>
                  </a:lnTo>
                  <a:lnTo>
                    <a:pt x="2290" y="1657"/>
                  </a:lnTo>
                  <a:lnTo>
                    <a:pt x="2289" y="1660"/>
                  </a:lnTo>
                  <a:lnTo>
                    <a:pt x="2284" y="1668"/>
                  </a:lnTo>
                  <a:lnTo>
                    <a:pt x="2278" y="1680"/>
                  </a:lnTo>
                  <a:lnTo>
                    <a:pt x="2274" y="1695"/>
                  </a:lnTo>
                  <a:lnTo>
                    <a:pt x="2273" y="1713"/>
                  </a:lnTo>
                  <a:lnTo>
                    <a:pt x="2275" y="1731"/>
                  </a:lnTo>
                  <a:lnTo>
                    <a:pt x="2284" y="1749"/>
                  </a:lnTo>
                  <a:lnTo>
                    <a:pt x="2300" y="1767"/>
                  </a:lnTo>
                  <a:lnTo>
                    <a:pt x="2338" y="2097"/>
                  </a:lnTo>
                  <a:lnTo>
                    <a:pt x="2318" y="2155"/>
                  </a:lnTo>
                  <a:lnTo>
                    <a:pt x="2349" y="2180"/>
                  </a:lnTo>
                  <a:lnTo>
                    <a:pt x="2363" y="2275"/>
                  </a:lnTo>
                  <a:lnTo>
                    <a:pt x="1982" y="2303"/>
                  </a:lnTo>
                  <a:lnTo>
                    <a:pt x="1940" y="2247"/>
                  </a:lnTo>
                  <a:lnTo>
                    <a:pt x="1937" y="2247"/>
                  </a:lnTo>
                  <a:lnTo>
                    <a:pt x="1929" y="2249"/>
                  </a:lnTo>
                  <a:lnTo>
                    <a:pt x="1918" y="2251"/>
                  </a:lnTo>
                  <a:lnTo>
                    <a:pt x="1906" y="2255"/>
                  </a:lnTo>
                  <a:lnTo>
                    <a:pt x="1895" y="2259"/>
                  </a:lnTo>
                  <a:lnTo>
                    <a:pt x="1888" y="2265"/>
                  </a:lnTo>
                  <a:lnTo>
                    <a:pt x="1885" y="2273"/>
                  </a:lnTo>
                  <a:lnTo>
                    <a:pt x="1891" y="2281"/>
                  </a:lnTo>
                  <a:lnTo>
                    <a:pt x="1781" y="2312"/>
                  </a:lnTo>
                  <a:lnTo>
                    <a:pt x="1528" y="2340"/>
                  </a:lnTo>
                  <a:lnTo>
                    <a:pt x="1295" y="2279"/>
                  </a:lnTo>
                  <a:lnTo>
                    <a:pt x="1291" y="2324"/>
                  </a:lnTo>
                  <a:lnTo>
                    <a:pt x="771" y="2332"/>
                  </a:lnTo>
                  <a:lnTo>
                    <a:pt x="746" y="2288"/>
                  </a:lnTo>
                  <a:lnTo>
                    <a:pt x="545" y="2333"/>
                  </a:lnTo>
                  <a:lnTo>
                    <a:pt x="310" y="2343"/>
                  </a:lnTo>
                  <a:lnTo>
                    <a:pt x="305" y="2340"/>
                  </a:lnTo>
                  <a:lnTo>
                    <a:pt x="293" y="2333"/>
                  </a:lnTo>
                  <a:lnTo>
                    <a:pt x="275" y="2324"/>
                  </a:lnTo>
                  <a:lnTo>
                    <a:pt x="256" y="2314"/>
                  </a:lnTo>
                  <a:lnTo>
                    <a:pt x="236" y="2306"/>
                  </a:lnTo>
                  <a:lnTo>
                    <a:pt x="216" y="2301"/>
                  </a:lnTo>
                  <a:lnTo>
                    <a:pt x="201" y="2301"/>
                  </a:lnTo>
                  <a:lnTo>
                    <a:pt x="192" y="2309"/>
                  </a:lnTo>
                  <a:close/>
                </a:path>
              </a:pathLst>
            </a:custGeom>
            <a:solidFill>
              <a:srgbClr val="33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Freeform 7">
              <a:extLst>
                <a:ext uri="{FF2B5EF4-FFF2-40B4-BE49-F238E27FC236}">
                  <a16:creationId xmlns:a16="http://schemas.microsoft.com/office/drawing/2014/main" id="{F50124E3-039A-43E2-8214-E6231448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1123"/>
              <a:ext cx="2073" cy="1268"/>
            </a:xfrm>
            <a:custGeom>
              <a:avLst/>
              <a:gdLst>
                <a:gd name="T0" fmla="*/ 2866 w 1917"/>
                <a:gd name="T1" fmla="*/ 26 h 1186"/>
                <a:gd name="T2" fmla="*/ 3065 w 1917"/>
                <a:gd name="T3" fmla="*/ 1639 h 1186"/>
                <a:gd name="T4" fmla="*/ 3059 w 1917"/>
                <a:gd name="T5" fmla="*/ 1639 h 1186"/>
                <a:gd name="T6" fmla="*/ 3037 w 1917"/>
                <a:gd name="T7" fmla="*/ 1639 h 1186"/>
                <a:gd name="T8" fmla="*/ 3001 w 1917"/>
                <a:gd name="T9" fmla="*/ 1639 h 1186"/>
                <a:gd name="T10" fmla="*/ 2951 w 1917"/>
                <a:gd name="T11" fmla="*/ 1639 h 1186"/>
                <a:gd name="T12" fmla="*/ 2892 w 1917"/>
                <a:gd name="T13" fmla="*/ 1639 h 1186"/>
                <a:gd name="T14" fmla="*/ 2821 w 1917"/>
                <a:gd name="T15" fmla="*/ 1639 h 1186"/>
                <a:gd name="T16" fmla="*/ 2739 w 1917"/>
                <a:gd name="T17" fmla="*/ 1639 h 1186"/>
                <a:gd name="T18" fmla="*/ 2650 w 1917"/>
                <a:gd name="T19" fmla="*/ 1639 h 1186"/>
                <a:gd name="T20" fmla="*/ 2550 w 1917"/>
                <a:gd name="T21" fmla="*/ 1639 h 1186"/>
                <a:gd name="T22" fmla="*/ 2448 w 1917"/>
                <a:gd name="T23" fmla="*/ 1639 h 1186"/>
                <a:gd name="T24" fmla="*/ 2331 w 1917"/>
                <a:gd name="T25" fmla="*/ 1640 h 1186"/>
                <a:gd name="T26" fmla="*/ 2214 w 1917"/>
                <a:gd name="T27" fmla="*/ 1640 h 1186"/>
                <a:gd name="T28" fmla="*/ 2091 w 1917"/>
                <a:gd name="T29" fmla="*/ 1642 h 1186"/>
                <a:gd name="T30" fmla="*/ 1964 w 1917"/>
                <a:gd name="T31" fmla="*/ 1643 h 1186"/>
                <a:gd name="T32" fmla="*/ 1835 w 1917"/>
                <a:gd name="T33" fmla="*/ 1648 h 1186"/>
                <a:gd name="T34" fmla="*/ 1702 w 1917"/>
                <a:gd name="T35" fmla="*/ 1649 h 1186"/>
                <a:gd name="T36" fmla="*/ 1568 w 1917"/>
                <a:gd name="T37" fmla="*/ 1650 h 1186"/>
                <a:gd name="T38" fmla="*/ 1434 w 1917"/>
                <a:gd name="T39" fmla="*/ 1656 h 1186"/>
                <a:gd name="T40" fmla="*/ 1302 w 1917"/>
                <a:gd name="T41" fmla="*/ 1659 h 1186"/>
                <a:gd name="T42" fmla="*/ 1166 w 1917"/>
                <a:gd name="T43" fmla="*/ 1664 h 1186"/>
                <a:gd name="T44" fmla="*/ 1038 w 1917"/>
                <a:gd name="T45" fmla="*/ 1666 h 1186"/>
                <a:gd name="T46" fmla="*/ 911 w 1917"/>
                <a:gd name="T47" fmla="*/ 1672 h 1186"/>
                <a:gd name="T48" fmla="*/ 788 w 1917"/>
                <a:gd name="T49" fmla="*/ 1680 h 1186"/>
                <a:gd name="T50" fmla="*/ 670 w 1917"/>
                <a:gd name="T51" fmla="*/ 1687 h 1186"/>
                <a:gd name="T52" fmla="*/ 557 w 1917"/>
                <a:gd name="T53" fmla="*/ 1694 h 1186"/>
                <a:gd name="T54" fmla="*/ 451 w 1917"/>
                <a:gd name="T55" fmla="*/ 1703 h 1186"/>
                <a:gd name="T56" fmla="*/ 354 w 1917"/>
                <a:gd name="T57" fmla="*/ 1713 h 1186"/>
                <a:gd name="T58" fmla="*/ 260 w 1917"/>
                <a:gd name="T59" fmla="*/ 1721 h 1186"/>
                <a:gd name="T60" fmla="*/ 182 w 1917"/>
                <a:gd name="T61" fmla="*/ 1733 h 1186"/>
                <a:gd name="T62" fmla="*/ 111 w 1917"/>
                <a:gd name="T63" fmla="*/ 1745 h 1186"/>
                <a:gd name="T64" fmla="*/ 50 w 1917"/>
                <a:gd name="T65" fmla="*/ 1756 h 1186"/>
                <a:gd name="T66" fmla="*/ 0 w 1917"/>
                <a:gd name="T67" fmla="*/ 1772 h 1186"/>
                <a:gd name="T68" fmla="*/ 116 w 1917"/>
                <a:gd name="T69" fmla="*/ 0 h 1186"/>
                <a:gd name="T70" fmla="*/ 2866 w 1917"/>
                <a:gd name="T71" fmla="*/ 26 h 11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17" h="1186">
                  <a:moveTo>
                    <a:pt x="1792" y="18"/>
                  </a:moveTo>
                  <a:lnTo>
                    <a:pt x="1917" y="1097"/>
                  </a:lnTo>
                  <a:lnTo>
                    <a:pt x="1913" y="1097"/>
                  </a:lnTo>
                  <a:lnTo>
                    <a:pt x="1899" y="1097"/>
                  </a:lnTo>
                  <a:lnTo>
                    <a:pt x="1876" y="1097"/>
                  </a:lnTo>
                  <a:lnTo>
                    <a:pt x="1846" y="1097"/>
                  </a:lnTo>
                  <a:lnTo>
                    <a:pt x="1809" y="1097"/>
                  </a:lnTo>
                  <a:lnTo>
                    <a:pt x="1764" y="1097"/>
                  </a:lnTo>
                  <a:lnTo>
                    <a:pt x="1713" y="1097"/>
                  </a:lnTo>
                  <a:lnTo>
                    <a:pt x="1657" y="1097"/>
                  </a:lnTo>
                  <a:lnTo>
                    <a:pt x="1595" y="1097"/>
                  </a:lnTo>
                  <a:lnTo>
                    <a:pt x="1530" y="1097"/>
                  </a:lnTo>
                  <a:lnTo>
                    <a:pt x="1458" y="1098"/>
                  </a:lnTo>
                  <a:lnTo>
                    <a:pt x="1384" y="1098"/>
                  </a:lnTo>
                  <a:lnTo>
                    <a:pt x="1308" y="1100"/>
                  </a:lnTo>
                  <a:lnTo>
                    <a:pt x="1228" y="1101"/>
                  </a:lnTo>
                  <a:lnTo>
                    <a:pt x="1148" y="1103"/>
                  </a:lnTo>
                  <a:lnTo>
                    <a:pt x="1064" y="1104"/>
                  </a:lnTo>
                  <a:lnTo>
                    <a:pt x="981" y="1105"/>
                  </a:lnTo>
                  <a:lnTo>
                    <a:pt x="897" y="1108"/>
                  </a:lnTo>
                  <a:lnTo>
                    <a:pt x="814" y="1111"/>
                  </a:lnTo>
                  <a:lnTo>
                    <a:pt x="730" y="1114"/>
                  </a:lnTo>
                  <a:lnTo>
                    <a:pt x="649" y="1116"/>
                  </a:lnTo>
                  <a:lnTo>
                    <a:pt x="570" y="1120"/>
                  </a:lnTo>
                  <a:lnTo>
                    <a:pt x="493" y="1124"/>
                  </a:lnTo>
                  <a:lnTo>
                    <a:pt x="419" y="1130"/>
                  </a:lnTo>
                  <a:lnTo>
                    <a:pt x="348" y="1134"/>
                  </a:lnTo>
                  <a:lnTo>
                    <a:pt x="282" y="1141"/>
                  </a:lnTo>
                  <a:lnTo>
                    <a:pt x="221" y="1146"/>
                  </a:lnTo>
                  <a:lnTo>
                    <a:pt x="163" y="1153"/>
                  </a:lnTo>
                  <a:lnTo>
                    <a:pt x="113" y="1160"/>
                  </a:lnTo>
                  <a:lnTo>
                    <a:pt x="69" y="1168"/>
                  </a:lnTo>
                  <a:lnTo>
                    <a:pt x="31" y="1176"/>
                  </a:lnTo>
                  <a:lnTo>
                    <a:pt x="0" y="1186"/>
                  </a:lnTo>
                  <a:lnTo>
                    <a:pt x="73" y="0"/>
                  </a:lnTo>
                  <a:lnTo>
                    <a:pt x="1792" y="18"/>
                  </a:lnTo>
                  <a:close/>
                </a:path>
              </a:pathLst>
            </a:custGeom>
            <a:solidFill>
              <a:srgbClr val="DDB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Freeform 8">
              <a:extLst>
                <a:ext uri="{FF2B5EF4-FFF2-40B4-BE49-F238E27FC236}">
                  <a16:creationId xmlns:a16="http://schemas.microsoft.com/office/drawing/2014/main" id="{D68C744F-7BAF-43FF-8745-5BA34488F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169"/>
              <a:ext cx="33" cy="1133"/>
            </a:xfrm>
            <a:custGeom>
              <a:avLst/>
              <a:gdLst>
                <a:gd name="T0" fmla="*/ 17 w 31"/>
                <a:gd name="T1" fmla="*/ 0 h 1060"/>
                <a:gd name="T2" fmla="*/ 7 w 31"/>
                <a:gd name="T3" fmla="*/ 100 h 1060"/>
                <a:gd name="T4" fmla="*/ 0 w 31"/>
                <a:gd name="T5" fmla="*/ 400 h 1060"/>
                <a:gd name="T6" fmla="*/ 0 w 31"/>
                <a:gd name="T7" fmla="*/ 895 h 1060"/>
                <a:gd name="T8" fmla="*/ 22 w 31"/>
                <a:gd name="T9" fmla="*/ 1580 h 1060"/>
                <a:gd name="T10" fmla="*/ 24 w 31"/>
                <a:gd name="T11" fmla="*/ 1521 h 1060"/>
                <a:gd name="T12" fmla="*/ 32 w 31"/>
                <a:gd name="T13" fmla="*/ 1365 h 1060"/>
                <a:gd name="T14" fmla="*/ 38 w 31"/>
                <a:gd name="T15" fmla="*/ 1140 h 1060"/>
                <a:gd name="T16" fmla="*/ 43 w 31"/>
                <a:gd name="T17" fmla="*/ 875 h 1060"/>
                <a:gd name="T18" fmla="*/ 45 w 31"/>
                <a:gd name="T19" fmla="*/ 603 h 1060"/>
                <a:gd name="T20" fmla="*/ 43 w 31"/>
                <a:gd name="T21" fmla="*/ 344 h 1060"/>
                <a:gd name="T22" fmla="*/ 34 w 31"/>
                <a:gd name="T23" fmla="*/ 135 h 1060"/>
                <a:gd name="T24" fmla="*/ 17 w 31"/>
                <a:gd name="T25" fmla="*/ 0 h 10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" h="1060">
                  <a:moveTo>
                    <a:pt x="11" y="0"/>
                  </a:moveTo>
                  <a:lnTo>
                    <a:pt x="7" y="67"/>
                  </a:lnTo>
                  <a:lnTo>
                    <a:pt x="0" y="268"/>
                  </a:lnTo>
                  <a:lnTo>
                    <a:pt x="0" y="601"/>
                  </a:lnTo>
                  <a:lnTo>
                    <a:pt x="16" y="1060"/>
                  </a:lnTo>
                  <a:lnTo>
                    <a:pt x="18" y="1020"/>
                  </a:lnTo>
                  <a:lnTo>
                    <a:pt x="22" y="916"/>
                  </a:lnTo>
                  <a:lnTo>
                    <a:pt x="26" y="765"/>
                  </a:lnTo>
                  <a:lnTo>
                    <a:pt x="30" y="588"/>
                  </a:lnTo>
                  <a:lnTo>
                    <a:pt x="31" y="404"/>
                  </a:lnTo>
                  <a:lnTo>
                    <a:pt x="30" y="231"/>
                  </a:lnTo>
                  <a:lnTo>
                    <a:pt x="23" y="9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F7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Freeform 9">
              <a:extLst>
                <a:ext uri="{FF2B5EF4-FFF2-40B4-BE49-F238E27FC236}">
                  <a16:creationId xmlns:a16="http://schemas.microsoft.com/office/drawing/2014/main" id="{26AE3709-79F1-466C-8C48-FE62F14E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2200"/>
              <a:ext cx="2137" cy="448"/>
            </a:xfrm>
            <a:custGeom>
              <a:avLst/>
              <a:gdLst>
                <a:gd name="T0" fmla="*/ 1738 w 1977"/>
                <a:gd name="T1" fmla="*/ 1 h 419"/>
                <a:gd name="T2" fmla="*/ 1972 w 1977"/>
                <a:gd name="T3" fmla="*/ 7 h 419"/>
                <a:gd name="T4" fmla="*/ 2191 w 1977"/>
                <a:gd name="T5" fmla="*/ 22 h 419"/>
                <a:gd name="T6" fmla="*/ 2396 w 1977"/>
                <a:gd name="T7" fmla="*/ 44 h 419"/>
                <a:gd name="T8" fmla="*/ 2581 w 1977"/>
                <a:gd name="T9" fmla="*/ 72 h 419"/>
                <a:gd name="T10" fmla="*/ 2746 w 1977"/>
                <a:gd name="T11" fmla="*/ 103 h 419"/>
                <a:gd name="T12" fmla="*/ 2884 w 1977"/>
                <a:gd name="T13" fmla="*/ 137 h 419"/>
                <a:gd name="T14" fmla="*/ 2997 w 1977"/>
                <a:gd name="T15" fmla="*/ 176 h 419"/>
                <a:gd name="T16" fmla="*/ 3084 w 1977"/>
                <a:gd name="T17" fmla="*/ 219 h 419"/>
                <a:gd name="T18" fmla="*/ 3136 w 1977"/>
                <a:gd name="T19" fmla="*/ 265 h 419"/>
                <a:gd name="T20" fmla="*/ 3153 w 1977"/>
                <a:gd name="T21" fmla="*/ 315 h 419"/>
                <a:gd name="T22" fmla="*/ 3136 w 1977"/>
                <a:gd name="T23" fmla="*/ 360 h 419"/>
                <a:gd name="T24" fmla="*/ 3084 w 1977"/>
                <a:gd name="T25" fmla="*/ 408 h 419"/>
                <a:gd name="T26" fmla="*/ 2997 w 1977"/>
                <a:gd name="T27" fmla="*/ 449 h 419"/>
                <a:gd name="T28" fmla="*/ 2884 w 1977"/>
                <a:gd name="T29" fmla="*/ 490 h 419"/>
                <a:gd name="T30" fmla="*/ 2746 w 1977"/>
                <a:gd name="T31" fmla="*/ 525 h 419"/>
                <a:gd name="T32" fmla="*/ 2581 w 1977"/>
                <a:gd name="T33" fmla="*/ 553 h 419"/>
                <a:gd name="T34" fmla="*/ 2396 w 1977"/>
                <a:gd name="T35" fmla="*/ 582 h 419"/>
                <a:gd name="T36" fmla="*/ 2191 w 1977"/>
                <a:gd name="T37" fmla="*/ 602 h 419"/>
                <a:gd name="T38" fmla="*/ 1972 w 1977"/>
                <a:gd name="T39" fmla="*/ 617 h 419"/>
                <a:gd name="T40" fmla="*/ 1738 w 1977"/>
                <a:gd name="T41" fmla="*/ 624 h 419"/>
                <a:gd name="T42" fmla="*/ 1498 w 1977"/>
                <a:gd name="T43" fmla="*/ 625 h 419"/>
                <a:gd name="T44" fmla="*/ 1260 w 1977"/>
                <a:gd name="T45" fmla="*/ 621 h 419"/>
                <a:gd name="T46" fmla="*/ 1039 w 1977"/>
                <a:gd name="T47" fmla="*/ 607 h 419"/>
                <a:gd name="T48" fmla="*/ 827 w 1977"/>
                <a:gd name="T49" fmla="*/ 588 h 419"/>
                <a:gd name="T50" fmla="*/ 636 w 1977"/>
                <a:gd name="T51" fmla="*/ 565 h 419"/>
                <a:gd name="T52" fmla="*/ 462 w 1977"/>
                <a:gd name="T53" fmla="*/ 532 h 419"/>
                <a:gd name="T54" fmla="*/ 315 w 1977"/>
                <a:gd name="T55" fmla="*/ 501 h 419"/>
                <a:gd name="T56" fmla="*/ 189 w 1977"/>
                <a:gd name="T57" fmla="*/ 463 h 419"/>
                <a:gd name="T58" fmla="*/ 96 w 1977"/>
                <a:gd name="T59" fmla="*/ 422 h 419"/>
                <a:gd name="T60" fmla="*/ 32 w 1977"/>
                <a:gd name="T61" fmla="*/ 376 h 419"/>
                <a:gd name="T62" fmla="*/ 1 w 1977"/>
                <a:gd name="T63" fmla="*/ 329 h 419"/>
                <a:gd name="T64" fmla="*/ 5 w 1977"/>
                <a:gd name="T65" fmla="*/ 281 h 419"/>
                <a:gd name="T66" fmla="*/ 50 w 1977"/>
                <a:gd name="T67" fmla="*/ 236 h 419"/>
                <a:gd name="T68" fmla="*/ 124 w 1977"/>
                <a:gd name="T69" fmla="*/ 189 h 419"/>
                <a:gd name="T70" fmla="*/ 231 w 1977"/>
                <a:gd name="T71" fmla="*/ 149 h 419"/>
                <a:gd name="T72" fmla="*/ 360 w 1977"/>
                <a:gd name="T73" fmla="*/ 112 h 419"/>
                <a:gd name="T74" fmla="*/ 517 w 1977"/>
                <a:gd name="T75" fmla="*/ 82 h 419"/>
                <a:gd name="T76" fmla="*/ 696 w 1977"/>
                <a:gd name="T77" fmla="*/ 53 h 419"/>
                <a:gd name="T78" fmla="*/ 894 w 1977"/>
                <a:gd name="T79" fmla="*/ 32 h 419"/>
                <a:gd name="T80" fmla="*/ 1109 w 1977"/>
                <a:gd name="T81" fmla="*/ 16 h 419"/>
                <a:gd name="T82" fmla="*/ 1338 w 1977"/>
                <a:gd name="T83" fmla="*/ 3 h 419"/>
                <a:gd name="T84" fmla="*/ 1579 w 1977"/>
                <a:gd name="T85" fmla="*/ 0 h 4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77" h="419">
                  <a:moveTo>
                    <a:pt x="990" y="0"/>
                  </a:moveTo>
                  <a:lnTo>
                    <a:pt x="1040" y="0"/>
                  </a:lnTo>
                  <a:lnTo>
                    <a:pt x="1091" y="1"/>
                  </a:lnTo>
                  <a:lnTo>
                    <a:pt x="1140" y="3"/>
                  </a:lnTo>
                  <a:lnTo>
                    <a:pt x="1190" y="4"/>
                  </a:lnTo>
                  <a:lnTo>
                    <a:pt x="1236" y="7"/>
                  </a:lnTo>
                  <a:lnTo>
                    <a:pt x="1284" y="10"/>
                  </a:lnTo>
                  <a:lnTo>
                    <a:pt x="1329" y="12"/>
                  </a:lnTo>
                  <a:lnTo>
                    <a:pt x="1374" y="16"/>
                  </a:lnTo>
                  <a:lnTo>
                    <a:pt x="1418" y="21"/>
                  </a:lnTo>
                  <a:lnTo>
                    <a:pt x="1461" y="25"/>
                  </a:lnTo>
                  <a:lnTo>
                    <a:pt x="1502" y="30"/>
                  </a:lnTo>
                  <a:lnTo>
                    <a:pt x="1541" y="36"/>
                  </a:lnTo>
                  <a:lnTo>
                    <a:pt x="1581" y="41"/>
                  </a:lnTo>
                  <a:lnTo>
                    <a:pt x="1618" y="48"/>
                  </a:lnTo>
                  <a:lnTo>
                    <a:pt x="1654" y="55"/>
                  </a:lnTo>
                  <a:lnTo>
                    <a:pt x="1688" y="62"/>
                  </a:lnTo>
                  <a:lnTo>
                    <a:pt x="1721" y="69"/>
                  </a:lnTo>
                  <a:lnTo>
                    <a:pt x="1752" y="75"/>
                  </a:lnTo>
                  <a:lnTo>
                    <a:pt x="1781" y="84"/>
                  </a:lnTo>
                  <a:lnTo>
                    <a:pt x="1808" y="92"/>
                  </a:lnTo>
                  <a:lnTo>
                    <a:pt x="1834" y="100"/>
                  </a:lnTo>
                  <a:lnTo>
                    <a:pt x="1858" y="110"/>
                  </a:lnTo>
                  <a:lnTo>
                    <a:pt x="1879" y="118"/>
                  </a:lnTo>
                  <a:lnTo>
                    <a:pt x="1899" y="127"/>
                  </a:lnTo>
                  <a:lnTo>
                    <a:pt x="1916" y="137"/>
                  </a:lnTo>
                  <a:lnTo>
                    <a:pt x="1933" y="147"/>
                  </a:lnTo>
                  <a:lnTo>
                    <a:pt x="1945" y="158"/>
                  </a:lnTo>
                  <a:lnTo>
                    <a:pt x="1956" y="167"/>
                  </a:lnTo>
                  <a:lnTo>
                    <a:pt x="1966" y="178"/>
                  </a:lnTo>
                  <a:lnTo>
                    <a:pt x="1971" y="188"/>
                  </a:lnTo>
                  <a:lnTo>
                    <a:pt x="1975" y="199"/>
                  </a:lnTo>
                  <a:lnTo>
                    <a:pt x="1977" y="210"/>
                  </a:lnTo>
                  <a:lnTo>
                    <a:pt x="1975" y="221"/>
                  </a:lnTo>
                  <a:lnTo>
                    <a:pt x="1971" y="231"/>
                  </a:lnTo>
                  <a:lnTo>
                    <a:pt x="1966" y="241"/>
                  </a:lnTo>
                  <a:lnTo>
                    <a:pt x="1956" y="252"/>
                  </a:lnTo>
                  <a:lnTo>
                    <a:pt x="1945" y="262"/>
                  </a:lnTo>
                  <a:lnTo>
                    <a:pt x="1933" y="273"/>
                  </a:lnTo>
                  <a:lnTo>
                    <a:pt x="1916" y="282"/>
                  </a:lnTo>
                  <a:lnTo>
                    <a:pt x="1899" y="292"/>
                  </a:lnTo>
                  <a:lnTo>
                    <a:pt x="1879" y="301"/>
                  </a:lnTo>
                  <a:lnTo>
                    <a:pt x="1858" y="310"/>
                  </a:lnTo>
                  <a:lnTo>
                    <a:pt x="1834" y="319"/>
                  </a:lnTo>
                  <a:lnTo>
                    <a:pt x="1808" y="327"/>
                  </a:lnTo>
                  <a:lnTo>
                    <a:pt x="1781" y="336"/>
                  </a:lnTo>
                  <a:lnTo>
                    <a:pt x="1752" y="344"/>
                  </a:lnTo>
                  <a:lnTo>
                    <a:pt x="1721" y="351"/>
                  </a:lnTo>
                  <a:lnTo>
                    <a:pt x="1688" y="357"/>
                  </a:lnTo>
                  <a:lnTo>
                    <a:pt x="1654" y="364"/>
                  </a:lnTo>
                  <a:lnTo>
                    <a:pt x="1618" y="371"/>
                  </a:lnTo>
                  <a:lnTo>
                    <a:pt x="1581" y="378"/>
                  </a:lnTo>
                  <a:lnTo>
                    <a:pt x="1541" y="383"/>
                  </a:lnTo>
                  <a:lnTo>
                    <a:pt x="1502" y="389"/>
                  </a:lnTo>
                  <a:lnTo>
                    <a:pt x="1461" y="394"/>
                  </a:lnTo>
                  <a:lnTo>
                    <a:pt x="1418" y="399"/>
                  </a:lnTo>
                  <a:lnTo>
                    <a:pt x="1374" y="403"/>
                  </a:lnTo>
                  <a:lnTo>
                    <a:pt x="1329" y="407"/>
                  </a:lnTo>
                  <a:lnTo>
                    <a:pt x="1284" y="410"/>
                  </a:lnTo>
                  <a:lnTo>
                    <a:pt x="1236" y="412"/>
                  </a:lnTo>
                  <a:lnTo>
                    <a:pt x="1190" y="415"/>
                  </a:lnTo>
                  <a:lnTo>
                    <a:pt x="1140" y="416"/>
                  </a:lnTo>
                  <a:lnTo>
                    <a:pt x="1091" y="418"/>
                  </a:lnTo>
                  <a:lnTo>
                    <a:pt x="1040" y="419"/>
                  </a:lnTo>
                  <a:lnTo>
                    <a:pt x="990" y="419"/>
                  </a:lnTo>
                  <a:lnTo>
                    <a:pt x="939" y="419"/>
                  </a:lnTo>
                  <a:lnTo>
                    <a:pt x="888" y="418"/>
                  </a:lnTo>
                  <a:lnTo>
                    <a:pt x="839" y="416"/>
                  </a:lnTo>
                  <a:lnTo>
                    <a:pt x="790" y="415"/>
                  </a:lnTo>
                  <a:lnTo>
                    <a:pt x="742" y="412"/>
                  </a:lnTo>
                  <a:lnTo>
                    <a:pt x="695" y="410"/>
                  </a:lnTo>
                  <a:lnTo>
                    <a:pt x="650" y="407"/>
                  </a:lnTo>
                  <a:lnTo>
                    <a:pt x="605" y="403"/>
                  </a:lnTo>
                  <a:lnTo>
                    <a:pt x="561" y="399"/>
                  </a:lnTo>
                  <a:lnTo>
                    <a:pt x="519" y="394"/>
                  </a:lnTo>
                  <a:lnTo>
                    <a:pt x="476" y="389"/>
                  </a:lnTo>
                  <a:lnTo>
                    <a:pt x="437" y="383"/>
                  </a:lnTo>
                  <a:lnTo>
                    <a:pt x="398" y="378"/>
                  </a:lnTo>
                  <a:lnTo>
                    <a:pt x="360" y="371"/>
                  </a:lnTo>
                  <a:lnTo>
                    <a:pt x="324" y="364"/>
                  </a:lnTo>
                  <a:lnTo>
                    <a:pt x="290" y="357"/>
                  </a:lnTo>
                  <a:lnTo>
                    <a:pt x="257" y="351"/>
                  </a:lnTo>
                  <a:lnTo>
                    <a:pt x="226" y="344"/>
                  </a:lnTo>
                  <a:lnTo>
                    <a:pt x="197" y="336"/>
                  </a:lnTo>
                  <a:lnTo>
                    <a:pt x="170" y="327"/>
                  </a:lnTo>
                  <a:lnTo>
                    <a:pt x="144" y="319"/>
                  </a:lnTo>
                  <a:lnTo>
                    <a:pt x="119" y="310"/>
                  </a:lnTo>
                  <a:lnTo>
                    <a:pt x="97" y="301"/>
                  </a:lnTo>
                  <a:lnTo>
                    <a:pt x="78" y="292"/>
                  </a:lnTo>
                  <a:lnTo>
                    <a:pt x="60" y="282"/>
                  </a:lnTo>
                  <a:lnTo>
                    <a:pt x="45" y="273"/>
                  </a:lnTo>
                  <a:lnTo>
                    <a:pt x="31" y="262"/>
                  </a:lnTo>
                  <a:lnTo>
                    <a:pt x="20" y="252"/>
                  </a:lnTo>
                  <a:lnTo>
                    <a:pt x="11" y="241"/>
                  </a:lnTo>
                  <a:lnTo>
                    <a:pt x="5" y="231"/>
                  </a:lnTo>
                  <a:lnTo>
                    <a:pt x="1" y="221"/>
                  </a:lnTo>
                  <a:lnTo>
                    <a:pt x="0" y="210"/>
                  </a:lnTo>
                  <a:lnTo>
                    <a:pt x="1" y="199"/>
                  </a:lnTo>
                  <a:lnTo>
                    <a:pt x="5" y="188"/>
                  </a:lnTo>
                  <a:lnTo>
                    <a:pt x="11" y="178"/>
                  </a:lnTo>
                  <a:lnTo>
                    <a:pt x="20" y="167"/>
                  </a:lnTo>
                  <a:lnTo>
                    <a:pt x="31" y="158"/>
                  </a:lnTo>
                  <a:lnTo>
                    <a:pt x="45" y="147"/>
                  </a:lnTo>
                  <a:lnTo>
                    <a:pt x="60" y="137"/>
                  </a:lnTo>
                  <a:lnTo>
                    <a:pt x="78" y="127"/>
                  </a:lnTo>
                  <a:lnTo>
                    <a:pt x="97" y="118"/>
                  </a:lnTo>
                  <a:lnTo>
                    <a:pt x="119" y="110"/>
                  </a:lnTo>
                  <a:lnTo>
                    <a:pt x="144" y="100"/>
                  </a:lnTo>
                  <a:lnTo>
                    <a:pt x="170" y="92"/>
                  </a:lnTo>
                  <a:lnTo>
                    <a:pt x="197" y="84"/>
                  </a:lnTo>
                  <a:lnTo>
                    <a:pt x="226" y="75"/>
                  </a:lnTo>
                  <a:lnTo>
                    <a:pt x="257" y="69"/>
                  </a:lnTo>
                  <a:lnTo>
                    <a:pt x="290" y="62"/>
                  </a:lnTo>
                  <a:lnTo>
                    <a:pt x="324" y="55"/>
                  </a:lnTo>
                  <a:lnTo>
                    <a:pt x="360" y="48"/>
                  </a:lnTo>
                  <a:lnTo>
                    <a:pt x="398" y="41"/>
                  </a:lnTo>
                  <a:lnTo>
                    <a:pt x="437" y="36"/>
                  </a:lnTo>
                  <a:lnTo>
                    <a:pt x="476" y="30"/>
                  </a:lnTo>
                  <a:lnTo>
                    <a:pt x="519" y="25"/>
                  </a:lnTo>
                  <a:lnTo>
                    <a:pt x="561" y="21"/>
                  </a:lnTo>
                  <a:lnTo>
                    <a:pt x="605" y="16"/>
                  </a:lnTo>
                  <a:lnTo>
                    <a:pt x="650" y="12"/>
                  </a:lnTo>
                  <a:lnTo>
                    <a:pt x="695" y="10"/>
                  </a:lnTo>
                  <a:lnTo>
                    <a:pt x="742" y="7"/>
                  </a:lnTo>
                  <a:lnTo>
                    <a:pt x="790" y="4"/>
                  </a:lnTo>
                  <a:lnTo>
                    <a:pt x="839" y="3"/>
                  </a:lnTo>
                  <a:lnTo>
                    <a:pt x="888" y="1"/>
                  </a:lnTo>
                  <a:lnTo>
                    <a:pt x="939" y="0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33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10">
              <a:extLst>
                <a:ext uri="{FF2B5EF4-FFF2-40B4-BE49-F238E27FC236}">
                  <a16:creationId xmlns:a16="http://schemas.microsoft.com/office/drawing/2014/main" id="{3D8DDA46-4441-48D0-AAE8-1B00EB2C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2471"/>
              <a:ext cx="2066" cy="753"/>
            </a:xfrm>
            <a:custGeom>
              <a:avLst/>
              <a:gdLst>
                <a:gd name="T0" fmla="*/ 6 w 1911"/>
                <a:gd name="T1" fmla="*/ 902 h 704"/>
                <a:gd name="T2" fmla="*/ 56 w 1911"/>
                <a:gd name="T3" fmla="*/ 881 h 704"/>
                <a:gd name="T4" fmla="*/ 124 w 1911"/>
                <a:gd name="T5" fmla="*/ 909 h 704"/>
                <a:gd name="T6" fmla="*/ 145 w 1911"/>
                <a:gd name="T7" fmla="*/ 898 h 704"/>
                <a:gd name="T8" fmla="*/ 199 w 1911"/>
                <a:gd name="T9" fmla="*/ 872 h 704"/>
                <a:gd name="T10" fmla="*/ 271 w 1911"/>
                <a:gd name="T11" fmla="*/ 854 h 704"/>
                <a:gd name="T12" fmla="*/ 359 w 1911"/>
                <a:gd name="T13" fmla="*/ 869 h 704"/>
                <a:gd name="T14" fmla="*/ 451 w 1911"/>
                <a:gd name="T15" fmla="*/ 938 h 704"/>
                <a:gd name="T16" fmla="*/ 490 w 1911"/>
                <a:gd name="T17" fmla="*/ 969 h 704"/>
                <a:gd name="T18" fmla="*/ 538 w 1911"/>
                <a:gd name="T19" fmla="*/ 938 h 704"/>
                <a:gd name="T20" fmla="*/ 614 w 1911"/>
                <a:gd name="T21" fmla="*/ 904 h 704"/>
                <a:gd name="T22" fmla="*/ 709 w 1911"/>
                <a:gd name="T23" fmla="*/ 898 h 704"/>
                <a:gd name="T24" fmla="*/ 811 w 1911"/>
                <a:gd name="T25" fmla="*/ 937 h 704"/>
                <a:gd name="T26" fmla="*/ 883 w 1911"/>
                <a:gd name="T27" fmla="*/ 1002 h 704"/>
                <a:gd name="T28" fmla="*/ 936 w 1911"/>
                <a:gd name="T29" fmla="*/ 1020 h 704"/>
                <a:gd name="T30" fmla="*/ 1025 w 1911"/>
                <a:gd name="T31" fmla="*/ 1015 h 704"/>
                <a:gd name="T32" fmla="*/ 1090 w 1911"/>
                <a:gd name="T33" fmla="*/ 998 h 704"/>
                <a:gd name="T34" fmla="*/ 1200 w 1911"/>
                <a:gd name="T35" fmla="*/ 996 h 704"/>
                <a:gd name="T36" fmla="*/ 1303 w 1911"/>
                <a:gd name="T37" fmla="*/ 1020 h 704"/>
                <a:gd name="T38" fmla="*/ 1421 w 1911"/>
                <a:gd name="T39" fmla="*/ 637 h 704"/>
                <a:gd name="T40" fmla="*/ 1509 w 1911"/>
                <a:gd name="T41" fmla="*/ 1048 h 704"/>
                <a:gd name="T42" fmla="*/ 1638 w 1911"/>
                <a:gd name="T43" fmla="*/ 1040 h 704"/>
                <a:gd name="T44" fmla="*/ 1759 w 1911"/>
                <a:gd name="T45" fmla="*/ 990 h 704"/>
                <a:gd name="T46" fmla="*/ 1787 w 1911"/>
                <a:gd name="T47" fmla="*/ 992 h 704"/>
                <a:gd name="T48" fmla="*/ 1854 w 1911"/>
                <a:gd name="T49" fmla="*/ 999 h 704"/>
                <a:gd name="T50" fmla="*/ 1944 w 1911"/>
                <a:gd name="T51" fmla="*/ 1009 h 704"/>
                <a:gd name="T52" fmla="*/ 2037 w 1911"/>
                <a:gd name="T53" fmla="*/ 1024 h 704"/>
                <a:gd name="T54" fmla="*/ 2119 w 1911"/>
                <a:gd name="T55" fmla="*/ 1038 h 704"/>
                <a:gd name="T56" fmla="*/ 2180 w 1911"/>
                <a:gd name="T57" fmla="*/ 1051 h 704"/>
                <a:gd name="T58" fmla="*/ 2331 w 1911"/>
                <a:gd name="T59" fmla="*/ 1049 h 704"/>
                <a:gd name="T60" fmla="*/ 2458 w 1911"/>
                <a:gd name="T61" fmla="*/ 952 h 704"/>
                <a:gd name="T62" fmla="*/ 2511 w 1911"/>
                <a:gd name="T63" fmla="*/ 882 h 704"/>
                <a:gd name="T64" fmla="*/ 2542 w 1911"/>
                <a:gd name="T65" fmla="*/ 919 h 704"/>
                <a:gd name="T66" fmla="*/ 2596 w 1911"/>
                <a:gd name="T67" fmla="*/ 599 h 704"/>
                <a:gd name="T68" fmla="*/ 2713 w 1911"/>
                <a:gd name="T69" fmla="*/ 887 h 704"/>
                <a:gd name="T70" fmla="*/ 2816 w 1911"/>
                <a:gd name="T71" fmla="*/ 969 h 704"/>
                <a:gd name="T72" fmla="*/ 2971 w 1911"/>
                <a:gd name="T73" fmla="*/ 943 h 704"/>
                <a:gd name="T74" fmla="*/ 2980 w 1911"/>
                <a:gd name="T75" fmla="*/ 355 h 704"/>
                <a:gd name="T76" fmla="*/ 2997 w 1911"/>
                <a:gd name="T77" fmla="*/ 77 h 704"/>
                <a:gd name="T78" fmla="*/ 2898 w 1911"/>
                <a:gd name="T79" fmla="*/ 70 h 704"/>
                <a:gd name="T80" fmla="*/ 2700 w 1911"/>
                <a:gd name="T81" fmla="*/ 60 h 704"/>
                <a:gd name="T82" fmla="*/ 2427 w 1911"/>
                <a:gd name="T83" fmla="*/ 48 h 704"/>
                <a:gd name="T84" fmla="*/ 2101 w 1911"/>
                <a:gd name="T85" fmla="*/ 32 h 704"/>
                <a:gd name="T86" fmla="*/ 1733 w 1911"/>
                <a:gd name="T87" fmla="*/ 19 h 704"/>
                <a:gd name="T88" fmla="*/ 1354 w 1911"/>
                <a:gd name="T89" fmla="*/ 5 h 704"/>
                <a:gd name="T90" fmla="*/ 982 w 1911"/>
                <a:gd name="T91" fmla="*/ 0 h 704"/>
                <a:gd name="T92" fmla="*/ 638 w 1911"/>
                <a:gd name="T93" fmla="*/ 0 h 704"/>
                <a:gd name="T94" fmla="*/ 347 w 1911"/>
                <a:gd name="T95" fmla="*/ 6 h 704"/>
                <a:gd name="T96" fmla="*/ 124 w 1911"/>
                <a:gd name="T97" fmla="*/ 30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11" h="704">
                  <a:moveTo>
                    <a:pt x="0" y="608"/>
                  </a:moveTo>
                  <a:lnTo>
                    <a:pt x="2" y="607"/>
                  </a:lnTo>
                  <a:lnTo>
                    <a:pt x="6" y="602"/>
                  </a:lnTo>
                  <a:lnTo>
                    <a:pt x="14" y="596"/>
                  </a:lnTo>
                  <a:lnTo>
                    <a:pt x="24" y="592"/>
                  </a:lnTo>
                  <a:lnTo>
                    <a:pt x="35" y="588"/>
                  </a:lnTo>
                  <a:lnTo>
                    <a:pt x="48" y="589"/>
                  </a:lnTo>
                  <a:lnTo>
                    <a:pt x="62" y="596"/>
                  </a:lnTo>
                  <a:lnTo>
                    <a:pt x="78" y="608"/>
                  </a:lnTo>
                  <a:lnTo>
                    <a:pt x="80" y="607"/>
                  </a:lnTo>
                  <a:lnTo>
                    <a:pt x="84" y="604"/>
                  </a:lnTo>
                  <a:lnTo>
                    <a:pt x="91" y="599"/>
                  </a:lnTo>
                  <a:lnTo>
                    <a:pt x="99" y="593"/>
                  </a:lnTo>
                  <a:lnTo>
                    <a:pt x="110" y="588"/>
                  </a:lnTo>
                  <a:lnTo>
                    <a:pt x="124" y="582"/>
                  </a:lnTo>
                  <a:lnTo>
                    <a:pt x="137" y="577"/>
                  </a:lnTo>
                  <a:lnTo>
                    <a:pt x="154" y="573"/>
                  </a:lnTo>
                  <a:lnTo>
                    <a:pt x="170" y="570"/>
                  </a:lnTo>
                  <a:lnTo>
                    <a:pt x="188" y="571"/>
                  </a:lnTo>
                  <a:lnTo>
                    <a:pt x="206" y="574"/>
                  </a:lnTo>
                  <a:lnTo>
                    <a:pt x="225" y="581"/>
                  </a:lnTo>
                  <a:lnTo>
                    <a:pt x="244" y="591"/>
                  </a:lnTo>
                  <a:lnTo>
                    <a:pt x="263" y="606"/>
                  </a:lnTo>
                  <a:lnTo>
                    <a:pt x="282" y="626"/>
                  </a:lnTo>
                  <a:lnTo>
                    <a:pt x="302" y="652"/>
                  </a:lnTo>
                  <a:lnTo>
                    <a:pt x="303" y="651"/>
                  </a:lnTo>
                  <a:lnTo>
                    <a:pt x="307" y="647"/>
                  </a:lnTo>
                  <a:lnTo>
                    <a:pt x="315" y="641"/>
                  </a:lnTo>
                  <a:lnTo>
                    <a:pt x="325" y="634"/>
                  </a:lnTo>
                  <a:lnTo>
                    <a:pt x="337" y="626"/>
                  </a:lnTo>
                  <a:lnTo>
                    <a:pt x="351" y="618"/>
                  </a:lnTo>
                  <a:lnTo>
                    <a:pt x="367" y="611"/>
                  </a:lnTo>
                  <a:lnTo>
                    <a:pt x="385" y="604"/>
                  </a:lnTo>
                  <a:lnTo>
                    <a:pt x="403" y="600"/>
                  </a:lnTo>
                  <a:lnTo>
                    <a:pt x="423" y="597"/>
                  </a:lnTo>
                  <a:lnTo>
                    <a:pt x="444" y="599"/>
                  </a:lnTo>
                  <a:lnTo>
                    <a:pt x="464" y="603"/>
                  </a:lnTo>
                  <a:lnTo>
                    <a:pt x="486" y="611"/>
                  </a:lnTo>
                  <a:lnTo>
                    <a:pt x="508" y="625"/>
                  </a:lnTo>
                  <a:lnTo>
                    <a:pt x="530" y="643"/>
                  </a:lnTo>
                  <a:lnTo>
                    <a:pt x="551" y="667"/>
                  </a:lnTo>
                  <a:lnTo>
                    <a:pt x="553" y="669"/>
                  </a:lnTo>
                  <a:lnTo>
                    <a:pt x="560" y="673"/>
                  </a:lnTo>
                  <a:lnTo>
                    <a:pt x="571" y="678"/>
                  </a:lnTo>
                  <a:lnTo>
                    <a:pt x="586" y="682"/>
                  </a:lnTo>
                  <a:lnTo>
                    <a:pt x="603" y="685"/>
                  </a:lnTo>
                  <a:lnTo>
                    <a:pt x="622" y="684"/>
                  </a:lnTo>
                  <a:lnTo>
                    <a:pt x="642" y="678"/>
                  </a:lnTo>
                  <a:lnTo>
                    <a:pt x="663" y="667"/>
                  </a:lnTo>
                  <a:lnTo>
                    <a:pt x="668" y="667"/>
                  </a:lnTo>
                  <a:lnTo>
                    <a:pt x="682" y="666"/>
                  </a:lnTo>
                  <a:lnTo>
                    <a:pt x="703" y="665"/>
                  </a:lnTo>
                  <a:lnTo>
                    <a:pt x="726" y="663"/>
                  </a:lnTo>
                  <a:lnTo>
                    <a:pt x="752" y="665"/>
                  </a:lnTo>
                  <a:lnTo>
                    <a:pt x="778" y="667"/>
                  </a:lnTo>
                  <a:lnTo>
                    <a:pt x="800" y="673"/>
                  </a:lnTo>
                  <a:lnTo>
                    <a:pt x="816" y="682"/>
                  </a:lnTo>
                  <a:lnTo>
                    <a:pt x="841" y="495"/>
                  </a:lnTo>
                  <a:lnTo>
                    <a:pt x="866" y="673"/>
                  </a:lnTo>
                  <a:lnTo>
                    <a:pt x="890" y="425"/>
                  </a:lnTo>
                  <a:lnTo>
                    <a:pt x="922" y="697"/>
                  </a:lnTo>
                  <a:lnTo>
                    <a:pt x="927" y="697"/>
                  </a:lnTo>
                  <a:lnTo>
                    <a:pt x="944" y="699"/>
                  </a:lnTo>
                  <a:lnTo>
                    <a:pt x="967" y="700"/>
                  </a:lnTo>
                  <a:lnTo>
                    <a:pt x="996" y="699"/>
                  </a:lnTo>
                  <a:lnTo>
                    <a:pt x="1026" y="695"/>
                  </a:lnTo>
                  <a:lnTo>
                    <a:pt x="1056" y="689"/>
                  </a:lnTo>
                  <a:lnTo>
                    <a:pt x="1082" y="678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11" y="663"/>
                  </a:lnTo>
                  <a:lnTo>
                    <a:pt x="1119" y="663"/>
                  </a:lnTo>
                  <a:lnTo>
                    <a:pt x="1131" y="665"/>
                  </a:lnTo>
                  <a:lnTo>
                    <a:pt x="1145" y="666"/>
                  </a:lnTo>
                  <a:lnTo>
                    <a:pt x="1161" y="667"/>
                  </a:lnTo>
                  <a:lnTo>
                    <a:pt x="1179" y="670"/>
                  </a:lnTo>
                  <a:lnTo>
                    <a:pt x="1198" y="671"/>
                  </a:lnTo>
                  <a:lnTo>
                    <a:pt x="1217" y="674"/>
                  </a:lnTo>
                  <a:lnTo>
                    <a:pt x="1238" y="677"/>
                  </a:lnTo>
                  <a:lnTo>
                    <a:pt x="1257" y="680"/>
                  </a:lnTo>
                  <a:lnTo>
                    <a:pt x="1276" y="684"/>
                  </a:lnTo>
                  <a:lnTo>
                    <a:pt x="1295" y="686"/>
                  </a:lnTo>
                  <a:lnTo>
                    <a:pt x="1312" y="691"/>
                  </a:lnTo>
                  <a:lnTo>
                    <a:pt x="1327" y="693"/>
                  </a:lnTo>
                  <a:lnTo>
                    <a:pt x="1339" y="697"/>
                  </a:lnTo>
                  <a:lnTo>
                    <a:pt x="1346" y="699"/>
                  </a:lnTo>
                  <a:lnTo>
                    <a:pt x="1365" y="702"/>
                  </a:lnTo>
                  <a:lnTo>
                    <a:pt x="1393" y="704"/>
                  </a:lnTo>
                  <a:lnTo>
                    <a:pt x="1425" y="704"/>
                  </a:lnTo>
                  <a:lnTo>
                    <a:pt x="1460" y="700"/>
                  </a:lnTo>
                  <a:lnTo>
                    <a:pt x="1491" y="688"/>
                  </a:lnTo>
                  <a:lnTo>
                    <a:pt x="1520" y="667"/>
                  </a:lnTo>
                  <a:lnTo>
                    <a:pt x="1539" y="636"/>
                  </a:lnTo>
                  <a:lnTo>
                    <a:pt x="1553" y="608"/>
                  </a:lnTo>
                  <a:lnTo>
                    <a:pt x="1564" y="593"/>
                  </a:lnTo>
                  <a:lnTo>
                    <a:pt x="1573" y="589"/>
                  </a:lnTo>
                  <a:lnTo>
                    <a:pt x="1582" y="593"/>
                  </a:lnTo>
                  <a:lnTo>
                    <a:pt x="1588" y="602"/>
                  </a:lnTo>
                  <a:lnTo>
                    <a:pt x="1592" y="613"/>
                  </a:lnTo>
                  <a:lnTo>
                    <a:pt x="1595" y="621"/>
                  </a:lnTo>
                  <a:lnTo>
                    <a:pt x="1597" y="623"/>
                  </a:lnTo>
                  <a:lnTo>
                    <a:pt x="1625" y="400"/>
                  </a:lnTo>
                  <a:lnTo>
                    <a:pt x="1646" y="618"/>
                  </a:lnTo>
                  <a:lnTo>
                    <a:pt x="1661" y="440"/>
                  </a:lnTo>
                  <a:lnTo>
                    <a:pt x="1699" y="593"/>
                  </a:lnTo>
                  <a:lnTo>
                    <a:pt x="1707" y="603"/>
                  </a:lnTo>
                  <a:lnTo>
                    <a:pt x="1731" y="623"/>
                  </a:lnTo>
                  <a:lnTo>
                    <a:pt x="1764" y="647"/>
                  </a:lnTo>
                  <a:lnTo>
                    <a:pt x="1799" y="663"/>
                  </a:lnTo>
                  <a:lnTo>
                    <a:pt x="1833" y="660"/>
                  </a:lnTo>
                  <a:lnTo>
                    <a:pt x="1861" y="630"/>
                  </a:lnTo>
                  <a:lnTo>
                    <a:pt x="1877" y="563"/>
                  </a:lnTo>
                  <a:lnTo>
                    <a:pt x="1876" y="450"/>
                  </a:lnTo>
                  <a:lnTo>
                    <a:pt x="1866" y="237"/>
                  </a:lnTo>
                  <a:lnTo>
                    <a:pt x="1911" y="465"/>
                  </a:lnTo>
                  <a:lnTo>
                    <a:pt x="1881" y="51"/>
                  </a:lnTo>
                  <a:lnTo>
                    <a:pt x="1877" y="51"/>
                  </a:lnTo>
                  <a:lnTo>
                    <a:pt x="1865" y="50"/>
                  </a:lnTo>
                  <a:lnTo>
                    <a:pt x="1844" y="48"/>
                  </a:lnTo>
                  <a:lnTo>
                    <a:pt x="1816" y="47"/>
                  </a:lnTo>
                  <a:lnTo>
                    <a:pt x="1781" y="46"/>
                  </a:lnTo>
                  <a:lnTo>
                    <a:pt x="1740" y="43"/>
                  </a:lnTo>
                  <a:lnTo>
                    <a:pt x="1692" y="40"/>
                  </a:lnTo>
                  <a:lnTo>
                    <a:pt x="1640" y="37"/>
                  </a:lnTo>
                  <a:lnTo>
                    <a:pt x="1583" y="35"/>
                  </a:lnTo>
                  <a:lnTo>
                    <a:pt x="1521" y="32"/>
                  </a:lnTo>
                  <a:lnTo>
                    <a:pt x="1456" y="28"/>
                  </a:lnTo>
                  <a:lnTo>
                    <a:pt x="1386" y="25"/>
                  </a:lnTo>
                  <a:lnTo>
                    <a:pt x="1315" y="21"/>
                  </a:lnTo>
                  <a:lnTo>
                    <a:pt x="1239" y="18"/>
                  </a:lnTo>
                  <a:lnTo>
                    <a:pt x="1164" y="15"/>
                  </a:lnTo>
                  <a:lnTo>
                    <a:pt x="1086" y="13"/>
                  </a:lnTo>
                  <a:lnTo>
                    <a:pt x="1007" y="10"/>
                  </a:lnTo>
                  <a:lnTo>
                    <a:pt x="927" y="7"/>
                  </a:lnTo>
                  <a:lnTo>
                    <a:pt x="848" y="5"/>
                  </a:lnTo>
                  <a:lnTo>
                    <a:pt x="770" y="3"/>
                  </a:lnTo>
                  <a:lnTo>
                    <a:pt x="692" y="2"/>
                  </a:lnTo>
                  <a:lnTo>
                    <a:pt x="615" y="0"/>
                  </a:lnTo>
                  <a:lnTo>
                    <a:pt x="541" y="0"/>
                  </a:lnTo>
                  <a:lnTo>
                    <a:pt x="470" y="0"/>
                  </a:lnTo>
                  <a:lnTo>
                    <a:pt x="400" y="0"/>
                  </a:lnTo>
                  <a:lnTo>
                    <a:pt x="336" y="2"/>
                  </a:lnTo>
                  <a:lnTo>
                    <a:pt x="274" y="5"/>
                  </a:lnTo>
                  <a:lnTo>
                    <a:pt x="217" y="6"/>
                  </a:lnTo>
                  <a:lnTo>
                    <a:pt x="165" y="10"/>
                  </a:lnTo>
                  <a:lnTo>
                    <a:pt x="118" y="14"/>
                  </a:lnTo>
                  <a:lnTo>
                    <a:pt x="78" y="20"/>
                  </a:lnTo>
                  <a:lnTo>
                    <a:pt x="44" y="25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E0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11">
              <a:extLst>
                <a:ext uri="{FF2B5EF4-FFF2-40B4-BE49-F238E27FC236}">
                  <a16:creationId xmlns:a16="http://schemas.microsoft.com/office/drawing/2014/main" id="{4A730D1D-FAA4-4F20-9B1D-C3D700F7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2255"/>
              <a:ext cx="2037" cy="877"/>
            </a:xfrm>
            <a:custGeom>
              <a:avLst/>
              <a:gdLst>
                <a:gd name="T0" fmla="*/ 1372 w 1884"/>
                <a:gd name="T1" fmla="*/ 0 h 820"/>
                <a:gd name="T2" fmla="*/ 1149 w 1884"/>
                <a:gd name="T3" fmla="*/ 5 h 820"/>
                <a:gd name="T4" fmla="*/ 824 w 1884"/>
                <a:gd name="T5" fmla="*/ 34 h 820"/>
                <a:gd name="T6" fmla="*/ 477 w 1884"/>
                <a:gd name="T7" fmla="*/ 89 h 820"/>
                <a:gd name="T8" fmla="*/ 187 w 1884"/>
                <a:gd name="T9" fmla="*/ 188 h 820"/>
                <a:gd name="T10" fmla="*/ 0 w 1884"/>
                <a:gd name="T11" fmla="*/ 1212 h 820"/>
                <a:gd name="T12" fmla="*/ 134 w 1884"/>
                <a:gd name="T13" fmla="*/ 518 h 820"/>
                <a:gd name="T14" fmla="*/ 259 w 1884"/>
                <a:gd name="T15" fmla="*/ 928 h 820"/>
                <a:gd name="T16" fmla="*/ 322 w 1884"/>
                <a:gd name="T17" fmla="*/ 579 h 820"/>
                <a:gd name="T18" fmla="*/ 405 w 1884"/>
                <a:gd name="T19" fmla="*/ 549 h 820"/>
                <a:gd name="T20" fmla="*/ 491 w 1884"/>
                <a:gd name="T21" fmla="*/ 1220 h 820"/>
                <a:gd name="T22" fmla="*/ 616 w 1884"/>
                <a:gd name="T23" fmla="*/ 583 h 820"/>
                <a:gd name="T24" fmla="*/ 693 w 1884"/>
                <a:gd name="T25" fmla="*/ 566 h 820"/>
                <a:gd name="T26" fmla="*/ 836 w 1884"/>
                <a:gd name="T27" fmla="*/ 772 h 820"/>
                <a:gd name="T28" fmla="*/ 924 w 1884"/>
                <a:gd name="T29" fmla="*/ 627 h 820"/>
                <a:gd name="T30" fmla="*/ 949 w 1884"/>
                <a:gd name="T31" fmla="*/ 621 h 820"/>
                <a:gd name="T32" fmla="*/ 1012 w 1884"/>
                <a:gd name="T33" fmla="*/ 605 h 820"/>
                <a:gd name="T34" fmla="*/ 1099 w 1884"/>
                <a:gd name="T35" fmla="*/ 596 h 820"/>
                <a:gd name="T36" fmla="*/ 1194 w 1884"/>
                <a:gd name="T37" fmla="*/ 590 h 820"/>
                <a:gd name="T38" fmla="*/ 1275 w 1884"/>
                <a:gd name="T39" fmla="*/ 606 h 820"/>
                <a:gd name="T40" fmla="*/ 1375 w 1884"/>
                <a:gd name="T41" fmla="*/ 627 h 820"/>
                <a:gd name="T42" fmla="*/ 1415 w 1884"/>
                <a:gd name="T43" fmla="*/ 616 h 820"/>
                <a:gd name="T44" fmla="*/ 1516 w 1884"/>
                <a:gd name="T45" fmla="*/ 600 h 820"/>
                <a:gd name="T46" fmla="*/ 1641 w 1884"/>
                <a:gd name="T47" fmla="*/ 618 h 820"/>
                <a:gd name="T48" fmla="*/ 1757 w 1884"/>
                <a:gd name="T49" fmla="*/ 698 h 820"/>
                <a:gd name="T50" fmla="*/ 1819 w 1884"/>
                <a:gd name="T51" fmla="*/ 882 h 820"/>
                <a:gd name="T52" fmla="*/ 1830 w 1884"/>
                <a:gd name="T53" fmla="*/ 907 h 820"/>
                <a:gd name="T54" fmla="*/ 1854 w 1884"/>
                <a:gd name="T55" fmla="*/ 702 h 820"/>
                <a:gd name="T56" fmla="*/ 1895 w 1884"/>
                <a:gd name="T57" fmla="*/ 578 h 820"/>
                <a:gd name="T58" fmla="*/ 1945 w 1884"/>
                <a:gd name="T59" fmla="*/ 571 h 820"/>
                <a:gd name="T60" fmla="*/ 2073 w 1884"/>
                <a:gd name="T61" fmla="*/ 560 h 820"/>
                <a:gd name="T62" fmla="*/ 2242 w 1884"/>
                <a:gd name="T63" fmla="*/ 543 h 820"/>
                <a:gd name="T64" fmla="*/ 2412 w 1884"/>
                <a:gd name="T65" fmla="*/ 524 h 820"/>
                <a:gd name="T66" fmla="*/ 2542 w 1884"/>
                <a:gd name="T67" fmla="*/ 503 h 820"/>
                <a:gd name="T68" fmla="*/ 2632 w 1884"/>
                <a:gd name="T69" fmla="*/ 478 h 820"/>
                <a:gd name="T70" fmla="*/ 2620 w 1884"/>
                <a:gd name="T71" fmla="*/ 481 h 820"/>
                <a:gd name="T72" fmla="*/ 2589 w 1884"/>
                <a:gd name="T73" fmla="*/ 490 h 820"/>
                <a:gd name="T74" fmla="*/ 2691 w 1884"/>
                <a:gd name="T75" fmla="*/ 680 h 820"/>
                <a:gd name="T76" fmla="*/ 2866 w 1884"/>
                <a:gd name="T77" fmla="*/ 1042 h 820"/>
                <a:gd name="T78" fmla="*/ 2748 w 1884"/>
                <a:gd name="T79" fmla="*/ 567 h 820"/>
                <a:gd name="T80" fmla="*/ 2877 w 1884"/>
                <a:gd name="T81" fmla="*/ 456 h 820"/>
                <a:gd name="T82" fmla="*/ 2911 w 1884"/>
                <a:gd name="T83" fmla="*/ 417 h 820"/>
                <a:gd name="T84" fmla="*/ 2963 w 1884"/>
                <a:gd name="T85" fmla="*/ 445 h 820"/>
                <a:gd name="T86" fmla="*/ 2979 w 1884"/>
                <a:gd name="T87" fmla="*/ 487 h 820"/>
                <a:gd name="T88" fmla="*/ 2994 w 1884"/>
                <a:gd name="T89" fmla="*/ 458 h 820"/>
                <a:gd name="T90" fmla="*/ 3008 w 1884"/>
                <a:gd name="T91" fmla="*/ 417 h 820"/>
                <a:gd name="T92" fmla="*/ 3008 w 1884"/>
                <a:gd name="T93" fmla="*/ 364 h 820"/>
                <a:gd name="T94" fmla="*/ 2978 w 1884"/>
                <a:gd name="T95" fmla="*/ 302 h 820"/>
                <a:gd name="T96" fmla="*/ 2906 w 1884"/>
                <a:gd name="T97" fmla="*/ 235 h 820"/>
                <a:gd name="T98" fmla="*/ 2777 w 1884"/>
                <a:gd name="T99" fmla="*/ 172 h 820"/>
                <a:gd name="T100" fmla="*/ 2578 w 1884"/>
                <a:gd name="T101" fmla="*/ 110 h 820"/>
                <a:gd name="T102" fmla="*/ 2293 w 1884"/>
                <a:gd name="T103" fmla="*/ 59 h 820"/>
                <a:gd name="T104" fmla="*/ 1914 w 1884"/>
                <a:gd name="T105" fmla="*/ 19 h 820"/>
                <a:gd name="T106" fmla="*/ 1421 w 1884"/>
                <a:gd name="T107" fmla="*/ 0 h 8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84" h="820">
                  <a:moveTo>
                    <a:pt x="890" y="0"/>
                  </a:moveTo>
                  <a:lnTo>
                    <a:pt x="882" y="0"/>
                  </a:lnTo>
                  <a:lnTo>
                    <a:pt x="859" y="0"/>
                  </a:lnTo>
                  <a:lnTo>
                    <a:pt x="823" y="1"/>
                  </a:lnTo>
                  <a:lnTo>
                    <a:pt x="777" y="2"/>
                  </a:lnTo>
                  <a:lnTo>
                    <a:pt x="720" y="5"/>
                  </a:lnTo>
                  <a:lnTo>
                    <a:pt x="657" y="8"/>
                  </a:lnTo>
                  <a:lnTo>
                    <a:pt x="589" y="15"/>
                  </a:lnTo>
                  <a:lnTo>
                    <a:pt x="516" y="22"/>
                  </a:lnTo>
                  <a:lnTo>
                    <a:pt x="444" y="31"/>
                  </a:lnTo>
                  <a:lnTo>
                    <a:pt x="370" y="44"/>
                  </a:lnTo>
                  <a:lnTo>
                    <a:pt x="299" y="60"/>
                  </a:lnTo>
                  <a:lnTo>
                    <a:pt x="232" y="78"/>
                  </a:lnTo>
                  <a:lnTo>
                    <a:pt x="170" y="100"/>
                  </a:lnTo>
                  <a:lnTo>
                    <a:pt x="117" y="126"/>
                  </a:lnTo>
                  <a:lnTo>
                    <a:pt x="73" y="154"/>
                  </a:lnTo>
                  <a:lnTo>
                    <a:pt x="40" y="189"/>
                  </a:lnTo>
                  <a:lnTo>
                    <a:pt x="0" y="810"/>
                  </a:lnTo>
                  <a:lnTo>
                    <a:pt x="50" y="297"/>
                  </a:lnTo>
                  <a:lnTo>
                    <a:pt x="78" y="795"/>
                  </a:lnTo>
                  <a:lnTo>
                    <a:pt x="84" y="346"/>
                  </a:lnTo>
                  <a:lnTo>
                    <a:pt x="118" y="691"/>
                  </a:lnTo>
                  <a:lnTo>
                    <a:pt x="129" y="371"/>
                  </a:lnTo>
                  <a:lnTo>
                    <a:pt x="163" y="621"/>
                  </a:lnTo>
                  <a:lnTo>
                    <a:pt x="188" y="430"/>
                  </a:lnTo>
                  <a:lnTo>
                    <a:pt x="192" y="416"/>
                  </a:lnTo>
                  <a:lnTo>
                    <a:pt x="202" y="386"/>
                  </a:lnTo>
                  <a:lnTo>
                    <a:pt x="217" y="356"/>
                  </a:lnTo>
                  <a:lnTo>
                    <a:pt x="234" y="345"/>
                  </a:lnTo>
                  <a:lnTo>
                    <a:pt x="254" y="367"/>
                  </a:lnTo>
                  <a:lnTo>
                    <a:pt x="273" y="442"/>
                  </a:lnTo>
                  <a:lnTo>
                    <a:pt x="292" y="586"/>
                  </a:lnTo>
                  <a:lnTo>
                    <a:pt x="307" y="815"/>
                  </a:lnTo>
                  <a:lnTo>
                    <a:pt x="332" y="430"/>
                  </a:lnTo>
                  <a:lnTo>
                    <a:pt x="352" y="617"/>
                  </a:lnTo>
                  <a:lnTo>
                    <a:pt x="385" y="390"/>
                  </a:lnTo>
                  <a:lnTo>
                    <a:pt x="392" y="386"/>
                  </a:lnTo>
                  <a:lnTo>
                    <a:pt x="410" y="379"/>
                  </a:lnTo>
                  <a:lnTo>
                    <a:pt x="434" y="379"/>
                  </a:lnTo>
                  <a:lnTo>
                    <a:pt x="464" y="395"/>
                  </a:lnTo>
                  <a:lnTo>
                    <a:pt x="495" y="438"/>
                  </a:lnTo>
                  <a:lnTo>
                    <a:pt x="523" y="516"/>
                  </a:lnTo>
                  <a:lnTo>
                    <a:pt x="545" y="638"/>
                  </a:lnTo>
                  <a:lnTo>
                    <a:pt x="559" y="815"/>
                  </a:lnTo>
                  <a:lnTo>
                    <a:pt x="579" y="419"/>
                  </a:lnTo>
                  <a:lnTo>
                    <a:pt x="581" y="419"/>
                  </a:lnTo>
                  <a:lnTo>
                    <a:pt x="586" y="416"/>
                  </a:lnTo>
                  <a:lnTo>
                    <a:pt x="595" y="415"/>
                  </a:lnTo>
                  <a:lnTo>
                    <a:pt x="605" y="412"/>
                  </a:lnTo>
                  <a:lnTo>
                    <a:pt x="619" y="408"/>
                  </a:lnTo>
                  <a:lnTo>
                    <a:pt x="634" y="405"/>
                  </a:lnTo>
                  <a:lnTo>
                    <a:pt x="652" y="401"/>
                  </a:lnTo>
                  <a:lnTo>
                    <a:pt x="670" y="398"/>
                  </a:lnTo>
                  <a:lnTo>
                    <a:pt x="688" y="397"/>
                  </a:lnTo>
                  <a:lnTo>
                    <a:pt x="708" y="395"/>
                  </a:lnTo>
                  <a:lnTo>
                    <a:pt x="727" y="394"/>
                  </a:lnTo>
                  <a:lnTo>
                    <a:pt x="746" y="395"/>
                  </a:lnTo>
                  <a:lnTo>
                    <a:pt x="764" y="397"/>
                  </a:lnTo>
                  <a:lnTo>
                    <a:pt x="781" y="401"/>
                  </a:lnTo>
                  <a:lnTo>
                    <a:pt x="797" y="406"/>
                  </a:lnTo>
                  <a:lnTo>
                    <a:pt x="811" y="415"/>
                  </a:lnTo>
                  <a:lnTo>
                    <a:pt x="837" y="532"/>
                  </a:lnTo>
                  <a:lnTo>
                    <a:pt x="860" y="419"/>
                  </a:lnTo>
                  <a:lnTo>
                    <a:pt x="863" y="417"/>
                  </a:lnTo>
                  <a:lnTo>
                    <a:pt x="872" y="415"/>
                  </a:lnTo>
                  <a:lnTo>
                    <a:pt x="886" y="411"/>
                  </a:lnTo>
                  <a:lnTo>
                    <a:pt x="904" y="406"/>
                  </a:lnTo>
                  <a:lnTo>
                    <a:pt x="926" y="402"/>
                  </a:lnTo>
                  <a:lnTo>
                    <a:pt x="950" y="401"/>
                  </a:lnTo>
                  <a:lnTo>
                    <a:pt x="975" y="401"/>
                  </a:lnTo>
                  <a:lnTo>
                    <a:pt x="1002" y="405"/>
                  </a:lnTo>
                  <a:lnTo>
                    <a:pt x="1028" y="412"/>
                  </a:lnTo>
                  <a:lnTo>
                    <a:pt x="1054" y="424"/>
                  </a:lnTo>
                  <a:lnTo>
                    <a:pt x="1078" y="442"/>
                  </a:lnTo>
                  <a:lnTo>
                    <a:pt x="1100" y="467"/>
                  </a:lnTo>
                  <a:lnTo>
                    <a:pt x="1117" y="500"/>
                  </a:lnTo>
                  <a:lnTo>
                    <a:pt x="1131" y="539"/>
                  </a:lnTo>
                  <a:lnTo>
                    <a:pt x="1139" y="589"/>
                  </a:lnTo>
                  <a:lnTo>
                    <a:pt x="1142" y="647"/>
                  </a:lnTo>
                  <a:lnTo>
                    <a:pt x="1143" y="636"/>
                  </a:lnTo>
                  <a:lnTo>
                    <a:pt x="1145" y="606"/>
                  </a:lnTo>
                  <a:lnTo>
                    <a:pt x="1149" y="564"/>
                  </a:lnTo>
                  <a:lnTo>
                    <a:pt x="1154" y="516"/>
                  </a:lnTo>
                  <a:lnTo>
                    <a:pt x="1161" y="468"/>
                  </a:lnTo>
                  <a:lnTo>
                    <a:pt x="1168" y="426"/>
                  </a:lnTo>
                  <a:lnTo>
                    <a:pt x="1176" y="395"/>
                  </a:lnTo>
                  <a:lnTo>
                    <a:pt x="1186" y="385"/>
                  </a:lnTo>
                  <a:lnTo>
                    <a:pt x="1190" y="385"/>
                  </a:lnTo>
                  <a:lnTo>
                    <a:pt x="1201" y="383"/>
                  </a:lnTo>
                  <a:lnTo>
                    <a:pt x="1217" y="382"/>
                  </a:lnTo>
                  <a:lnTo>
                    <a:pt x="1241" y="379"/>
                  </a:lnTo>
                  <a:lnTo>
                    <a:pt x="1268" y="378"/>
                  </a:lnTo>
                  <a:lnTo>
                    <a:pt x="1298" y="374"/>
                  </a:lnTo>
                  <a:lnTo>
                    <a:pt x="1331" y="371"/>
                  </a:lnTo>
                  <a:lnTo>
                    <a:pt x="1367" y="367"/>
                  </a:lnTo>
                  <a:lnTo>
                    <a:pt x="1404" y="363"/>
                  </a:lnTo>
                  <a:lnTo>
                    <a:pt x="1439" y="359"/>
                  </a:lnTo>
                  <a:lnTo>
                    <a:pt x="1475" y="354"/>
                  </a:lnTo>
                  <a:lnTo>
                    <a:pt x="1509" y="350"/>
                  </a:lnTo>
                  <a:lnTo>
                    <a:pt x="1540" y="345"/>
                  </a:lnTo>
                  <a:lnTo>
                    <a:pt x="1568" y="341"/>
                  </a:lnTo>
                  <a:lnTo>
                    <a:pt x="1591" y="335"/>
                  </a:lnTo>
                  <a:lnTo>
                    <a:pt x="1610" y="331"/>
                  </a:lnTo>
                  <a:lnTo>
                    <a:pt x="1635" y="324"/>
                  </a:lnTo>
                  <a:lnTo>
                    <a:pt x="1647" y="320"/>
                  </a:lnTo>
                  <a:lnTo>
                    <a:pt x="1651" y="319"/>
                  </a:lnTo>
                  <a:lnTo>
                    <a:pt x="1647" y="320"/>
                  </a:lnTo>
                  <a:lnTo>
                    <a:pt x="1640" y="322"/>
                  </a:lnTo>
                  <a:lnTo>
                    <a:pt x="1631" y="324"/>
                  </a:lnTo>
                  <a:lnTo>
                    <a:pt x="1624" y="326"/>
                  </a:lnTo>
                  <a:lnTo>
                    <a:pt x="1621" y="327"/>
                  </a:lnTo>
                  <a:lnTo>
                    <a:pt x="1629" y="343"/>
                  </a:lnTo>
                  <a:lnTo>
                    <a:pt x="1653" y="389"/>
                  </a:lnTo>
                  <a:lnTo>
                    <a:pt x="1684" y="454"/>
                  </a:lnTo>
                  <a:lnTo>
                    <a:pt x="1721" y="532"/>
                  </a:lnTo>
                  <a:lnTo>
                    <a:pt x="1759" y="616"/>
                  </a:lnTo>
                  <a:lnTo>
                    <a:pt x="1794" y="697"/>
                  </a:lnTo>
                  <a:lnTo>
                    <a:pt x="1820" y="768"/>
                  </a:lnTo>
                  <a:lnTo>
                    <a:pt x="1833" y="820"/>
                  </a:lnTo>
                  <a:lnTo>
                    <a:pt x="1720" y="380"/>
                  </a:lnTo>
                  <a:lnTo>
                    <a:pt x="1857" y="652"/>
                  </a:lnTo>
                  <a:lnTo>
                    <a:pt x="1799" y="306"/>
                  </a:lnTo>
                  <a:lnTo>
                    <a:pt x="1801" y="304"/>
                  </a:lnTo>
                  <a:lnTo>
                    <a:pt x="1806" y="296"/>
                  </a:lnTo>
                  <a:lnTo>
                    <a:pt x="1814" y="286"/>
                  </a:lnTo>
                  <a:lnTo>
                    <a:pt x="1822" y="279"/>
                  </a:lnTo>
                  <a:lnTo>
                    <a:pt x="1833" y="276"/>
                  </a:lnTo>
                  <a:lnTo>
                    <a:pt x="1843" y="282"/>
                  </a:lnTo>
                  <a:lnTo>
                    <a:pt x="1854" y="297"/>
                  </a:lnTo>
                  <a:lnTo>
                    <a:pt x="1862" y="327"/>
                  </a:lnTo>
                  <a:lnTo>
                    <a:pt x="1864" y="326"/>
                  </a:lnTo>
                  <a:lnTo>
                    <a:pt x="1865" y="324"/>
                  </a:lnTo>
                  <a:lnTo>
                    <a:pt x="1868" y="320"/>
                  </a:lnTo>
                  <a:lnTo>
                    <a:pt x="1870" y="313"/>
                  </a:lnTo>
                  <a:lnTo>
                    <a:pt x="1874" y="306"/>
                  </a:lnTo>
                  <a:lnTo>
                    <a:pt x="1877" y="298"/>
                  </a:lnTo>
                  <a:lnTo>
                    <a:pt x="1881" y="290"/>
                  </a:lnTo>
                  <a:lnTo>
                    <a:pt x="1883" y="279"/>
                  </a:lnTo>
                  <a:lnTo>
                    <a:pt x="1884" y="268"/>
                  </a:lnTo>
                  <a:lnTo>
                    <a:pt x="1884" y="256"/>
                  </a:lnTo>
                  <a:lnTo>
                    <a:pt x="1883" y="243"/>
                  </a:lnTo>
                  <a:lnTo>
                    <a:pt x="1879" y="230"/>
                  </a:lnTo>
                  <a:lnTo>
                    <a:pt x="1872" y="216"/>
                  </a:lnTo>
                  <a:lnTo>
                    <a:pt x="1864" y="202"/>
                  </a:lnTo>
                  <a:lnTo>
                    <a:pt x="1851" y="187"/>
                  </a:lnTo>
                  <a:lnTo>
                    <a:pt x="1836" y="172"/>
                  </a:lnTo>
                  <a:lnTo>
                    <a:pt x="1818" y="157"/>
                  </a:lnTo>
                  <a:lnTo>
                    <a:pt x="1795" y="144"/>
                  </a:lnTo>
                  <a:lnTo>
                    <a:pt x="1769" y="128"/>
                  </a:lnTo>
                  <a:lnTo>
                    <a:pt x="1738" y="115"/>
                  </a:lnTo>
                  <a:lnTo>
                    <a:pt x="1701" y="100"/>
                  </a:lnTo>
                  <a:lnTo>
                    <a:pt x="1660" y="86"/>
                  </a:lnTo>
                  <a:lnTo>
                    <a:pt x="1613" y="74"/>
                  </a:lnTo>
                  <a:lnTo>
                    <a:pt x="1560" y="61"/>
                  </a:lnTo>
                  <a:lnTo>
                    <a:pt x="1501" y="50"/>
                  </a:lnTo>
                  <a:lnTo>
                    <a:pt x="1436" y="39"/>
                  </a:lnTo>
                  <a:lnTo>
                    <a:pt x="1364" y="30"/>
                  </a:lnTo>
                  <a:lnTo>
                    <a:pt x="1284" y="20"/>
                  </a:lnTo>
                  <a:lnTo>
                    <a:pt x="1198" y="13"/>
                  </a:lnTo>
                  <a:lnTo>
                    <a:pt x="1104" y="8"/>
                  </a:lnTo>
                  <a:lnTo>
                    <a:pt x="1001" y="2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FFF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12">
              <a:extLst>
                <a:ext uri="{FF2B5EF4-FFF2-40B4-BE49-F238E27FC236}">
                  <a16:creationId xmlns:a16="http://schemas.microsoft.com/office/drawing/2014/main" id="{2BEEA8EB-8044-4A8C-ABFC-201BA52AC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2315"/>
              <a:ext cx="555" cy="123"/>
            </a:xfrm>
            <a:custGeom>
              <a:avLst/>
              <a:gdLst>
                <a:gd name="T0" fmla="*/ 448 w 514"/>
                <a:gd name="T1" fmla="*/ 173 h 115"/>
                <a:gd name="T2" fmla="*/ 530 w 514"/>
                <a:gd name="T3" fmla="*/ 168 h 115"/>
                <a:gd name="T4" fmla="*/ 601 w 514"/>
                <a:gd name="T5" fmla="*/ 163 h 115"/>
                <a:gd name="T6" fmla="*/ 667 w 514"/>
                <a:gd name="T7" fmla="*/ 152 h 115"/>
                <a:gd name="T8" fmla="*/ 721 w 514"/>
                <a:gd name="T9" fmla="*/ 142 h 115"/>
                <a:gd name="T10" fmla="*/ 767 w 514"/>
                <a:gd name="T11" fmla="*/ 127 h 115"/>
                <a:gd name="T12" fmla="*/ 799 w 514"/>
                <a:gd name="T13" fmla="*/ 110 h 115"/>
                <a:gd name="T14" fmla="*/ 814 w 514"/>
                <a:gd name="T15" fmla="*/ 94 h 115"/>
                <a:gd name="T16" fmla="*/ 814 w 514"/>
                <a:gd name="T17" fmla="*/ 78 h 115"/>
                <a:gd name="T18" fmla="*/ 799 w 514"/>
                <a:gd name="T19" fmla="*/ 61 h 115"/>
                <a:gd name="T20" fmla="*/ 767 w 514"/>
                <a:gd name="T21" fmla="*/ 45 h 115"/>
                <a:gd name="T22" fmla="*/ 721 w 514"/>
                <a:gd name="T23" fmla="*/ 30 h 115"/>
                <a:gd name="T24" fmla="*/ 667 w 514"/>
                <a:gd name="T25" fmla="*/ 20 h 115"/>
                <a:gd name="T26" fmla="*/ 601 w 514"/>
                <a:gd name="T27" fmla="*/ 7 h 115"/>
                <a:gd name="T28" fmla="*/ 530 w 514"/>
                <a:gd name="T29" fmla="*/ 3 h 115"/>
                <a:gd name="T30" fmla="*/ 448 w 514"/>
                <a:gd name="T31" fmla="*/ 0 h 115"/>
                <a:gd name="T32" fmla="*/ 365 w 514"/>
                <a:gd name="T33" fmla="*/ 0 h 115"/>
                <a:gd name="T34" fmla="*/ 284 w 514"/>
                <a:gd name="T35" fmla="*/ 3 h 115"/>
                <a:gd name="T36" fmla="*/ 215 w 514"/>
                <a:gd name="T37" fmla="*/ 7 h 115"/>
                <a:gd name="T38" fmla="*/ 147 w 514"/>
                <a:gd name="T39" fmla="*/ 20 h 115"/>
                <a:gd name="T40" fmla="*/ 94 w 514"/>
                <a:gd name="T41" fmla="*/ 30 h 115"/>
                <a:gd name="T42" fmla="*/ 49 w 514"/>
                <a:gd name="T43" fmla="*/ 45 h 115"/>
                <a:gd name="T44" fmla="*/ 17 w 514"/>
                <a:gd name="T45" fmla="*/ 61 h 115"/>
                <a:gd name="T46" fmla="*/ 1 w 514"/>
                <a:gd name="T47" fmla="*/ 78 h 115"/>
                <a:gd name="T48" fmla="*/ 1 w 514"/>
                <a:gd name="T49" fmla="*/ 94 h 115"/>
                <a:gd name="T50" fmla="*/ 17 w 514"/>
                <a:gd name="T51" fmla="*/ 110 h 115"/>
                <a:gd name="T52" fmla="*/ 49 w 514"/>
                <a:gd name="T53" fmla="*/ 127 h 115"/>
                <a:gd name="T54" fmla="*/ 94 w 514"/>
                <a:gd name="T55" fmla="*/ 142 h 115"/>
                <a:gd name="T56" fmla="*/ 147 w 514"/>
                <a:gd name="T57" fmla="*/ 152 h 115"/>
                <a:gd name="T58" fmla="*/ 215 w 514"/>
                <a:gd name="T59" fmla="*/ 163 h 115"/>
                <a:gd name="T60" fmla="*/ 284 w 514"/>
                <a:gd name="T61" fmla="*/ 168 h 115"/>
                <a:gd name="T62" fmla="*/ 365 w 514"/>
                <a:gd name="T63" fmla="*/ 173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4" h="115">
                  <a:moveTo>
                    <a:pt x="257" y="115"/>
                  </a:moveTo>
                  <a:lnTo>
                    <a:pt x="283" y="115"/>
                  </a:lnTo>
                  <a:lnTo>
                    <a:pt x="309" y="114"/>
                  </a:lnTo>
                  <a:lnTo>
                    <a:pt x="334" y="112"/>
                  </a:lnTo>
                  <a:lnTo>
                    <a:pt x="357" y="111"/>
                  </a:lnTo>
                  <a:lnTo>
                    <a:pt x="380" y="108"/>
                  </a:lnTo>
                  <a:lnTo>
                    <a:pt x="401" y="105"/>
                  </a:lnTo>
                  <a:lnTo>
                    <a:pt x="421" y="101"/>
                  </a:lnTo>
                  <a:lnTo>
                    <a:pt x="439" y="98"/>
                  </a:lnTo>
                  <a:lnTo>
                    <a:pt x="456" y="94"/>
                  </a:lnTo>
                  <a:lnTo>
                    <a:pt x="471" y="89"/>
                  </a:lnTo>
                  <a:lnTo>
                    <a:pt x="483" y="85"/>
                  </a:lnTo>
                  <a:lnTo>
                    <a:pt x="494" y="79"/>
                  </a:lnTo>
                  <a:lnTo>
                    <a:pt x="504" y="74"/>
                  </a:lnTo>
                  <a:lnTo>
                    <a:pt x="509" y="68"/>
                  </a:lnTo>
                  <a:lnTo>
                    <a:pt x="513" y="63"/>
                  </a:lnTo>
                  <a:lnTo>
                    <a:pt x="514" y="57"/>
                  </a:lnTo>
                  <a:lnTo>
                    <a:pt x="513" y="52"/>
                  </a:lnTo>
                  <a:lnTo>
                    <a:pt x="509" y="46"/>
                  </a:lnTo>
                  <a:lnTo>
                    <a:pt x="504" y="41"/>
                  </a:lnTo>
                  <a:lnTo>
                    <a:pt x="494" y="35"/>
                  </a:lnTo>
                  <a:lnTo>
                    <a:pt x="483" y="30"/>
                  </a:lnTo>
                  <a:lnTo>
                    <a:pt x="471" y="26"/>
                  </a:lnTo>
                  <a:lnTo>
                    <a:pt x="456" y="20"/>
                  </a:lnTo>
                  <a:lnTo>
                    <a:pt x="439" y="16"/>
                  </a:lnTo>
                  <a:lnTo>
                    <a:pt x="421" y="14"/>
                  </a:lnTo>
                  <a:lnTo>
                    <a:pt x="401" y="9"/>
                  </a:lnTo>
                  <a:lnTo>
                    <a:pt x="380" y="7"/>
                  </a:lnTo>
                  <a:lnTo>
                    <a:pt x="357" y="4"/>
                  </a:lnTo>
                  <a:lnTo>
                    <a:pt x="334" y="3"/>
                  </a:lnTo>
                  <a:lnTo>
                    <a:pt x="309" y="1"/>
                  </a:lnTo>
                  <a:lnTo>
                    <a:pt x="283" y="0"/>
                  </a:lnTo>
                  <a:lnTo>
                    <a:pt x="257" y="0"/>
                  </a:lnTo>
                  <a:lnTo>
                    <a:pt x="231" y="0"/>
                  </a:lnTo>
                  <a:lnTo>
                    <a:pt x="205" y="1"/>
                  </a:lnTo>
                  <a:lnTo>
                    <a:pt x="180" y="3"/>
                  </a:lnTo>
                  <a:lnTo>
                    <a:pt x="157" y="4"/>
                  </a:lnTo>
                  <a:lnTo>
                    <a:pt x="134" y="7"/>
                  </a:lnTo>
                  <a:lnTo>
                    <a:pt x="113" y="9"/>
                  </a:lnTo>
                  <a:lnTo>
                    <a:pt x="93" y="14"/>
                  </a:lnTo>
                  <a:lnTo>
                    <a:pt x="75" y="16"/>
                  </a:lnTo>
                  <a:lnTo>
                    <a:pt x="59" y="20"/>
                  </a:lnTo>
                  <a:lnTo>
                    <a:pt x="44" y="26"/>
                  </a:lnTo>
                  <a:lnTo>
                    <a:pt x="31" y="30"/>
                  </a:lnTo>
                  <a:lnTo>
                    <a:pt x="20" y="35"/>
                  </a:lnTo>
                  <a:lnTo>
                    <a:pt x="11" y="41"/>
                  </a:lnTo>
                  <a:lnTo>
                    <a:pt x="5" y="46"/>
                  </a:lnTo>
                  <a:lnTo>
                    <a:pt x="1" y="52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5" y="68"/>
                  </a:lnTo>
                  <a:lnTo>
                    <a:pt x="11" y="74"/>
                  </a:lnTo>
                  <a:lnTo>
                    <a:pt x="20" y="79"/>
                  </a:lnTo>
                  <a:lnTo>
                    <a:pt x="31" y="85"/>
                  </a:lnTo>
                  <a:lnTo>
                    <a:pt x="44" y="89"/>
                  </a:lnTo>
                  <a:lnTo>
                    <a:pt x="59" y="94"/>
                  </a:lnTo>
                  <a:lnTo>
                    <a:pt x="75" y="98"/>
                  </a:lnTo>
                  <a:lnTo>
                    <a:pt x="93" y="101"/>
                  </a:lnTo>
                  <a:lnTo>
                    <a:pt x="113" y="105"/>
                  </a:lnTo>
                  <a:lnTo>
                    <a:pt x="134" y="108"/>
                  </a:lnTo>
                  <a:lnTo>
                    <a:pt x="157" y="111"/>
                  </a:lnTo>
                  <a:lnTo>
                    <a:pt x="180" y="112"/>
                  </a:lnTo>
                  <a:lnTo>
                    <a:pt x="205" y="114"/>
                  </a:lnTo>
                  <a:lnTo>
                    <a:pt x="231" y="115"/>
                  </a:lnTo>
                  <a:lnTo>
                    <a:pt x="257" y="115"/>
                  </a:lnTo>
                  <a:close/>
                </a:path>
              </a:pathLst>
            </a:custGeom>
            <a:solidFill>
              <a:srgbClr val="E0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3">
              <a:extLst>
                <a:ext uri="{FF2B5EF4-FFF2-40B4-BE49-F238E27FC236}">
                  <a16:creationId xmlns:a16="http://schemas.microsoft.com/office/drawing/2014/main" id="{728987F0-8303-4CE6-91BF-9FDE4FB58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1849"/>
              <a:ext cx="85" cy="78"/>
            </a:xfrm>
            <a:custGeom>
              <a:avLst/>
              <a:gdLst>
                <a:gd name="T0" fmla="*/ 17 w 79"/>
                <a:gd name="T1" fmla="*/ 104 h 73"/>
                <a:gd name="T2" fmla="*/ 3 w 79"/>
                <a:gd name="T3" fmla="*/ 93 h 73"/>
                <a:gd name="T4" fmla="*/ 0 w 79"/>
                <a:gd name="T5" fmla="*/ 74 h 73"/>
                <a:gd name="T6" fmla="*/ 3 w 79"/>
                <a:gd name="T7" fmla="*/ 53 h 73"/>
                <a:gd name="T8" fmla="*/ 18 w 79"/>
                <a:gd name="T9" fmla="*/ 32 h 73"/>
                <a:gd name="T10" fmla="*/ 30 w 79"/>
                <a:gd name="T11" fmla="*/ 20 h 73"/>
                <a:gd name="T12" fmla="*/ 40 w 79"/>
                <a:gd name="T13" fmla="*/ 16 h 73"/>
                <a:gd name="T14" fmla="*/ 52 w 79"/>
                <a:gd name="T15" fmla="*/ 6 h 73"/>
                <a:gd name="T16" fmla="*/ 63 w 79"/>
                <a:gd name="T17" fmla="*/ 2 h 73"/>
                <a:gd name="T18" fmla="*/ 75 w 79"/>
                <a:gd name="T19" fmla="*/ 0 h 73"/>
                <a:gd name="T20" fmla="*/ 87 w 79"/>
                <a:gd name="T21" fmla="*/ 0 h 73"/>
                <a:gd name="T22" fmla="*/ 98 w 79"/>
                <a:gd name="T23" fmla="*/ 0 h 73"/>
                <a:gd name="T24" fmla="*/ 105 w 79"/>
                <a:gd name="T25" fmla="*/ 3 h 73"/>
                <a:gd name="T26" fmla="*/ 119 w 79"/>
                <a:gd name="T27" fmla="*/ 17 h 73"/>
                <a:gd name="T28" fmla="*/ 122 w 79"/>
                <a:gd name="T29" fmla="*/ 36 h 73"/>
                <a:gd name="T30" fmla="*/ 119 w 79"/>
                <a:gd name="T31" fmla="*/ 56 h 73"/>
                <a:gd name="T32" fmla="*/ 103 w 79"/>
                <a:gd name="T33" fmla="*/ 78 h 73"/>
                <a:gd name="T34" fmla="*/ 96 w 79"/>
                <a:gd name="T35" fmla="*/ 88 h 73"/>
                <a:gd name="T36" fmla="*/ 85 w 79"/>
                <a:gd name="T37" fmla="*/ 94 h 73"/>
                <a:gd name="T38" fmla="*/ 71 w 79"/>
                <a:gd name="T39" fmla="*/ 102 h 73"/>
                <a:gd name="T40" fmla="*/ 61 w 79"/>
                <a:gd name="T41" fmla="*/ 107 h 73"/>
                <a:gd name="T42" fmla="*/ 48 w 79"/>
                <a:gd name="T43" fmla="*/ 109 h 73"/>
                <a:gd name="T44" fmla="*/ 39 w 79"/>
                <a:gd name="T45" fmla="*/ 109 h 73"/>
                <a:gd name="T46" fmla="*/ 24 w 79"/>
                <a:gd name="T47" fmla="*/ 109 h 73"/>
                <a:gd name="T48" fmla="*/ 17 w 79"/>
                <a:gd name="T49" fmla="*/ 104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73">
                  <a:moveTo>
                    <a:pt x="11" y="70"/>
                  </a:moveTo>
                  <a:lnTo>
                    <a:pt x="3" y="62"/>
                  </a:lnTo>
                  <a:lnTo>
                    <a:pt x="0" y="50"/>
                  </a:lnTo>
                  <a:lnTo>
                    <a:pt x="3" y="36"/>
                  </a:lnTo>
                  <a:lnTo>
                    <a:pt x="12" y="21"/>
                  </a:lnTo>
                  <a:lnTo>
                    <a:pt x="19" y="14"/>
                  </a:lnTo>
                  <a:lnTo>
                    <a:pt x="26" y="10"/>
                  </a:lnTo>
                  <a:lnTo>
                    <a:pt x="33" y="6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7" y="11"/>
                  </a:lnTo>
                  <a:lnTo>
                    <a:pt x="79" y="24"/>
                  </a:lnTo>
                  <a:lnTo>
                    <a:pt x="77" y="37"/>
                  </a:lnTo>
                  <a:lnTo>
                    <a:pt x="67" y="52"/>
                  </a:lnTo>
                  <a:lnTo>
                    <a:pt x="62" y="59"/>
                  </a:lnTo>
                  <a:lnTo>
                    <a:pt x="55" y="63"/>
                  </a:lnTo>
                  <a:lnTo>
                    <a:pt x="46" y="68"/>
                  </a:lnTo>
                  <a:lnTo>
                    <a:pt x="40" y="72"/>
                  </a:lnTo>
                  <a:lnTo>
                    <a:pt x="31" y="73"/>
                  </a:lnTo>
                  <a:lnTo>
                    <a:pt x="25" y="73"/>
                  </a:lnTo>
                  <a:lnTo>
                    <a:pt x="16" y="73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EA6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4">
              <a:extLst>
                <a:ext uri="{FF2B5EF4-FFF2-40B4-BE49-F238E27FC236}">
                  <a16:creationId xmlns:a16="http://schemas.microsoft.com/office/drawing/2014/main" id="{8F1E0C97-F8F6-44AD-9839-111308621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1942"/>
              <a:ext cx="46" cy="132"/>
            </a:xfrm>
            <a:custGeom>
              <a:avLst/>
              <a:gdLst>
                <a:gd name="T0" fmla="*/ 6 w 43"/>
                <a:gd name="T1" fmla="*/ 136 h 124"/>
                <a:gd name="T2" fmla="*/ 4 w 43"/>
                <a:gd name="T3" fmla="*/ 133 h 124"/>
                <a:gd name="T4" fmla="*/ 3 w 43"/>
                <a:gd name="T5" fmla="*/ 123 h 124"/>
                <a:gd name="T6" fmla="*/ 2 w 43"/>
                <a:gd name="T7" fmla="*/ 108 h 124"/>
                <a:gd name="T8" fmla="*/ 0 w 43"/>
                <a:gd name="T9" fmla="*/ 87 h 124"/>
                <a:gd name="T10" fmla="*/ 2 w 43"/>
                <a:gd name="T11" fmla="*/ 65 h 124"/>
                <a:gd name="T12" fmla="*/ 7 w 43"/>
                <a:gd name="T13" fmla="*/ 43 h 124"/>
                <a:gd name="T14" fmla="*/ 21 w 43"/>
                <a:gd name="T15" fmla="*/ 19 h 124"/>
                <a:gd name="T16" fmla="*/ 45 w 43"/>
                <a:gd name="T17" fmla="*/ 0 h 124"/>
                <a:gd name="T18" fmla="*/ 39 w 43"/>
                <a:gd name="T19" fmla="*/ 14 h 124"/>
                <a:gd name="T20" fmla="*/ 30 w 43"/>
                <a:gd name="T21" fmla="*/ 43 h 124"/>
                <a:gd name="T22" fmla="*/ 26 w 43"/>
                <a:gd name="T23" fmla="*/ 88 h 124"/>
                <a:gd name="T24" fmla="*/ 45 w 43"/>
                <a:gd name="T25" fmla="*/ 147 h 124"/>
                <a:gd name="T26" fmla="*/ 64 w 43"/>
                <a:gd name="T27" fmla="*/ 181 h 124"/>
                <a:gd name="T28" fmla="*/ 64 w 43"/>
                <a:gd name="T29" fmla="*/ 174 h 124"/>
                <a:gd name="T30" fmla="*/ 56 w 43"/>
                <a:gd name="T31" fmla="*/ 152 h 124"/>
                <a:gd name="T32" fmla="*/ 49 w 43"/>
                <a:gd name="T33" fmla="*/ 136 h 124"/>
                <a:gd name="T34" fmla="*/ 6 w 43"/>
                <a:gd name="T35" fmla="*/ 136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124">
                  <a:moveTo>
                    <a:pt x="6" y="94"/>
                  </a:moveTo>
                  <a:lnTo>
                    <a:pt x="4" y="91"/>
                  </a:lnTo>
                  <a:lnTo>
                    <a:pt x="3" y="85"/>
                  </a:lnTo>
                  <a:lnTo>
                    <a:pt x="2" y="74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7" y="30"/>
                  </a:lnTo>
                  <a:lnTo>
                    <a:pt x="15" y="13"/>
                  </a:lnTo>
                  <a:lnTo>
                    <a:pt x="30" y="0"/>
                  </a:lnTo>
                  <a:lnTo>
                    <a:pt x="26" y="8"/>
                  </a:lnTo>
                  <a:lnTo>
                    <a:pt x="20" y="30"/>
                  </a:lnTo>
                  <a:lnTo>
                    <a:pt x="18" y="61"/>
                  </a:lnTo>
                  <a:lnTo>
                    <a:pt x="30" y="101"/>
                  </a:lnTo>
                  <a:lnTo>
                    <a:pt x="43" y="124"/>
                  </a:lnTo>
                  <a:lnTo>
                    <a:pt x="43" y="119"/>
                  </a:lnTo>
                  <a:lnTo>
                    <a:pt x="37" y="104"/>
                  </a:lnTo>
                  <a:lnTo>
                    <a:pt x="33" y="94"/>
                  </a:lnTo>
                  <a:lnTo>
                    <a:pt x="6" y="94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5">
              <a:extLst>
                <a:ext uri="{FF2B5EF4-FFF2-40B4-BE49-F238E27FC236}">
                  <a16:creationId xmlns:a16="http://schemas.microsoft.com/office/drawing/2014/main" id="{79F40E84-D41A-4F44-80EC-EA5A7BB39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1906"/>
              <a:ext cx="84" cy="56"/>
            </a:xfrm>
            <a:custGeom>
              <a:avLst/>
              <a:gdLst>
                <a:gd name="T0" fmla="*/ 0 w 78"/>
                <a:gd name="T1" fmla="*/ 76 h 52"/>
                <a:gd name="T2" fmla="*/ 2 w 78"/>
                <a:gd name="T3" fmla="*/ 70 h 52"/>
                <a:gd name="T4" fmla="*/ 14 w 78"/>
                <a:gd name="T5" fmla="*/ 52 h 52"/>
                <a:gd name="T6" fmla="*/ 28 w 78"/>
                <a:gd name="T7" fmla="*/ 30 h 52"/>
                <a:gd name="T8" fmla="*/ 45 w 78"/>
                <a:gd name="T9" fmla="*/ 13 h 52"/>
                <a:gd name="T10" fmla="*/ 64 w 78"/>
                <a:gd name="T11" fmla="*/ 0 h 52"/>
                <a:gd name="T12" fmla="*/ 86 w 78"/>
                <a:gd name="T13" fmla="*/ 3 h 52"/>
                <a:gd name="T14" fmla="*/ 104 w 78"/>
                <a:gd name="T15" fmla="*/ 30 h 52"/>
                <a:gd name="T16" fmla="*/ 121 w 78"/>
                <a:gd name="T17" fmla="*/ 81 h 52"/>
                <a:gd name="T18" fmla="*/ 118 w 78"/>
                <a:gd name="T19" fmla="*/ 76 h 52"/>
                <a:gd name="T20" fmla="*/ 110 w 78"/>
                <a:gd name="T21" fmla="*/ 69 h 52"/>
                <a:gd name="T22" fmla="*/ 100 w 78"/>
                <a:gd name="T23" fmla="*/ 59 h 52"/>
                <a:gd name="T24" fmla="*/ 86 w 78"/>
                <a:gd name="T25" fmla="*/ 48 h 52"/>
                <a:gd name="T26" fmla="*/ 69 w 78"/>
                <a:gd name="T27" fmla="*/ 42 h 52"/>
                <a:gd name="T28" fmla="*/ 46 w 78"/>
                <a:gd name="T29" fmla="*/ 45 h 52"/>
                <a:gd name="T30" fmla="*/ 22 w 78"/>
                <a:gd name="T31" fmla="*/ 54 h 52"/>
                <a:gd name="T32" fmla="*/ 0 w 78"/>
                <a:gd name="T33" fmla="*/ 7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0" y="49"/>
                  </a:moveTo>
                  <a:lnTo>
                    <a:pt x="2" y="45"/>
                  </a:lnTo>
                  <a:lnTo>
                    <a:pt x="8" y="33"/>
                  </a:lnTo>
                  <a:lnTo>
                    <a:pt x="18" y="19"/>
                  </a:lnTo>
                  <a:lnTo>
                    <a:pt x="29" y="7"/>
                  </a:lnTo>
                  <a:lnTo>
                    <a:pt x="41" y="0"/>
                  </a:lnTo>
                  <a:lnTo>
                    <a:pt x="55" y="3"/>
                  </a:lnTo>
                  <a:lnTo>
                    <a:pt x="67" y="19"/>
                  </a:lnTo>
                  <a:lnTo>
                    <a:pt x="78" y="52"/>
                  </a:lnTo>
                  <a:lnTo>
                    <a:pt x="76" y="49"/>
                  </a:lnTo>
                  <a:lnTo>
                    <a:pt x="71" y="44"/>
                  </a:lnTo>
                  <a:lnTo>
                    <a:pt x="64" y="38"/>
                  </a:lnTo>
                  <a:lnTo>
                    <a:pt x="55" y="31"/>
                  </a:lnTo>
                  <a:lnTo>
                    <a:pt x="44" y="27"/>
                  </a:lnTo>
                  <a:lnTo>
                    <a:pt x="30" y="29"/>
                  </a:lnTo>
                  <a:lnTo>
                    <a:pt x="15" y="34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6">
              <a:extLst>
                <a:ext uri="{FF2B5EF4-FFF2-40B4-BE49-F238E27FC236}">
                  <a16:creationId xmlns:a16="http://schemas.microsoft.com/office/drawing/2014/main" id="{85206842-8A2D-4FF6-B700-BBD65D80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2021"/>
              <a:ext cx="87" cy="55"/>
            </a:xfrm>
            <a:custGeom>
              <a:avLst/>
              <a:gdLst>
                <a:gd name="T0" fmla="*/ 133 w 80"/>
                <a:gd name="T1" fmla="*/ 69 h 52"/>
                <a:gd name="T2" fmla="*/ 127 w 80"/>
                <a:gd name="T3" fmla="*/ 63 h 52"/>
                <a:gd name="T4" fmla="*/ 117 w 80"/>
                <a:gd name="T5" fmla="*/ 44 h 52"/>
                <a:gd name="T6" fmla="*/ 102 w 80"/>
                <a:gd name="T7" fmla="*/ 25 h 52"/>
                <a:gd name="T8" fmla="*/ 84 w 80"/>
                <a:gd name="T9" fmla="*/ 6 h 52"/>
                <a:gd name="T10" fmla="*/ 62 w 80"/>
                <a:gd name="T11" fmla="*/ 0 h 52"/>
                <a:gd name="T12" fmla="*/ 41 w 80"/>
                <a:gd name="T13" fmla="*/ 2 h 52"/>
                <a:gd name="T14" fmla="*/ 17 w 80"/>
                <a:gd name="T15" fmla="*/ 25 h 52"/>
                <a:gd name="T16" fmla="*/ 0 w 80"/>
                <a:gd name="T17" fmla="*/ 73 h 52"/>
                <a:gd name="T18" fmla="*/ 2 w 80"/>
                <a:gd name="T19" fmla="*/ 69 h 52"/>
                <a:gd name="T20" fmla="*/ 13 w 80"/>
                <a:gd name="T21" fmla="*/ 60 h 52"/>
                <a:gd name="T22" fmla="*/ 22 w 80"/>
                <a:gd name="T23" fmla="*/ 53 h 52"/>
                <a:gd name="T24" fmla="*/ 39 w 80"/>
                <a:gd name="T25" fmla="*/ 43 h 52"/>
                <a:gd name="T26" fmla="*/ 59 w 80"/>
                <a:gd name="T27" fmla="*/ 39 h 52"/>
                <a:gd name="T28" fmla="*/ 79 w 80"/>
                <a:gd name="T29" fmla="*/ 40 h 52"/>
                <a:gd name="T30" fmla="*/ 105 w 80"/>
                <a:gd name="T31" fmla="*/ 47 h 52"/>
                <a:gd name="T32" fmla="*/ 133 w 80"/>
                <a:gd name="T33" fmla="*/ 69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52">
                  <a:moveTo>
                    <a:pt x="80" y="49"/>
                  </a:moveTo>
                  <a:lnTo>
                    <a:pt x="77" y="45"/>
                  </a:lnTo>
                  <a:lnTo>
                    <a:pt x="71" y="32"/>
                  </a:lnTo>
                  <a:lnTo>
                    <a:pt x="62" y="19"/>
                  </a:lnTo>
                  <a:lnTo>
                    <a:pt x="51" y="6"/>
                  </a:lnTo>
                  <a:lnTo>
                    <a:pt x="37" y="0"/>
                  </a:lnTo>
                  <a:lnTo>
                    <a:pt x="25" y="2"/>
                  </a:lnTo>
                  <a:lnTo>
                    <a:pt x="11" y="19"/>
                  </a:lnTo>
                  <a:lnTo>
                    <a:pt x="0" y="52"/>
                  </a:lnTo>
                  <a:lnTo>
                    <a:pt x="2" y="49"/>
                  </a:lnTo>
                  <a:lnTo>
                    <a:pt x="7" y="43"/>
                  </a:lnTo>
                  <a:lnTo>
                    <a:pt x="14" y="38"/>
                  </a:lnTo>
                  <a:lnTo>
                    <a:pt x="24" y="31"/>
                  </a:lnTo>
                  <a:lnTo>
                    <a:pt x="36" y="27"/>
                  </a:lnTo>
                  <a:lnTo>
                    <a:pt x="48" y="28"/>
                  </a:lnTo>
                  <a:lnTo>
                    <a:pt x="63" y="34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7">
              <a:extLst>
                <a:ext uri="{FF2B5EF4-FFF2-40B4-BE49-F238E27FC236}">
                  <a16:creationId xmlns:a16="http://schemas.microsoft.com/office/drawing/2014/main" id="{E4B75F08-B25D-421D-8C41-8B89EBA9E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1401"/>
              <a:ext cx="85" cy="79"/>
            </a:xfrm>
            <a:custGeom>
              <a:avLst/>
              <a:gdLst>
                <a:gd name="T0" fmla="*/ 17 w 79"/>
                <a:gd name="T1" fmla="*/ 104 h 74"/>
                <a:gd name="T2" fmla="*/ 3 w 79"/>
                <a:gd name="T3" fmla="*/ 91 h 74"/>
                <a:gd name="T4" fmla="*/ 0 w 79"/>
                <a:gd name="T5" fmla="*/ 74 h 74"/>
                <a:gd name="T6" fmla="*/ 3 w 79"/>
                <a:gd name="T7" fmla="*/ 53 h 74"/>
                <a:gd name="T8" fmla="*/ 18 w 79"/>
                <a:gd name="T9" fmla="*/ 33 h 74"/>
                <a:gd name="T10" fmla="*/ 30 w 79"/>
                <a:gd name="T11" fmla="*/ 21 h 74"/>
                <a:gd name="T12" fmla="*/ 40 w 79"/>
                <a:gd name="T13" fmla="*/ 16 h 74"/>
                <a:gd name="T14" fmla="*/ 52 w 79"/>
                <a:gd name="T15" fmla="*/ 6 h 74"/>
                <a:gd name="T16" fmla="*/ 63 w 79"/>
                <a:gd name="T17" fmla="*/ 2 h 74"/>
                <a:gd name="T18" fmla="*/ 75 w 79"/>
                <a:gd name="T19" fmla="*/ 0 h 74"/>
                <a:gd name="T20" fmla="*/ 87 w 79"/>
                <a:gd name="T21" fmla="*/ 0 h 74"/>
                <a:gd name="T22" fmla="*/ 98 w 79"/>
                <a:gd name="T23" fmla="*/ 0 h 74"/>
                <a:gd name="T24" fmla="*/ 105 w 79"/>
                <a:gd name="T25" fmla="*/ 3 h 74"/>
                <a:gd name="T26" fmla="*/ 119 w 79"/>
                <a:gd name="T27" fmla="*/ 19 h 74"/>
                <a:gd name="T28" fmla="*/ 122 w 79"/>
                <a:gd name="T29" fmla="*/ 37 h 74"/>
                <a:gd name="T30" fmla="*/ 119 w 79"/>
                <a:gd name="T31" fmla="*/ 58 h 74"/>
                <a:gd name="T32" fmla="*/ 103 w 79"/>
                <a:gd name="T33" fmla="*/ 78 h 74"/>
                <a:gd name="T34" fmla="*/ 96 w 79"/>
                <a:gd name="T35" fmla="*/ 88 h 74"/>
                <a:gd name="T36" fmla="*/ 85 w 79"/>
                <a:gd name="T37" fmla="*/ 96 h 74"/>
                <a:gd name="T38" fmla="*/ 71 w 79"/>
                <a:gd name="T39" fmla="*/ 102 h 74"/>
                <a:gd name="T40" fmla="*/ 61 w 79"/>
                <a:gd name="T41" fmla="*/ 107 h 74"/>
                <a:gd name="T42" fmla="*/ 48 w 79"/>
                <a:gd name="T43" fmla="*/ 109 h 74"/>
                <a:gd name="T44" fmla="*/ 39 w 79"/>
                <a:gd name="T45" fmla="*/ 109 h 74"/>
                <a:gd name="T46" fmla="*/ 24 w 79"/>
                <a:gd name="T47" fmla="*/ 108 h 74"/>
                <a:gd name="T48" fmla="*/ 17 w 79"/>
                <a:gd name="T49" fmla="*/ 10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74">
                  <a:moveTo>
                    <a:pt x="11" y="70"/>
                  </a:moveTo>
                  <a:lnTo>
                    <a:pt x="3" y="62"/>
                  </a:lnTo>
                  <a:lnTo>
                    <a:pt x="0" y="50"/>
                  </a:lnTo>
                  <a:lnTo>
                    <a:pt x="3" y="36"/>
                  </a:lnTo>
                  <a:lnTo>
                    <a:pt x="12" y="22"/>
                  </a:lnTo>
                  <a:lnTo>
                    <a:pt x="19" y="15"/>
                  </a:lnTo>
                  <a:lnTo>
                    <a:pt x="26" y="10"/>
                  </a:lnTo>
                  <a:lnTo>
                    <a:pt x="33" y="6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7" y="13"/>
                  </a:lnTo>
                  <a:lnTo>
                    <a:pt x="79" y="25"/>
                  </a:lnTo>
                  <a:lnTo>
                    <a:pt x="77" y="39"/>
                  </a:lnTo>
                  <a:lnTo>
                    <a:pt x="67" y="52"/>
                  </a:lnTo>
                  <a:lnTo>
                    <a:pt x="62" y="59"/>
                  </a:lnTo>
                  <a:lnTo>
                    <a:pt x="55" y="65"/>
                  </a:lnTo>
                  <a:lnTo>
                    <a:pt x="46" y="69"/>
                  </a:lnTo>
                  <a:lnTo>
                    <a:pt x="40" y="72"/>
                  </a:lnTo>
                  <a:lnTo>
                    <a:pt x="31" y="74"/>
                  </a:lnTo>
                  <a:lnTo>
                    <a:pt x="25" y="74"/>
                  </a:lnTo>
                  <a:lnTo>
                    <a:pt x="16" y="73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EA6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8">
              <a:extLst>
                <a:ext uri="{FF2B5EF4-FFF2-40B4-BE49-F238E27FC236}">
                  <a16:creationId xmlns:a16="http://schemas.microsoft.com/office/drawing/2014/main" id="{E3DCDE4F-A375-478C-8B17-04B1C1149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1494"/>
              <a:ext cx="42" cy="131"/>
            </a:xfrm>
            <a:custGeom>
              <a:avLst/>
              <a:gdLst>
                <a:gd name="T0" fmla="*/ 6 w 39"/>
                <a:gd name="T1" fmla="*/ 137 h 123"/>
                <a:gd name="T2" fmla="*/ 4 w 39"/>
                <a:gd name="T3" fmla="*/ 133 h 123"/>
                <a:gd name="T4" fmla="*/ 3 w 39"/>
                <a:gd name="T5" fmla="*/ 125 h 123"/>
                <a:gd name="T6" fmla="*/ 2 w 39"/>
                <a:gd name="T7" fmla="*/ 108 h 123"/>
                <a:gd name="T8" fmla="*/ 0 w 39"/>
                <a:gd name="T9" fmla="*/ 87 h 123"/>
                <a:gd name="T10" fmla="*/ 2 w 39"/>
                <a:gd name="T11" fmla="*/ 66 h 123"/>
                <a:gd name="T12" fmla="*/ 13 w 39"/>
                <a:gd name="T13" fmla="*/ 43 h 123"/>
                <a:gd name="T14" fmla="*/ 22 w 39"/>
                <a:gd name="T15" fmla="*/ 19 h 123"/>
                <a:gd name="T16" fmla="*/ 46 w 39"/>
                <a:gd name="T17" fmla="*/ 0 h 123"/>
                <a:gd name="T18" fmla="*/ 40 w 39"/>
                <a:gd name="T19" fmla="*/ 14 h 123"/>
                <a:gd name="T20" fmla="*/ 32 w 39"/>
                <a:gd name="T21" fmla="*/ 40 h 123"/>
                <a:gd name="T22" fmla="*/ 28 w 39"/>
                <a:gd name="T23" fmla="*/ 87 h 123"/>
                <a:gd name="T24" fmla="*/ 46 w 39"/>
                <a:gd name="T25" fmla="*/ 146 h 123"/>
                <a:gd name="T26" fmla="*/ 58 w 39"/>
                <a:gd name="T27" fmla="*/ 170 h 123"/>
                <a:gd name="T28" fmla="*/ 60 w 39"/>
                <a:gd name="T29" fmla="*/ 180 h 123"/>
                <a:gd name="T30" fmla="*/ 55 w 39"/>
                <a:gd name="T31" fmla="*/ 180 h 123"/>
                <a:gd name="T32" fmla="*/ 45 w 39"/>
                <a:gd name="T33" fmla="*/ 174 h 123"/>
                <a:gd name="T34" fmla="*/ 33 w 39"/>
                <a:gd name="T35" fmla="*/ 162 h 123"/>
                <a:gd name="T36" fmla="*/ 20 w 39"/>
                <a:gd name="T37" fmla="*/ 152 h 123"/>
                <a:gd name="T38" fmla="*/ 15 w 39"/>
                <a:gd name="T39" fmla="*/ 142 h 123"/>
                <a:gd name="T40" fmla="*/ 6 w 39"/>
                <a:gd name="T41" fmla="*/ 137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123">
                  <a:moveTo>
                    <a:pt x="6" y="94"/>
                  </a:moveTo>
                  <a:lnTo>
                    <a:pt x="4" y="91"/>
                  </a:lnTo>
                  <a:lnTo>
                    <a:pt x="3" y="85"/>
                  </a:lnTo>
                  <a:lnTo>
                    <a:pt x="2" y="74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7" y="30"/>
                  </a:lnTo>
                  <a:lnTo>
                    <a:pt x="15" y="13"/>
                  </a:lnTo>
                  <a:lnTo>
                    <a:pt x="30" y="0"/>
                  </a:lnTo>
                  <a:lnTo>
                    <a:pt x="26" y="8"/>
                  </a:lnTo>
                  <a:lnTo>
                    <a:pt x="20" y="28"/>
                  </a:lnTo>
                  <a:lnTo>
                    <a:pt x="18" y="60"/>
                  </a:lnTo>
                  <a:lnTo>
                    <a:pt x="30" y="100"/>
                  </a:lnTo>
                  <a:lnTo>
                    <a:pt x="37" y="116"/>
                  </a:lnTo>
                  <a:lnTo>
                    <a:pt x="39" y="123"/>
                  </a:lnTo>
                  <a:lnTo>
                    <a:pt x="35" y="123"/>
                  </a:lnTo>
                  <a:lnTo>
                    <a:pt x="29" y="119"/>
                  </a:lnTo>
                  <a:lnTo>
                    <a:pt x="21" y="111"/>
                  </a:lnTo>
                  <a:lnTo>
                    <a:pt x="14" y="104"/>
                  </a:lnTo>
                  <a:lnTo>
                    <a:pt x="9" y="97"/>
                  </a:lnTo>
                  <a:lnTo>
                    <a:pt x="6" y="94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9">
              <a:extLst>
                <a:ext uri="{FF2B5EF4-FFF2-40B4-BE49-F238E27FC236}">
                  <a16:creationId xmlns:a16="http://schemas.microsoft.com/office/drawing/2014/main" id="{C94D7B2C-8E6B-4F15-8337-F027B6C36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1458"/>
              <a:ext cx="84" cy="56"/>
            </a:xfrm>
            <a:custGeom>
              <a:avLst/>
              <a:gdLst>
                <a:gd name="T0" fmla="*/ 0 w 78"/>
                <a:gd name="T1" fmla="*/ 75 h 52"/>
                <a:gd name="T2" fmla="*/ 2 w 78"/>
                <a:gd name="T3" fmla="*/ 69 h 52"/>
                <a:gd name="T4" fmla="*/ 14 w 78"/>
                <a:gd name="T5" fmla="*/ 52 h 52"/>
                <a:gd name="T6" fmla="*/ 28 w 78"/>
                <a:gd name="T7" fmla="*/ 30 h 52"/>
                <a:gd name="T8" fmla="*/ 45 w 78"/>
                <a:gd name="T9" fmla="*/ 13 h 52"/>
                <a:gd name="T10" fmla="*/ 64 w 78"/>
                <a:gd name="T11" fmla="*/ 0 h 52"/>
                <a:gd name="T12" fmla="*/ 86 w 78"/>
                <a:gd name="T13" fmla="*/ 3 h 52"/>
                <a:gd name="T14" fmla="*/ 104 w 78"/>
                <a:gd name="T15" fmla="*/ 30 h 52"/>
                <a:gd name="T16" fmla="*/ 121 w 78"/>
                <a:gd name="T17" fmla="*/ 81 h 52"/>
                <a:gd name="T18" fmla="*/ 118 w 78"/>
                <a:gd name="T19" fmla="*/ 76 h 52"/>
                <a:gd name="T20" fmla="*/ 110 w 78"/>
                <a:gd name="T21" fmla="*/ 70 h 52"/>
                <a:gd name="T22" fmla="*/ 100 w 78"/>
                <a:gd name="T23" fmla="*/ 59 h 52"/>
                <a:gd name="T24" fmla="*/ 86 w 78"/>
                <a:gd name="T25" fmla="*/ 48 h 52"/>
                <a:gd name="T26" fmla="*/ 69 w 78"/>
                <a:gd name="T27" fmla="*/ 45 h 52"/>
                <a:gd name="T28" fmla="*/ 46 w 78"/>
                <a:gd name="T29" fmla="*/ 45 h 52"/>
                <a:gd name="T30" fmla="*/ 22 w 78"/>
                <a:gd name="T31" fmla="*/ 54 h 52"/>
                <a:gd name="T32" fmla="*/ 0 w 78"/>
                <a:gd name="T33" fmla="*/ 7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0" y="48"/>
                  </a:moveTo>
                  <a:lnTo>
                    <a:pt x="2" y="44"/>
                  </a:lnTo>
                  <a:lnTo>
                    <a:pt x="8" y="33"/>
                  </a:lnTo>
                  <a:lnTo>
                    <a:pt x="18" y="19"/>
                  </a:lnTo>
                  <a:lnTo>
                    <a:pt x="29" y="7"/>
                  </a:lnTo>
                  <a:lnTo>
                    <a:pt x="41" y="0"/>
                  </a:lnTo>
                  <a:lnTo>
                    <a:pt x="55" y="3"/>
                  </a:lnTo>
                  <a:lnTo>
                    <a:pt x="67" y="19"/>
                  </a:lnTo>
                  <a:lnTo>
                    <a:pt x="78" y="52"/>
                  </a:lnTo>
                  <a:lnTo>
                    <a:pt x="76" y="49"/>
                  </a:lnTo>
                  <a:lnTo>
                    <a:pt x="71" y="45"/>
                  </a:lnTo>
                  <a:lnTo>
                    <a:pt x="64" y="38"/>
                  </a:lnTo>
                  <a:lnTo>
                    <a:pt x="55" y="31"/>
                  </a:lnTo>
                  <a:lnTo>
                    <a:pt x="44" y="29"/>
                  </a:lnTo>
                  <a:lnTo>
                    <a:pt x="30" y="29"/>
                  </a:lnTo>
                  <a:lnTo>
                    <a:pt x="15" y="3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0">
              <a:extLst>
                <a:ext uri="{FF2B5EF4-FFF2-40B4-BE49-F238E27FC236}">
                  <a16:creationId xmlns:a16="http://schemas.microsoft.com/office/drawing/2014/main" id="{62AE4E90-3FE0-411E-AF32-B8BC5A25E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1573"/>
              <a:ext cx="87" cy="55"/>
            </a:xfrm>
            <a:custGeom>
              <a:avLst/>
              <a:gdLst>
                <a:gd name="T0" fmla="*/ 133 w 80"/>
                <a:gd name="T1" fmla="*/ 67 h 52"/>
                <a:gd name="T2" fmla="*/ 127 w 80"/>
                <a:gd name="T3" fmla="*/ 60 h 52"/>
                <a:gd name="T4" fmla="*/ 117 w 80"/>
                <a:gd name="T5" fmla="*/ 44 h 52"/>
                <a:gd name="T6" fmla="*/ 102 w 80"/>
                <a:gd name="T7" fmla="*/ 25 h 52"/>
                <a:gd name="T8" fmla="*/ 84 w 80"/>
                <a:gd name="T9" fmla="*/ 6 h 52"/>
                <a:gd name="T10" fmla="*/ 62 w 80"/>
                <a:gd name="T11" fmla="*/ 0 h 52"/>
                <a:gd name="T12" fmla="*/ 41 w 80"/>
                <a:gd name="T13" fmla="*/ 2 h 52"/>
                <a:gd name="T14" fmla="*/ 17 w 80"/>
                <a:gd name="T15" fmla="*/ 23 h 52"/>
                <a:gd name="T16" fmla="*/ 0 w 80"/>
                <a:gd name="T17" fmla="*/ 73 h 52"/>
                <a:gd name="T18" fmla="*/ 2 w 80"/>
                <a:gd name="T19" fmla="*/ 69 h 52"/>
                <a:gd name="T20" fmla="*/ 13 w 80"/>
                <a:gd name="T21" fmla="*/ 60 h 52"/>
                <a:gd name="T22" fmla="*/ 22 w 80"/>
                <a:gd name="T23" fmla="*/ 53 h 52"/>
                <a:gd name="T24" fmla="*/ 39 w 80"/>
                <a:gd name="T25" fmla="*/ 43 h 52"/>
                <a:gd name="T26" fmla="*/ 59 w 80"/>
                <a:gd name="T27" fmla="*/ 39 h 52"/>
                <a:gd name="T28" fmla="*/ 79 w 80"/>
                <a:gd name="T29" fmla="*/ 39 h 52"/>
                <a:gd name="T30" fmla="*/ 105 w 80"/>
                <a:gd name="T31" fmla="*/ 47 h 52"/>
                <a:gd name="T32" fmla="*/ 133 w 80"/>
                <a:gd name="T33" fmla="*/ 67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52">
                  <a:moveTo>
                    <a:pt x="80" y="48"/>
                  </a:moveTo>
                  <a:lnTo>
                    <a:pt x="77" y="43"/>
                  </a:lnTo>
                  <a:lnTo>
                    <a:pt x="71" y="32"/>
                  </a:lnTo>
                  <a:lnTo>
                    <a:pt x="62" y="19"/>
                  </a:lnTo>
                  <a:lnTo>
                    <a:pt x="51" y="6"/>
                  </a:lnTo>
                  <a:lnTo>
                    <a:pt x="37" y="0"/>
                  </a:lnTo>
                  <a:lnTo>
                    <a:pt x="25" y="2"/>
                  </a:lnTo>
                  <a:lnTo>
                    <a:pt x="11" y="17"/>
                  </a:lnTo>
                  <a:lnTo>
                    <a:pt x="0" y="52"/>
                  </a:lnTo>
                  <a:lnTo>
                    <a:pt x="2" y="49"/>
                  </a:lnTo>
                  <a:lnTo>
                    <a:pt x="7" y="43"/>
                  </a:lnTo>
                  <a:lnTo>
                    <a:pt x="14" y="38"/>
                  </a:lnTo>
                  <a:lnTo>
                    <a:pt x="24" y="31"/>
                  </a:lnTo>
                  <a:lnTo>
                    <a:pt x="36" y="27"/>
                  </a:lnTo>
                  <a:lnTo>
                    <a:pt x="48" y="27"/>
                  </a:lnTo>
                  <a:lnTo>
                    <a:pt x="63" y="34"/>
                  </a:lnTo>
                  <a:lnTo>
                    <a:pt x="80" y="48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1">
              <a:extLst>
                <a:ext uri="{FF2B5EF4-FFF2-40B4-BE49-F238E27FC236}">
                  <a16:creationId xmlns:a16="http://schemas.microsoft.com/office/drawing/2014/main" id="{E4800286-3362-41C8-9D8E-DDC91A96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1126"/>
              <a:ext cx="45" cy="131"/>
            </a:xfrm>
            <a:custGeom>
              <a:avLst/>
              <a:gdLst>
                <a:gd name="T0" fmla="*/ 5 w 42"/>
                <a:gd name="T1" fmla="*/ 137 h 123"/>
                <a:gd name="T2" fmla="*/ 4 w 42"/>
                <a:gd name="T3" fmla="*/ 134 h 123"/>
                <a:gd name="T4" fmla="*/ 2 w 42"/>
                <a:gd name="T5" fmla="*/ 125 h 123"/>
                <a:gd name="T6" fmla="*/ 1 w 42"/>
                <a:gd name="T7" fmla="*/ 108 h 123"/>
                <a:gd name="T8" fmla="*/ 0 w 42"/>
                <a:gd name="T9" fmla="*/ 87 h 123"/>
                <a:gd name="T10" fmla="*/ 1 w 42"/>
                <a:gd name="T11" fmla="*/ 66 h 123"/>
                <a:gd name="T12" fmla="*/ 13 w 42"/>
                <a:gd name="T13" fmla="*/ 43 h 123"/>
                <a:gd name="T14" fmla="*/ 21 w 42"/>
                <a:gd name="T15" fmla="*/ 20 h 123"/>
                <a:gd name="T16" fmla="*/ 45 w 42"/>
                <a:gd name="T17" fmla="*/ 0 h 123"/>
                <a:gd name="T18" fmla="*/ 39 w 42"/>
                <a:gd name="T19" fmla="*/ 14 h 123"/>
                <a:gd name="T20" fmla="*/ 31 w 42"/>
                <a:gd name="T21" fmla="*/ 42 h 123"/>
                <a:gd name="T22" fmla="*/ 29 w 42"/>
                <a:gd name="T23" fmla="*/ 87 h 123"/>
                <a:gd name="T24" fmla="*/ 45 w 42"/>
                <a:gd name="T25" fmla="*/ 146 h 123"/>
                <a:gd name="T26" fmla="*/ 63 w 42"/>
                <a:gd name="T27" fmla="*/ 180 h 123"/>
                <a:gd name="T28" fmla="*/ 63 w 42"/>
                <a:gd name="T29" fmla="*/ 173 h 123"/>
                <a:gd name="T30" fmla="*/ 57 w 42"/>
                <a:gd name="T31" fmla="*/ 151 h 123"/>
                <a:gd name="T32" fmla="*/ 50 w 42"/>
                <a:gd name="T33" fmla="*/ 137 h 123"/>
                <a:gd name="T34" fmla="*/ 5 w 42"/>
                <a:gd name="T35" fmla="*/ 137 h 1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123">
                  <a:moveTo>
                    <a:pt x="5" y="94"/>
                  </a:moveTo>
                  <a:lnTo>
                    <a:pt x="4" y="92"/>
                  </a:lnTo>
                  <a:lnTo>
                    <a:pt x="2" y="85"/>
                  </a:lnTo>
                  <a:lnTo>
                    <a:pt x="1" y="74"/>
                  </a:lnTo>
                  <a:lnTo>
                    <a:pt x="0" y="60"/>
                  </a:lnTo>
                  <a:lnTo>
                    <a:pt x="1" y="45"/>
                  </a:lnTo>
                  <a:lnTo>
                    <a:pt x="7" y="30"/>
                  </a:lnTo>
                  <a:lnTo>
                    <a:pt x="15" y="14"/>
                  </a:lnTo>
                  <a:lnTo>
                    <a:pt x="30" y="0"/>
                  </a:lnTo>
                  <a:lnTo>
                    <a:pt x="26" y="8"/>
                  </a:lnTo>
                  <a:lnTo>
                    <a:pt x="20" y="29"/>
                  </a:lnTo>
                  <a:lnTo>
                    <a:pt x="19" y="60"/>
                  </a:lnTo>
                  <a:lnTo>
                    <a:pt x="30" y="100"/>
                  </a:lnTo>
                  <a:lnTo>
                    <a:pt x="42" y="123"/>
                  </a:lnTo>
                  <a:lnTo>
                    <a:pt x="42" y="118"/>
                  </a:lnTo>
                  <a:lnTo>
                    <a:pt x="37" y="103"/>
                  </a:lnTo>
                  <a:lnTo>
                    <a:pt x="33" y="94"/>
                  </a:lnTo>
                  <a:lnTo>
                    <a:pt x="5" y="94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22">
              <a:extLst>
                <a:ext uri="{FF2B5EF4-FFF2-40B4-BE49-F238E27FC236}">
                  <a16:creationId xmlns:a16="http://schemas.microsoft.com/office/drawing/2014/main" id="{E626537C-91E2-4262-96CB-099B9482F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192"/>
              <a:ext cx="84" cy="56"/>
            </a:xfrm>
            <a:custGeom>
              <a:avLst/>
              <a:gdLst>
                <a:gd name="T0" fmla="*/ 121 w 78"/>
                <a:gd name="T1" fmla="*/ 76 h 52"/>
                <a:gd name="T2" fmla="*/ 117 w 78"/>
                <a:gd name="T3" fmla="*/ 70 h 52"/>
                <a:gd name="T4" fmla="*/ 108 w 78"/>
                <a:gd name="T5" fmla="*/ 50 h 52"/>
                <a:gd name="T6" fmla="*/ 94 w 78"/>
                <a:gd name="T7" fmla="*/ 30 h 52"/>
                <a:gd name="T8" fmla="*/ 76 w 78"/>
                <a:gd name="T9" fmla="*/ 6 h 52"/>
                <a:gd name="T10" fmla="*/ 58 w 78"/>
                <a:gd name="T11" fmla="*/ 0 h 52"/>
                <a:gd name="T12" fmla="*/ 36 w 78"/>
                <a:gd name="T13" fmla="*/ 2 h 52"/>
                <a:gd name="T14" fmla="*/ 17 w 78"/>
                <a:gd name="T15" fmla="*/ 30 h 52"/>
                <a:gd name="T16" fmla="*/ 0 w 78"/>
                <a:gd name="T17" fmla="*/ 81 h 52"/>
                <a:gd name="T18" fmla="*/ 1 w 78"/>
                <a:gd name="T19" fmla="*/ 76 h 52"/>
                <a:gd name="T20" fmla="*/ 13 w 78"/>
                <a:gd name="T21" fmla="*/ 67 h 52"/>
                <a:gd name="T22" fmla="*/ 19 w 78"/>
                <a:gd name="T23" fmla="*/ 59 h 52"/>
                <a:gd name="T24" fmla="*/ 36 w 78"/>
                <a:gd name="T25" fmla="*/ 48 h 52"/>
                <a:gd name="T26" fmla="*/ 54 w 78"/>
                <a:gd name="T27" fmla="*/ 42 h 52"/>
                <a:gd name="T28" fmla="*/ 75 w 78"/>
                <a:gd name="T29" fmla="*/ 43 h 52"/>
                <a:gd name="T30" fmla="*/ 99 w 78"/>
                <a:gd name="T31" fmla="*/ 54 h 52"/>
                <a:gd name="T32" fmla="*/ 121 w 78"/>
                <a:gd name="T33" fmla="*/ 7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78" y="49"/>
                  </a:moveTo>
                  <a:lnTo>
                    <a:pt x="75" y="45"/>
                  </a:lnTo>
                  <a:lnTo>
                    <a:pt x="69" y="32"/>
                  </a:lnTo>
                  <a:lnTo>
                    <a:pt x="60" y="19"/>
                  </a:lnTo>
                  <a:lnTo>
                    <a:pt x="49" y="6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1" y="19"/>
                  </a:lnTo>
                  <a:lnTo>
                    <a:pt x="0" y="52"/>
                  </a:lnTo>
                  <a:lnTo>
                    <a:pt x="1" y="49"/>
                  </a:lnTo>
                  <a:lnTo>
                    <a:pt x="7" y="43"/>
                  </a:lnTo>
                  <a:lnTo>
                    <a:pt x="13" y="38"/>
                  </a:lnTo>
                  <a:lnTo>
                    <a:pt x="23" y="31"/>
                  </a:lnTo>
                  <a:lnTo>
                    <a:pt x="34" y="27"/>
                  </a:lnTo>
                  <a:lnTo>
                    <a:pt x="48" y="28"/>
                  </a:lnTo>
                  <a:lnTo>
                    <a:pt x="63" y="34"/>
                  </a:lnTo>
                  <a:lnTo>
                    <a:pt x="78" y="49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3">
              <a:extLst>
                <a:ext uri="{FF2B5EF4-FFF2-40B4-BE49-F238E27FC236}">
                  <a16:creationId xmlns:a16="http://schemas.microsoft.com/office/drawing/2014/main" id="{9469A685-CB1A-4289-B7F1-6B1BD8E2F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1642"/>
              <a:ext cx="88" cy="79"/>
            </a:xfrm>
            <a:custGeom>
              <a:avLst/>
              <a:gdLst>
                <a:gd name="T0" fmla="*/ 17 w 81"/>
                <a:gd name="T1" fmla="*/ 104 h 74"/>
                <a:gd name="T2" fmla="*/ 3 w 81"/>
                <a:gd name="T3" fmla="*/ 91 h 74"/>
                <a:gd name="T4" fmla="*/ 0 w 81"/>
                <a:gd name="T5" fmla="*/ 74 h 74"/>
                <a:gd name="T6" fmla="*/ 3 w 81"/>
                <a:gd name="T7" fmla="*/ 53 h 74"/>
                <a:gd name="T8" fmla="*/ 18 w 81"/>
                <a:gd name="T9" fmla="*/ 33 h 74"/>
                <a:gd name="T10" fmla="*/ 32 w 81"/>
                <a:gd name="T11" fmla="*/ 21 h 74"/>
                <a:gd name="T12" fmla="*/ 42 w 81"/>
                <a:gd name="T13" fmla="*/ 16 h 74"/>
                <a:gd name="T14" fmla="*/ 54 w 81"/>
                <a:gd name="T15" fmla="*/ 6 h 74"/>
                <a:gd name="T16" fmla="*/ 68 w 81"/>
                <a:gd name="T17" fmla="*/ 3 h 74"/>
                <a:gd name="T18" fmla="*/ 80 w 81"/>
                <a:gd name="T19" fmla="*/ 0 h 74"/>
                <a:gd name="T20" fmla="*/ 92 w 81"/>
                <a:gd name="T21" fmla="*/ 0 h 74"/>
                <a:gd name="T22" fmla="*/ 103 w 81"/>
                <a:gd name="T23" fmla="*/ 2 h 74"/>
                <a:gd name="T24" fmla="*/ 115 w 81"/>
                <a:gd name="T25" fmla="*/ 4 h 74"/>
                <a:gd name="T26" fmla="*/ 128 w 81"/>
                <a:gd name="T27" fmla="*/ 19 h 74"/>
                <a:gd name="T28" fmla="*/ 134 w 81"/>
                <a:gd name="T29" fmla="*/ 37 h 74"/>
                <a:gd name="T30" fmla="*/ 127 w 81"/>
                <a:gd name="T31" fmla="*/ 58 h 74"/>
                <a:gd name="T32" fmla="*/ 113 w 81"/>
                <a:gd name="T33" fmla="*/ 78 h 74"/>
                <a:gd name="T34" fmla="*/ 101 w 81"/>
                <a:gd name="T35" fmla="*/ 88 h 74"/>
                <a:gd name="T36" fmla="*/ 91 w 81"/>
                <a:gd name="T37" fmla="*/ 96 h 74"/>
                <a:gd name="T38" fmla="*/ 77 w 81"/>
                <a:gd name="T39" fmla="*/ 102 h 74"/>
                <a:gd name="T40" fmla="*/ 65 w 81"/>
                <a:gd name="T41" fmla="*/ 107 h 74"/>
                <a:gd name="T42" fmla="*/ 53 w 81"/>
                <a:gd name="T43" fmla="*/ 109 h 74"/>
                <a:gd name="T44" fmla="*/ 41 w 81"/>
                <a:gd name="T45" fmla="*/ 109 h 74"/>
                <a:gd name="T46" fmla="*/ 28 w 81"/>
                <a:gd name="T47" fmla="*/ 108 h 74"/>
                <a:gd name="T48" fmla="*/ 17 w 81"/>
                <a:gd name="T49" fmla="*/ 10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1" h="74">
                  <a:moveTo>
                    <a:pt x="11" y="70"/>
                  </a:moveTo>
                  <a:lnTo>
                    <a:pt x="3" y="62"/>
                  </a:lnTo>
                  <a:lnTo>
                    <a:pt x="0" y="50"/>
                  </a:lnTo>
                  <a:lnTo>
                    <a:pt x="3" y="36"/>
                  </a:lnTo>
                  <a:lnTo>
                    <a:pt x="12" y="22"/>
                  </a:lnTo>
                  <a:lnTo>
                    <a:pt x="19" y="15"/>
                  </a:lnTo>
                  <a:lnTo>
                    <a:pt x="26" y="10"/>
                  </a:lnTo>
                  <a:lnTo>
                    <a:pt x="33" y="6"/>
                  </a:lnTo>
                  <a:lnTo>
                    <a:pt x="41" y="3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2"/>
                  </a:lnTo>
                  <a:lnTo>
                    <a:pt x="70" y="4"/>
                  </a:lnTo>
                  <a:lnTo>
                    <a:pt x="78" y="13"/>
                  </a:lnTo>
                  <a:lnTo>
                    <a:pt x="81" y="25"/>
                  </a:lnTo>
                  <a:lnTo>
                    <a:pt x="77" y="39"/>
                  </a:lnTo>
                  <a:lnTo>
                    <a:pt x="69" y="52"/>
                  </a:lnTo>
                  <a:lnTo>
                    <a:pt x="62" y="59"/>
                  </a:lnTo>
                  <a:lnTo>
                    <a:pt x="55" y="65"/>
                  </a:lnTo>
                  <a:lnTo>
                    <a:pt x="47" y="69"/>
                  </a:lnTo>
                  <a:lnTo>
                    <a:pt x="40" y="72"/>
                  </a:lnTo>
                  <a:lnTo>
                    <a:pt x="32" y="74"/>
                  </a:lnTo>
                  <a:lnTo>
                    <a:pt x="25" y="74"/>
                  </a:lnTo>
                  <a:lnTo>
                    <a:pt x="17" y="73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EA6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4">
              <a:extLst>
                <a:ext uri="{FF2B5EF4-FFF2-40B4-BE49-F238E27FC236}">
                  <a16:creationId xmlns:a16="http://schemas.microsoft.com/office/drawing/2014/main" id="{2714E3D7-95C6-47F2-86B0-C510960A1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1736"/>
              <a:ext cx="41" cy="132"/>
            </a:xfrm>
            <a:custGeom>
              <a:avLst/>
              <a:gdLst>
                <a:gd name="T0" fmla="*/ 6 w 38"/>
                <a:gd name="T1" fmla="*/ 143 h 123"/>
                <a:gd name="T2" fmla="*/ 5 w 38"/>
                <a:gd name="T3" fmla="*/ 141 h 123"/>
                <a:gd name="T4" fmla="*/ 4 w 38"/>
                <a:gd name="T5" fmla="*/ 130 h 123"/>
                <a:gd name="T6" fmla="*/ 1 w 38"/>
                <a:gd name="T7" fmla="*/ 113 h 123"/>
                <a:gd name="T8" fmla="*/ 0 w 38"/>
                <a:gd name="T9" fmla="*/ 91 h 123"/>
                <a:gd name="T10" fmla="*/ 1 w 38"/>
                <a:gd name="T11" fmla="*/ 69 h 123"/>
                <a:gd name="T12" fmla="*/ 6 w 38"/>
                <a:gd name="T13" fmla="*/ 45 h 123"/>
                <a:gd name="T14" fmla="*/ 23 w 38"/>
                <a:gd name="T15" fmla="*/ 20 h 123"/>
                <a:gd name="T16" fmla="*/ 47 w 38"/>
                <a:gd name="T17" fmla="*/ 0 h 123"/>
                <a:gd name="T18" fmla="*/ 41 w 38"/>
                <a:gd name="T19" fmla="*/ 14 h 123"/>
                <a:gd name="T20" fmla="*/ 32 w 38"/>
                <a:gd name="T21" fmla="*/ 44 h 123"/>
                <a:gd name="T22" fmla="*/ 31 w 38"/>
                <a:gd name="T23" fmla="*/ 91 h 123"/>
                <a:gd name="T24" fmla="*/ 47 w 38"/>
                <a:gd name="T25" fmla="*/ 152 h 123"/>
                <a:gd name="T26" fmla="*/ 57 w 38"/>
                <a:gd name="T27" fmla="*/ 176 h 123"/>
                <a:gd name="T28" fmla="*/ 59 w 38"/>
                <a:gd name="T29" fmla="*/ 188 h 123"/>
                <a:gd name="T30" fmla="*/ 54 w 38"/>
                <a:gd name="T31" fmla="*/ 188 h 123"/>
                <a:gd name="T32" fmla="*/ 44 w 38"/>
                <a:gd name="T33" fmla="*/ 182 h 123"/>
                <a:gd name="T34" fmla="*/ 33 w 38"/>
                <a:gd name="T35" fmla="*/ 170 h 123"/>
                <a:gd name="T36" fmla="*/ 19 w 38"/>
                <a:gd name="T37" fmla="*/ 159 h 123"/>
                <a:gd name="T38" fmla="*/ 15 w 38"/>
                <a:gd name="T39" fmla="*/ 148 h 123"/>
                <a:gd name="T40" fmla="*/ 6 w 38"/>
                <a:gd name="T41" fmla="*/ 143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" h="123">
                  <a:moveTo>
                    <a:pt x="6" y="94"/>
                  </a:moveTo>
                  <a:lnTo>
                    <a:pt x="5" y="92"/>
                  </a:lnTo>
                  <a:lnTo>
                    <a:pt x="4" y="85"/>
                  </a:lnTo>
                  <a:lnTo>
                    <a:pt x="1" y="74"/>
                  </a:lnTo>
                  <a:lnTo>
                    <a:pt x="0" y="60"/>
                  </a:lnTo>
                  <a:lnTo>
                    <a:pt x="1" y="45"/>
                  </a:lnTo>
                  <a:lnTo>
                    <a:pt x="6" y="30"/>
                  </a:lnTo>
                  <a:lnTo>
                    <a:pt x="15" y="14"/>
                  </a:lnTo>
                  <a:lnTo>
                    <a:pt x="30" y="0"/>
                  </a:lnTo>
                  <a:lnTo>
                    <a:pt x="26" y="8"/>
                  </a:lnTo>
                  <a:lnTo>
                    <a:pt x="20" y="29"/>
                  </a:lnTo>
                  <a:lnTo>
                    <a:pt x="19" y="60"/>
                  </a:lnTo>
                  <a:lnTo>
                    <a:pt x="30" y="100"/>
                  </a:lnTo>
                  <a:lnTo>
                    <a:pt x="36" y="116"/>
                  </a:lnTo>
                  <a:lnTo>
                    <a:pt x="38" y="123"/>
                  </a:lnTo>
                  <a:lnTo>
                    <a:pt x="34" y="123"/>
                  </a:lnTo>
                  <a:lnTo>
                    <a:pt x="28" y="119"/>
                  </a:lnTo>
                  <a:lnTo>
                    <a:pt x="21" y="111"/>
                  </a:lnTo>
                  <a:lnTo>
                    <a:pt x="13" y="104"/>
                  </a:lnTo>
                  <a:lnTo>
                    <a:pt x="9" y="97"/>
                  </a:lnTo>
                  <a:lnTo>
                    <a:pt x="6" y="94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25">
              <a:extLst>
                <a:ext uri="{FF2B5EF4-FFF2-40B4-BE49-F238E27FC236}">
                  <a16:creationId xmlns:a16="http://schemas.microsoft.com/office/drawing/2014/main" id="{B68C49C5-3651-4392-AF18-9D32FCA60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1701"/>
              <a:ext cx="84" cy="56"/>
            </a:xfrm>
            <a:custGeom>
              <a:avLst/>
              <a:gdLst>
                <a:gd name="T0" fmla="*/ 0 w 78"/>
                <a:gd name="T1" fmla="*/ 76 h 52"/>
                <a:gd name="T2" fmla="*/ 3 w 78"/>
                <a:gd name="T3" fmla="*/ 70 h 52"/>
                <a:gd name="T4" fmla="*/ 14 w 78"/>
                <a:gd name="T5" fmla="*/ 52 h 52"/>
                <a:gd name="T6" fmla="*/ 28 w 78"/>
                <a:gd name="T7" fmla="*/ 30 h 52"/>
                <a:gd name="T8" fmla="*/ 45 w 78"/>
                <a:gd name="T9" fmla="*/ 13 h 52"/>
                <a:gd name="T10" fmla="*/ 64 w 78"/>
                <a:gd name="T11" fmla="*/ 0 h 52"/>
                <a:gd name="T12" fmla="*/ 86 w 78"/>
                <a:gd name="T13" fmla="*/ 3 h 52"/>
                <a:gd name="T14" fmla="*/ 104 w 78"/>
                <a:gd name="T15" fmla="*/ 30 h 52"/>
                <a:gd name="T16" fmla="*/ 121 w 78"/>
                <a:gd name="T17" fmla="*/ 81 h 52"/>
                <a:gd name="T18" fmla="*/ 120 w 78"/>
                <a:gd name="T19" fmla="*/ 76 h 52"/>
                <a:gd name="T20" fmla="*/ 112 w 78"/>
                <a:gd name="T21" fmla="*/ 69 h 52"/>
                <a:gd name="T22" fmla="*/ 100 w 78"/>
                <a:gd name="T23" fmla="*/ 59 h 52"/>
                <a:gd name="T24" fmla="*/ 87 w 78"/>
                <a:gd name="T25" fmla="*/ 50 h 52"/>
                <a:gd name="T26" fmla="*/ 69 w 78"/>
                <a:gd name="T27" fmla="*/ 42 h 52"/>
                <a:gd name="T28" fmla="*/ 46 w 78"/>
                <a:gd name="T29" fmla="*/ 45 h 52"/>
                <a:gd name="T30" fmla="*/ 24 w 78"/>
                <a:gd name="T31" fmla="*/ 54 h 52"/>
                <a:gd name="T32" fmla="*/ 0 w 78"/>
                <a:gd name="T33" fmla="*/ 7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0" y="49"/>
                  </a:moveTo>
                  <a:lnTo>
                    <a:pt x="3" y="45"/>
                  </a:lnTo>
                  <a:lnTo>
                    <a:pt x="8" y="33"/>
                  </a:lnTo>
                  <a:lnTo>
                    <a:pt x="18" y="19"/>
                  </a:lnTo>
                  <a:lnTo>
                    <a:pt x="29" y="7"/>
                  </a:lnTo>
                  <a:lnTo>
                    <a:pt x="41" y="0"/>
                  </a:lnTo>
                  <a:lnTo>
                    <a:pt x="55" y="3"/>
                  </a:lnTo>
                  <a:lnTo>
                    <a:pt x="67" y="19"/>
                  </a:lnTo>
                  <a:lnTo>
                    <a:pt x="78" y="52"/>
                  </a:lnTo>
                  <a:lnTo>
                    <a:pt x="77" y="49"/>
                  </a:lnTo>
                  <a:lnTo>
                    <a:pt x="72" y="44"/>
                  </a:lnTo>
                  <a:lnTo>
                    <a:pt x="64" y="38"/>
                  </a:lnTo>
                  <a:lnTo>
                    <a:pt x="56" y="32"/>
                  </a:lnTo>
                  <a:lnTo>
                    <a:pt x="44" y="27"/>
                  </a:lnTo>
                  <a:lnTo>
                    <a:pt x="30" y="29"/>
                  </a:lnTo>
                  <a:lnTo>
                    <a:pt x="16" y="34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26">
              <a:extLst>
                <a:ext uri="{FF2B5EF4-FFF2-40B4-BE49-F238E27FC236}">
                  <a16:creationId xmlns:a16="http://schemas.microsoft.com/office/drawing/2014/main" id="{6134FA52-03D1-4518-B463-C003BD309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1816"/>
              <a:ext cx="84" cy="55"/>
            </a:xfrm>
            <a:custGeom>
              <a:avLst/>
              <a:gdLst>
                <a:gd name="T0" fmla="*/ 121 w 78"/>
                <a:gd name="T1" fmla="*/ 67 h 52"/>
                <a:gd name="T2" fmla="*/ 117 w 78"/>
                <a:gd name="T3" fmla="*/ 62 h 52"/>
                <a:gd name="T4" fmla="*/ 109 w 78"/>
                <a:gd name="T5" fmla="*/ 45 h 52"/>
                <a:gd name="T6" fmla="*/ 94 w 78"/>
                <a:gd name="T7" fmla="*/ 25 h 52"/>
                <a:gd name="T8" fmla="*/ 76 w 78"/>
                <a:gd name="T9" fmla="*/ 7 h 52"/>
                <a:gd name="T10" fmla="*/ 55 w 78"/>
                <a:gd name="T11" fmla="*/ 0 h 52"/>
                <a:gd name="T12" fmla="*/ 36 w 78"/>
                <a:gd name="T13" fmla="*/ 3 h 52"/>
                <a:gd name="T14" fmla="*/ 17 w 78"/>
                <a:gd name="T15" fmla="*/ 24 h 52"/>
                <a:gd name="T16" fmla="*/ 0 w 78"/>
                <a:gd name="T17" fmla="*/ 73 h 52"/>
                <a:gd name="T18" fmla="*/ 1 w 78"/>
                <a:gd name="T19" fmla="*/ 69 h 52"/>
                <a:gd name="T20" fmla="*/ 5 w 78"/>
                <a:gd name="T21" fmla="*/ 62 h 52"/>
                <a:gd name="T22" fmla="*/ 19 w 78"/>
                <a:gd name="T23" fmla="*/ 53 h 52"/>
                <a:gd name="T24" fmla="*/ 36 w 78"/>
                <a:gd name="T25" fmla="*/ 43 h 52"/>
                <a:gd name="T26" fmla="*/ 54 w 78"/>
                <a:gd name="T27" fmla="*/ 39 h 52"/>
                <a:gd name="T28" fmla="*/ 75 w 78"/>
                <a:gd name="T29" fmla="*/ 39 h 52"/>
                <a:gd name="T30" fmla="*/ 95 w 78"/>
                <a:gd name="T31" fmla="*/ 47 h 52"/>
                <a:gd name="T32" fmla="*/ 121 w 78"/>
                <a:gd name="T33" fmla="*/ 67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78" y="48"/>
                  </a:moveTo>
                  <a:lnTo>
                    <a:pt x="75" y="44"/>
                  </a:lnTo>
                  <a:lnTo>
                    <a:pt x="70" y="33"/>
                  </a:lnTo>
                  <a:lnTo>
                    <a:pt x="60" y="19"/>
                  </a:lnTo>
                  <a:lnTo>
                    <a:pt x="49" y="7"/>
                  </a:lnTo>
                  <a:lnTo>
                    <a:pt x="35" y="0"/>
                  </a:lnTo>
                  <a:lnTo>
                    <a:pt x="23" y="3"/>
                  </a:lnTo>
                  <a:lnTo>
                    <a:pt x="11" y="18"/>
                  </a:lnTo>
                  <a:lnTo>
                    <a:pt x="0" y="52"/>
                  </a:lnTo>
                  <a:lnTo>
                    <a:pt x="1" y="49"/>
                  </a:lnTo>
                  <a:lnTo>
                    <a:pt x="5" y="44"/>
                  </a:lnTo>
                  <a:lnTo>
                    <a:pt x="13" y="38"/>
                  </a:lnTo>
                  <a:lnTo>
                    <a:pt x="23" y="31"/>
                  </a:lnTo>
                  <a:lnTo>
                    <a:pt x="34" y="27"/>
                  </a:lnTo>
                  <a:lnTo>
                    <a:pt x="48" y="27"/>
                  </a:lnTo>
                  <a:lnTo>
                    <a:pt x="61" y="34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27">
              <a:extLst>
                <a:ext uri="{FF2B5EF4-FFF2-40B4-BE49-F238E27FC236}">
                  <a16:creationId xmlns:a16="http://schemas.microsoft.com/office/drawing/2014/main" id="{B0A374A0-A2D0-46CC-86DB-C90D6AFC6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1221"/>
              <a:ext cx="88" cy="78"/>
            </a:xfrm>
            <a:custGeom>
              <a:avLst/>
              <a:gdLst>
                <a:gd name="T0" fmla="*/ 17 w 81"/>
                <a:gd name="T1" fmla="*/ 104 h 73"/>
                <a:gd name="T2" fmla="*/ 3 w 81"/>
                <a:gd name="T3" fmla="*/ 93 h 73"/>
                <a:gd name="T4" fmla="*/ 0 w 81"/>
                <a:gd name="T5" fmla="*/ 73 h 73"/>
                <a:gd name="T6" fmla="*/ 3 w 81"/>
                <a:gd name="T7" fmla="*/ 53 h 73"/>
                <a:gd name="T8" fmla="*/ 18 w 81"/>
                <a:gd name="T9" fmla="*/ 30 h 73"/>
                <a:gd name="T10" fmla="*/ 32 w 81"/>
                <a:gd name="T11" fmla="*/ 20 h 73"/>
                <a:gd name="T12" fmla="*/ 42 w 81"/>
                <a:gd name="T13" fmla="*/ 16 h 73"/>
                <a:gd name="T14" fmla="*/ 54 w 81"/>
                <a:gd name="T15" fmla="*/ 5 h 73"/>
                <a:gd name="T16" fmla="*/ 68 w 81"/>
                <a:gd name="T17" fmla="*/ 1 h 73"/>
                <a:gd name="T18" fmla="*/ 80 w 81"/>
                <a:gd name="T19" fmla="*/ 0 h 73"/>
                <a:gd name="T20" fmla="*/ 92 w 81"/>
                <a:gd name="T21" fmla="*/ 0 h 73"/>
                <a:gd name="T22" fmla="*/ 103 w 81"/>
                <a:gd name="T23" fmla="*/ 0 h 73"/>
                <a:gd name="T24" fmla="*/ 115 w 81"/>
                <a:gd name="T25" fmla="*/ 3 h 73"/>
                <a:gd name="T26" fmla="*/ 128 w 81"/>
                <a:gd name="T27" fmla="*/ 18 h 73"/>
                <a:gd name="T28" fmla="*/ 134 w 81"/>
                <a:gd name="T29" fmla="*/ 35 h 73"/>
                <a:gd name="T30" fmla="*/ 127 w 81"/>
                <a:gd name="T31" fmla="*/ 56 h 73"/>
                <a:gd name="T32" fmla="*/ 113 w 81"/>
                <a:gd name="T33" fmla="*/ 78 h 73"/>
                <a:gd name="T34" fmla="*/ 101 w 81"/>
                <a:gd name="T35" fmla="*/ 88 h 73"/>
                <a:gd name="T36" fmla="*/ 91 w 81"/>
                <a:gd name="T37" fmla="*/ 94 h 73"/>
                <a:gd name="T38" fmla="*/ 77 w 81"/>
                <a:gd name="T39" fmla="*/ 100 h 73"/>
                <a:gd name="T40" fmla="*/ 65 w 81"/>
                <a:gd name="T41" fmla="*/ 106 h 73"/>
                <a:gd name="T42" fmla="*/ 53 w 81"/>
                <a:gd name="T43" fmla="*/ 109 h 73"/>
                <a:gd name="T44" fmla="*/ 41 w 81"/>
                <a:gd name="T45" fmla="*/ 109 h 73"/>
                <a:gd name="T46" fmla="*/ 28 w 81"/>
                <a:gd name="T47" fmla="*/ 109 h 73"/>
                <a:gd name="T48" fmla="*/ 17 w 81"/>
                <a:gd name="T49" fmla="*/ 104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1" h="73">
                  <a:moveTo>
                    <a:pt x="11" y="70"/>
                  </a:moveTo>
                  <a:lnTo>
                    <a:pt x="3" y="62"/>
                  </a:lnTo>
                  <a:lnTo>
                    <a:pt x="0" y="49"/>
                  </a:lnTo>
                  <a:lnTo>
                    <a:pt x="3" y="36"/>
                  </a:lnTo>
                  <a:lnTo>
                    <a:pt x="12" y="20"/>
                  </a:lnTo>
                  <a:lnTo>
                    <a:pt x="19" y="14"/>
                  </a:lnTo>
                  <a:lnTo>
                    <a:pt x="26" y="10"/>
                  </a:lnTo>
                  <a:lnTo>
                    <a:pt x="33" y="5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3"/>
                  </a:lnTo>
                  <a:lnTo>
                    <a:pt x="78" y="12"/>
                  </a:lnTo>
                  <a:lnTo>
                    <a:pt x="81" y="23"/>
                  </a:lnTo>
                  <a:lnTo>
                    <a:pt x="77" y="37"/>
                  </a:lnTo>
                  <a:lnTo>
                    <a:pt x="69" y="52"/>
                  </a:lnTo>
                  <a:lnTo>
                    <a:pt x="62" y="59"/>
                  </a:lnTo>
                  <a:lnTo>
                    <a:pt x="55" y="63"/>
                  </a:lnTo>
                  <a:lnTo>
                    <a:pt x="47" y="67"/>
                  </a:lnTo>
                  <a:lnTo>
                    <a:pt x="40" y="71"/>
                  </a:lnTo>
                  <a:lnTo>
                    <a:pt x="32" y="73"/>
                  </a:lnTo>
                  <a:lnTo>
                    <a:pt x="25" y="73"/>
                  </a:lnTo>
                  <a:lnTo>
                    <a:pt x="17" y="73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EA6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28">
              <a:extLst>
                <a:ext uri="{FF2B5EF4-FFF2-40B4-BE49-F238E27FC236}">
                  <a16:creationId xmlns:a16="http://schemas.microsoft.com/office/drawing/2014/main" id="{7C840981-F57A-4E11-B06C-24893CAA5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1315"/>
              <a:ext cx="46" cy="132"/>
            </a:xfrm>
            <a:custGeom>
              <a:avLst/>
              <a:gdLst>
                <a:gd name="T0" fmla="*/ 12 w 42"/>
                <a:gd name="T1" fmla="*/ 143 h 123"/>
                <a:gd name="T2" fmla="*/ 5 w 42"/>
                <a:gd name="T3" fmla="*/ 140 h 123"/>
                <a:gd name="T4" fmla="*/ 4 w 42"/>
                <a:gd name="T5" fmla="*/ 129 h 123"/>
                <a:gd name="T6" fmla="*/ 1 w 42"/>
                <a:gd name="T7" fmla="*/ 113 h 123"/>
                <a:gd name="T8" fmla="*/ 0 w 42"/>
                <a:gd name="T9" fmla="*/ 91 h 123"/>
                <a:gd name="T10" fmla="*/ 1 w 42"/>
                <a:gd name="T11" fmla="*/ 69 h 123"/>
                <a:gd name="T12" fmla="*/ 12 w 42"/>
                <a:gd name="T13" fmla="*/ 45 h 123"/>
                <a:gd name="T14" fmla="*/ 26 w 42"/>
                <a:gd name="T15" fmla="*/ 19 h 123"/>
                <a:gd name="T16" fmla="*/ 51 w 42"/>
                <a:gd name="T17" fmla="*/ 0 h 123"/>
                <a:gd name="T18" fmla="*/ 45 w 42"/>
                <a:gd name="T19" fmla="*/ 14 h 123"/>
                <a:gd name="T20" fmla="*/ 34 w 42"/>
                <a:gd name="T21" fmla="*/ 42 h 123"/>
                <a:gd name="T22" fmla="*/ 33 w 42"/>
                <a:gd name="T23" fmla="*/ 91 h 123"/>
                <a:gd name="T24" fmla="*/ 51 w 42"/>
                <a:gd name="T25" fmla="*/ 152 h 123"/>
                <a:gd name="T26" fmla="*/ 72 w 42"/>
                <a:gd name="T27" fmla="*/ 188 h 123"/>
                <a:gd name="T28" fmla="*/ 72 w 42"/>
                <a:gd name="T29" fmla="*/ 179 h 123"/>
                <a:gd name="T30" fmla="*/ 61 w 42"/>
                <a:gd name="T31" fmla="*/ 156 h 123"/>
                <a:gd name="T32" fmla="*/ 59 w 42"/>
                <a:gd name="T33" fmla="*/ 143 h 123"/>
                <a:gd name="T34" fmla="*/ 12 w 42"/>
                <a:gd name="T35" fmla="*/ 143 h 1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123">
                  <a:moveTo>
                    <a:pt x="6" y="94"/>
                  </a:moveTo>
                  <a:lnTo>
                    <a:pt x="5" y="91"/>
                  </a:lnTo>
                  <a:lnTo>
                    <a:pt x="4" y="84"/>
                  </a:lnTo>
                  <a:lnTo>
                    <a:pt x="1" y="74"/>
                  </a:lnTo>
                  <a:lnTo>
                    <a:pt x="0" y="60"/>
                  </a:lnTo>
                  <a:lnTo>
                    <a:pt x="1" y="45"/>
                  </a:lnTo>
                  <a:lnTo>
                    <a:pt x="6" y="30"/>
                  </a:lnTo>
                  <a:lnTo>
                    <a:pt x="15" y="13"/>
                  </a:lnTo>
                  <a:lnTo>
                    <a:pt x="30" y="0"/>
                  </a:lnTo>
                  <a:lnTo>
                    <a:pt x="26" y="8"/>
                  </a:lnTo>
                  <a:lnTo>
                    <a:pt x="20" y="28"/>
                  </a:lnTo>
                  <a:lnTo>
                    <a:pt x="19" y="60"/>
                  </a:lnTo>
                  <a:lnTo>
                    <a:pt x="30" y="100"/>
                  </a:lnTo>
                  <a:lnTo>
                    <a:pt x="42" y="123"/>
                  </a:lnTo>
                  <a:lnTo>
                    <a:pt x="42" y="117"/>
                  </a:lnTo>
                  <a:lnTo>
                    <a:pt x="36" y="102"/>
                  </a:lnTo>
                  <a:lnTo>
                    <a:pt x="34" y="94"/>
                  </a:lnTo>
                  <a:lnTo>
                    <a:pt x="6" y="94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29">
              <a:extLst>
                <a:ext uri="{FF2B5EF4-FFF2-40B4-BE49-F238E27FC236}">
                  <a16:creationId xmlns:a16="http://schemas.microsoft.com/office/drawing/2014/main" id="{69263288-0BC3-4478-921F-088C0C03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1280"/>
              <a:ext cx="84" cy="55"/>
            </a:xfrm>
            <a:custGeom>
              <a:avLst/>
              <a:gdLst>
                <a:gd name="T0" fmla="*/ 0 w 78"/>
                <a:gd name="T1" fmla="*/ 67 h 52"/>
                <a:gd name="T2" fmla="*/ 3 w 78"/>
                <a:gd name="T3" fmla="*/ 62 h 52"/>
                <a:gd name="T4" fmla="*/ 14 w 78"/>
                <a:gd name="T5" fmla="*/ 45 h 52"/>
                <a:gd name="T6" fmla="*/ 28 w 78"/>
                <a:gd name="T7" fmla="*/ 25 h 52"/>
                <a:gd name="T8" fmla="*/ 45 w 78"/>
                <a:gd name="T9" fmla="*/ 7 h 52"/>
                <a:gd name="T10" fmla="*/ 64 w 78"/>
                <a:gd name="T11" fmla="*/ 0 h 52"/>
                <a:gd name="T12" fmla="*/ 86 w 78"/>
                <a:gd name="T13" fmla="*/ 2 h 52"/>
                <a:gd name="T14" fmla="*/ 104 w 78"/>
                <a:gd name="T15" fmla="*/ 24 h 52"/>
                <a:gd name="T16" fmla="*/ 121 w 78"/>
                <a:gd name="T17" fmla="*/ 73 h 52"/>
                <a:gd name="T18" fmla="*/ 120 w 78"/>
                <a:gd name="T19" fmla="*/ 69 h 52"/>
                <a:gd name="T20" fmla="*/ 112 w 78"/>
                <a:gd name="T21" fmla="*/ 62 h 52"/>
                <a:gd name="T22" fmla="*/ 100 w 78"/>
                <a:gd name="T23" fmla="*/ 53 h 52"/>
                <a:gd name="T24" fmla="*/ 87 w 78"/>
                <a:gd name="T25" fmla="*/ 43 h 52"/>
                <a:gd name="T26" fmla="*/ 69 w 78"/>
                <a:gd name="T27" fmla="*/ 39 h 52"/>
                <a:gd name="T28" fmla="*/ 46 w 78"/>
                <a:gd name="T29" fmla="*/ 39 h 52"/>
                <a:gd name="T30" fmla="*/ 24 w 78"/>
                <a:gd name="T31" fmla="*/ 47 h 52"/>
                <a:gd name="T32" fmla="*/ 0 w 78"/>
                <a:gd name="T33" fmla="*/ 67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0" y="48"/>
                  </a:moveTo>
                  <a:lnTo>
                    <a:pt x="3" y="44"/>
                  </a:lnTo>
                  <a:lnTo>
                    <a:pt x="8" y="33"/>
                  </a:lnTo>
                  <a:lnTo>
                    <a:pt x="18" y="19"/>
                  </a:lnTo>
                  <a:lnTo>
                    <a:pt x="29" y="7"/>
                  </a:lnTo>
                  <a:lnTo>
                    <a:pt x="41" y="0"/>
                  </a:lnTo>
                  <a:lnTo>
                    <a:pt x="55" y="2"/>
                  </a:lnTo>
                  <a:lnTo>
                    <a:pt x="67" y="18"/>
                  </a:lnTo>
                  <a:lnTo>
                    <a:pt x="78" y="52"/>
                  </a:lnTo>
                  <a:lnTo>
                    <a:pt x="77" y="49"/>
                  </a:lnTo>
                  <a:lnTo>
                    <a:pt x="72" y="44"/>
                  </a:lnTo>
                  <a:lnTo>
                    <a:pt x="64" y="38"/>
                  </a:lnTo>
                  <a:lnTo>
                    <a:pt x="56" y="31"/>
                  </a:lnTo>
                  <a:lnTo>
                    <a:pt x="44" y="27"/>
                  </a:lnTo>
                  <a:lnTo>
                    <a:pt x="30" y="27"/>
                  </a:lnTo>
                  <a:lnTo>
                    <a:pt x="16" y="3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30">
              <a:extLst>
                <a:ext uri="{FF2B5EF4-FFF2-40B4-BE49-F238E27FC236}">
                  <a16:creationId xmlns:a16="http://schemas.microsoft.com/office/drawing/2014/main" id="{C6F6155B-1468-4748-A1DD-F7BB2DEF6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2021"/>
              <a:ext cx="88" cy="77"/>
            </a:xfrm>
            <a:custGeom>
              <a:avLst/>
              <a:gdLst>
                <a:gd name="T0" fmla="*/ 17 w 81"/>
                <a:gd name="T1" fmla="*/ 103 h 72"/>
                <a:gd name="T2" fmla="*/ 3 w 81"/>
                <a:gd name="T3" fmla="*/ 92 h 72"/>
                <a:gd name="T4" fmla="*/ 0 w 81"/>
                <a:gd name="T5" fmla="*/ 73 h 72"/>
                <a:gd name="T6" fmla="*/ 3 w 81"/>
                <a:gd name="T7" fmla="*/ 52 h 72"/>
                <a:gd name="T8" fmla="*/ 20 w 81"/>
                <a:gd name="T9" fmla="*/ 34 h 72"/>
                <a:gd name="T10" fmla="*/ 32 w 81"/>
                <a:gd name="T11" fmla="*/ 21 h 72"/>
                <a:gd name="T12" fmla="*/ 42 w 81"/>
                <a:gd name="T13" fmla="*/ 15 h 72"/>
                <a:gd name="T14" fmla="*/ 54 w 81"/>
                <a:gd name="T15" fmla="*/ 5 h 72"/>
                <a:gd name="T16" fmla="*/ 68 w 81"/>
                <a:gd name="T17" fmla="*/ 1 h 72"/>
                <a:gd name="T18" fmla="*/ 78 w 81"/>
                <a:gd name="T19" fmla="*/ 0 h 72"/>
                <a:gd name="T20" fmla="*/ 92 w 81"/>
                <a:gd name="T21" fmla="*/ 0 h 72"/>
                <a:gd name="T22" fmla="*/ 103 w 81"/>
                <a:gd name="T23" fmla="*/ 0 h 72"/>
                <a:gd name="T24" fmla="*/ 113 w 81"/>
                <a:gd name="T25" fmla="*/ 2 h 72"/>
                <a:gd name="T26" fmla="*/ 128 w 81"/>
                <a:gd name="T27" fmla="*/ 18 h 72"/>
                <a:gd name="T28" fmla="*/ 134 w 81"/>
                <a:gd name="T29" fmla="*/ 36 h 72"/>
                <a:gd name="T30" fmla="*/ 127 w 81"/>
                <a:gd name="T31" fmla="*/ 57 h 72"/>
                <a:gd name="T32" fmla="*/ 113 w 81"/>
                <a:gd name="T33" fmla="*/ 78 h 72"/>
                <a:gd name="T34" fmla="*/ 101 w 81"/>
                <a:gd name="T35" fmla="*/ 88 h 72"/>
                <a:gd name="T36" fmla="*/ 91 w 81"/>
                <a:gd name="T37" fmla="*/ 95 h 72"/>
                <a:gd name="T38" fmla="*/ 77 w 81"/>
                <a:gd name="T39" fmla="*/ 102 h 72"/>
                <a:gd name="T40" fmla="*/ 65 w 81"/>
                <a:gd name="T41" fmla="*/ 106 h 72"/>
                <a:gd name="T42" fmla="*/ 53 w 81"/>
                <a:gd name="T43" fmla="*/ 108 h 72"/>
                <a:gd name="T44" fmla="*/ 41 w 81"/>
                <a:gd name="T45" fmla="*/ 108 h 72"/>
                <a:gd name="T46" fmla="*/ 28 w 81"/>
                <a:gd name="T47" fmla="*/ 108 h 72"/>
                <a:gd name="T48" fmla="*/ 17 w 81"/>
                <a:gd name="T49" fmla="*/ 103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1" h="72">
                  <a:moveTo>
                    <a:pt x="11" y="69"/>
                  </a:moveTo>
                  <a:lnTo>
                    <a:pt x="3" y="61"/>
                  </a:lnTo>
                  <a:lnTo>
                    <a:pt x="0" y="49"/>
                  </a:lnTo>
                  <a:lnTo>
                    <a:pt x="3" y="35"/>
                  </a:lnTo>
                  <a:lnTo>
                    <a:pt x="13" y="22"/>
                  </a:lnTo>
                  <a:lnTo>
                    <a:pt x="19" y="15"/>
                  </a:lnTo>
                  <a:lnTo>
                    <a:pt x="26" y="9"/>
                  </a:lnTo>
                  <a:lnTo>
                    <a:pt x="33" y="5"/>
                  </a:lnTo>
                  <a:lnTo>
                    <a:pt x="41" y="1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8" y="12"/>
                  </a:lnTo>
                  <a:lnTo>
                    <a:pt x="81" y="24"/>
                  </a:lnTo>
                  <a:lnTo>
                    <a:pt x="77" y="38"/>
                  </a:lnTo>
                  <a:lnTo>
                    <a:pt x="69" y="52"/>
                  </a:lnTo>
                  <a:lnTo>
                    <a:pt x="62" y="59"/>
                  </a:lnTo>
                  <a:lnTo>
                    <a:pt x="55" y="64"/>
                  </a:lnTo>
                  <a:lnTo>
                    <a:pt x="47" y="68"/>
                  </a:lnTo>
                  <a:lnTo>
                    <a:pt x="40" y="71"/>
                  </a:lnTo>
                  <a:lnTo>
                    <a:pt x="32" y="72"/>
                  </a:lnTo>
                  <a:lnTo>
                    <a:pt x="25" y="72"/>
                  </a:lnTo>
                  <a:lnTo>
                    <a:pt x="17" y="72"/>
                  </a:lnTo>
                  <a:lnTo>
                    <a:pt x="11" y="69"/>
                  </a:lnTo>
                  <a:close/>
                </a:path>
              </a:pathLst>
            </a:custGeom>
            <a:solidFill>
              <a:srgbClr val="EA6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31">
              <a:extLst>
                <a:ext uri="{FF2B5EF4-FFF2-40B4-BE49-F238E27FC236}">
                  <a16:creationId xmlns:a16="http://schemas.microsoft.com/office/drawing/2014/main" id="{B284C376-6CC8-49CA-ACC1-6E180CB1B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079"/>
              <a:ext cx="84" cy="55"/>
            </a:xfrm>
            <a:custGeom>
              <a:avLst/>
              <a:gdLst>
                <a:gd name="T0" fmla="*/ 0 w 78"/>
                <a:gd name="T1" fmla="*/ 67 h 52"/>
                <a:gd name="T2" fmla="*/ 3 w 78"/>
                <a:gd name="T3" fmla="*/ 62 h 52"/>
                <a:gd name="T4" fmla="*/ 14 w 78"/>
                <a:gd name="T5" fmla="*/ 45 h 52"/>
                <a:gd name="T6" fmla="*/ 28 w 78"/>
                <a:gd name="T7" fmla="*/ 26 h 52"/>
                <a:gd name="T8" fmla="*/ 45 w 78"/>
                <a:gd name="T9" fmla="*/ 7 h 52"/>
                <a:gd name="T10" fmla="*/ 64 w 78"/>
                <a:gd name="T11" fmla="*/ 0 h 52"/>
                <a:gd name="T12" fmla="*/ 86 w 78"/>
                <a:gd name="T13" fmla="*/ 3 h 52"/>
                <a:gd name="T14" fmla="*/ 104 w 78"/>
                <a:gd name="T15" fmla="*/ 24 h 52"/>
                <a:gd name="T16" fmla="*/ 121 w 78"/>
                <a:gd name="T17" fmla="*/ 73 h 52"/>
                <a:gd name="T18" fmla="*/ 120 w 78"/>
                <a:gd name="T19" fmla="*/ 70 h 52"/>
                <a:gd name="T20" fmla="*/ 110 w 78"/>
                <a:gd name="T21" fmla="*/ 62 h 52"/>
                <a:gd name="T22" fmla="*/ 100 w 78"/>
                <a:gd name="T23" fmla="*/ 54 h 52"/>
                <a:gd name="T24" fmla="*/ 86 w 78"/>
                <a:gd name="T25" fmla="*/ 44 h 52"/>
                <a:gd name="T26" fmla="*/ 69 w 78"/>
                <a:gd name="T27" fmla="*/ 40 h 52"/>
                <a:gd name="T28" fmla="*/ 46 w 78"/>
                <a:gd name="T29" fmla="*/ 40 h 52"/>
                <a:gd name="T30" fmla="*/ 22 w 78"/>
                <a:gd name="T31" fmla="*/ 48 h 52"/>
                <a:gd name="T32" fmla="*/ 0 w 78"/>
                <a:gd name="T33" fmla="*/ 67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0" y="48"/>
                  </a:moveTo>
                  <a:lnTo>
                    <a:pt x="3" y="44"/>
                  </a:lnTo>
                  <a:lnTo>
                    <a:pt x="8" y="33"/>
                  </a:lnTo>
                  <a:lnTo>
                    <a:pt x="18" y="20"/>
                  </a:lnTo>
                  <a:lnTo>
                    <a:pt x="29" y="7"/>
                  </a:lnTo>
                  <a:lnTo>
                    <a:pt x="41" y="0"/>
                  </a:lnTo>
                  <a:lnTo>
                    <a:pt x="55" y="3"/>
                  </a:lnTo>
                  <a:lnTo>
                    <a:pt x="67" y="18"/>
                  </a:lnTo>
                  <a:lnTo>
                    <a:pt x="78" y="52"/>
                  </a:lnTo>
                  <a:lnTo>
                    <a:pt x="77" y="50"/>
                  </a:lnTo>
                  <a:lnTo>
                    <a:pt x="71" y="44"/>
                  </a:lnTo>
                  <a:lnTo>
                    <a:pt x="64" y="39"/>
                  </a:lnTo>
                  <a:lnTo>
                    <a:pt x="55" y="32"/>
                  </a:lnTo>
                  <a:lnTo>
                    <a:pt x="44" y="28"/>
                  </a:lnTo>
                  <a:lnTo>
                    <a:pt x="30" y="28"/>
                  </a:lnTo>
                  <a:lnTo>
                    <a:pt x="15" y="3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32">
              <a:extLst>
                <a:ext uri="{FF2B5EF4-FFF2-40B4-BE49-F238E27FC236}">
                  <a16:creationId xmlns:a16="http://schemas.microsoft.com/office/drawing/2014/main" id="{B5126BEA-F659-4B85-9F8B-B5A4092C8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1185"/>
              <a:ext cx="32" cy="1030"/>
            </a:xfrm>
            <a:custGeom>
              <a:avLst/>
              <a:gdLst>
                <a:gd name="T0" fmla="*/ 16 w 30"/>
                <a:gd name="T1" fmla="*/ 0 h 964"/>
                <a:gd name="T2" fmla="*/ 5 w 30"/>
                <a:gd name="T3" fmla="*/ 79 h 964"/>
                <a:gd name="T4" fmla="*/ 0 w 30"/>
                <a:gd name="T5" fmla="*/ 327 h 964"/>
                <a:gd name="T6" fmla="*/ 1 w 30"/>
                <a:gd name="T7" fmla="*/ 774 h 964"/>
                <a:gd name="T8" fmla="*/ 22 w 30"/>
                <a:gd name="T9" fmla="*/ 1435 h 964"/>
                <a:gd name="T10" fmla="*/ 25 w 30"/>
                <a:gd name="T11" fmla="*/ 1383 h 964"/>
                <a:gd name="T12" fmla="*/ 31 w 30"/>
                <a:gd name="T13" fmla="*/ 1242 h 964"/>
                <a:gd name="T14" fmla="*/ 37 w 30"/>
                <a:gd name="T15" fmla="*/ 1040 h 964"/>
                <a:gd name="T16" fmla="*/ 42 w 30"/>
                <a:gd name="T17" fmla="*/ 805 h 964"/>
                <a:gd name="T18" fmla="*/ 44 w 30"/>
                <a:gd name="T19" fmla="*/ 556 h 964"/>
                <a:gd name="T20" fmla="*/ 39 w 30"/>
                <a:gd name="T21" fmla="*/ 322 h 964"/>
                <a:gd name="T22" fmla="*/ 33 w 30"/>
                <a:gd name="T23" fmla="*/ 128 h 964"/>
                <a:gd name="T24" fmla="*/ 16 w 30"/>
                <a:gd name="T25" fmla="*/ 0 h 9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964">
                  <a:moveTo>
                    <a:pt x="10" y="0"/>
                  </a:moveTo>
                  <a:lnTo>
                    <a:pt x="5" y="53"/>
                  </a:lnTo>
                  <a:lnTo>
                    <a:pt x="0" y="220"/>
                  </a:lnTo>
                  <a:lnTo>
                    <a:pt x="1" y="520"/>
                  </a:lnTo>
                  <a:lnTo>
                    <a:pt x="16" y="964"/>
                  </a:lnTo>
                  <a:lnTo>
                    <a:pt x="18" y="928"/>
                  </a:lnTo>
                  <a:lnTo>
                    <a:pt x="21" y="835"/>
                  </a:lnTo>
                  <a:lnTo>
                    <a:pt x="25" y="699"/>
                  </a:lnTo>
                  <a:lnTo>
                    <a:pt x="29" y="541"/>
                  </a:lnTo>
                  <a:lnTo>
                    <a:pt x="30" y="374"/>
                  </a:lnTo>
                  <a:lnTo>
                    <a:pt x="27" y="216"/>
                  </a:lnTo>
                  <a:lnTo>
                    <a:pt x="22" y="8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F7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33">
              <a:extLst>
                <a:ext uri="{FF2B5EF4-FFF2-40B4-BE49-F238E27FC236}">
                  <a16:creationId xmlns:a16="http://schemas.microsoft.com/office/drawing/2014/main" id="{989D8B4D-E3B2-4924-AF32-7F72111A6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180"/>
              <a:ext cx="29" cy="1066"/>
            </a:xfrm>
            <a:custGeom>
              <a:avLst/>
              <a:gdLst>
                <a:gd name="T0" fmla="*/ 17 w 27"/>
                <a:gd name="T1" fmla="*/ 0 h 997"/>
                <a:gd name="T2" fmla="*/ 13 w 27"/>
                <a:gd name="T3" fmla="*/ 81 h 997"/>
                <a:gd name="T4" fmla="*/ 0 w 27"/>
                <a:gd name="T5" fmla="*/ 343 h 997"/>
                <a:gd name="T6" fmla="*/ 0 w 27"/>
                <a:gd name="T7" fmla="*/ 806 h 997"/>
                <a:gd name="T8" fmla="*/ 23 w 27"/>
                <a:gd name="T9" fmla="*/ 1489 h 997"/>
                <a:gd name="T10" fmla="*/ 31 w 27"/>
                <a:gd name="T11" fmla="*/ 1286 h 997"/>
                <a:gd name="T12" fmla="*/ 41 w 27"/>
                <a:gd name="T13" fmla="*/ 820 h 997"/>
                <a:gd name="T14" fmla="*/ 41 w 27"/>
                <a:gd name="T15" fmla="*/ 318 h 997"/>
                <a:gd name="T16" fmla="*/ 17 w 27"/>
                <a:gd name="T17" fmla="*/ 0 h 9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997">
                  <a:moveTo>
                    <a:pt x="11" y="0"/>
                  </a:moveTo>
                  <a:lnTo>
                    <a:pt x="7" y="54"/>
                  </a:lnTo>
                  <a:lnTo>
                    <a:pt x="0" y="230"/>
                  </a:lnTo>
                  <a:lnTo>
                    <a:pt x="0" y="539"/>
                  </a:lnTo>
                  <a:lnTo>
                    <a:pt x="16" y="997"/>
                  </a:lnTo>
                  <a:lnTo>
                    <a:pt x="20" y="860"/>
                  </a:lnTo>
                  <a:lnTo>
                    <a:pt x="27" y="549"/>
                  </a:lnTo>
                  <a:lnTo>
                    <a:pt x="27" y="2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F7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34">
              <a:extLst>
                <a:ext uri="{FF2B5EF4-FFF2-40B4-BE49-F238E27FC236}">
                  <a16:creationId xmlns:a16="http://schemas.microsoft.com/office/drawing/2014/main" id="{2C8005CD-2788-4C79-BFDF-CD3F06226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642"/>
              <a:ext cx="87" cy="79"/>
            </a:xfrm>
            <a:custGeom>
              <a:avLst/>
              <a:gdLst>
                <a:gd name="T0" fmla="*/ 17 w 81"/>
                <a:gd name="T1" fmla="*/ 104 h 74"/>
                <a:gd name="T2" fmla="*/ 3 w 81"/>
                <a:gd name="T3" fmla="*/ 91 h 74"/>
                <a:gd name="T4" fmla="*/ 0 w 81"/>
                <a:gd name="T5" fmla="*/ 74 h 74"/>
                <a:gd name="T6" fmla="*/ 3 w 81"/>
                <a:gd name="T7" fmla="*/ 53 h 74"/>
                <a:gd name="T8" fmla="*/ 18 w 81"/>
                <a:gd name="T9" fmla="*/ 33 h 74"/>
                <a:gd name="T10" fmla="*/ 27 w 81"/>
                <a:gd name="T11" fmla="*/ 21 h 74"/>
                <a:gd name="T12" fmla="*/ 40 w 81"/>
                <a:gd name="T13" fmla="*/ 16 h 74"/>
                <a:gd name="T14" fmla="*/ 50 w 81"/>
                <a:gd name="T15" fmla="*/ 6 h 74"/>
                <a:gd name="T16" fmla="*/ 62 w 81"/>
                <a:gd name="T17" fmla="*/ 3 h 74"/>
                <a:gd name="T18" fmla="*/ 74 w 81"/>
                <a:gd name="T19" fmla="*/ 0 h 74"/>
                <a:gd name="T20" fmla="*/ 85 w 81"/>
                <a:gd name="T21" fmla="*/ 0 h 74"/>
                <a:gd name="T22" fmla="*/ 97 w 81"/>
                <a:gd name="T23" fmla="*/ 2 h 74"/>
                <a:gd name="T24" fmla="*/ 104 w 81"/>
                <a:gd name="T25" fmla="*/ 4 h 74"/>
                <a:gd name="T26" fmla="*/ 120 w 81"/>
                <a:gd name="T27" fmla="*/ 19 h 74"/>
                <a:gd name="T28" fmla="*/ 124 w 81"/>
                <a:gd name="T29" fmla="*/ 37 h 74"/>
                <a:gd name="T30" fmla="*/ 119 w 81"/>
                <a:gd name="T31" fmla="*/ 58 h 74"/>
                <a:gd name="T32" fmla="*/ 103 w 81"/>
                <a:gd name="T33" fmla="*/ 78 h 74"/>
                <a:gd name="T34" fmla="*/ 95 w 81"/>
                <a:gd name="T35" fmla="*/ 88 h 74"/>
                <a:gd name="T36" fmla="*/ 84 w 81"/>
                <a:gd name="T37" fmla="*/ 96 h 74"/>
                <a:gd name="T38" fmla="*/ 71 w 81"/>
                <a:gd name="T39" fmla="*/ 102 h 74"/>
                <a:gd name="T40" fmla="*/ 61 w 81"/>
                <a:gd name="T41" fmla="*/ 107 h 74"/>
                <a:gd name="T42" fmla="*/ 47 w 81"/>
                <a:gd name="T43" fmla="*/ 109 h 74"/>
                <a:gd name="T44" fmla="*/ 37 w 81"/>
                <a:gd name="T45" fmla="*/ 109 h 74"/>
                <a:gd name="T46" fmla="*/ 23 w 81"/>
                <a:gd name="T47" fmla="*/ 108 h 74"/>
                <a:gd name="T48" fmla="*/ 17 w 81"/>
                <a:gd name="T49" fmla="*/ 10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1" h="74">
                  <a:moveTo>
                    <a:pt x="11" y="70"/>
                  </a:moveTo>
                  <a:lnTo>
                    <a:pt x="3" y="62"/>
                  </a:lnTo>
                  <a:lnTo>
                    <a:pt x="0" y="50"/>
                  </a:lnTo>
                  <a:lnTo>
                    <a:pt x="3" y="36"/>
                  </a:lnTo>
                  <a:lnTo>
                    <a:pt x="12" y="22"/>
                  </a:lnTo>
                  <a:lnTo>
                    <a:pt x="18" y="15"/>
                  </a:lnTo>
                  <a:lnTo>
                    <a:pt x="26" y="10"/>
                  </a:lnTo>
                  <a:lnTo>
                    <a:pt x="33" y="6"/>
                  </a:lnTo>
                  <a:lnTo>
                    <a:pt x="41" y="3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2"/>
                  </a:lnTo>
                  <a:lnTo>
                    <a:pt x="68" y="4"/>
                  </a:lnTo>
                  <a:lnTo>
                    <a:pt x="78" y="13"/>
                  </a:lnTo>
                  <a:lnTo>
                    <a:pt x="81" y="25"/>
                  </a:lnTo>
                  <a:lnTo>
                    <a:pt x="77" y="39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55" y="65"/>
                  </a:lnTo>
                  <a:lnTo>
                    <a:pt x="46" y="69"/>
                  </a:lnTo>
                  <a:lnTo>
                    <a:pt x="40" y="72"/>
                  </a:lnTo>
                  <a:lnTo>
                    <a:pt x="31" y="74"/>
                  </a:lnTo>
                  <a:lnTo>
                    <a:pt x="24" y="74"/>
                  </a:lnTo>
                  <a:lnTo>
                    <a:pt x="16" y="73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EA6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35">
              <a:extLst>
                <a:ext uri="{FF2B5EF4-FFF2-40B4-BE49-F238E27FC236}">
                  <a16:creationId xmlns:a16="http://schemas.microsoft.com/office/drawing/2014/main" id="{319E0124-F45F-4820-B2EC-991964D80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736"/>
              <a:ext cx="47" cy="132"/>
            </a:xfrm>
            <a:custGeom>
              <a:avLst/>
              <a:gdLst>
                <a:gd name="T0" fmla="*/ 12 w 43"/>
                <a:gd name="T1" fmla="*/ 143 h 123"/>
                <a:gd name="T2" fmla="*/ 4 w 43"/>
                <a:gd name="T3" fmla="*/ 141 h 123"/>
                <a:gd name="T4" fmla="*/ 3 w 43"/>
                <a:gd name="T5" fmla="*/ 130 h 123"/>
                <a:gd name="T6" fmla="*/ 0 w 43"/>
                <a:gd name="T7" fmla="*/ 113 h 123"/>
                <a:gd name="T8" fmla="*/ 0 w 43"/>
                <a:gd name="T9" fmla="*/ 91 h 123"/>
                <a:gd name="T10" fmla="*/ 2 w 43"/>
                <a:gd name="T11" fmla="*/ 69 h 123"/>
                <a:gd name="T12" fmla="*/ 12 w 43"/>
                <a:gd name="T13" fmla="*/ 45 h 123"/>
                <a:gd name="T14" fmla="*/ 25 w 43"/>
                <a:gd name="T15" fmla="*/ 20 h 123"/>
                <a:gd name="T16" fmla="*/ 51 w 43"/>
                <a:gd name="T17" fmla="*/ 0 h 123"/>
                <a:gd name="T18" fmla="*/ 44 w 43"/>
                <a:gd name="T19" fmla="*/ 14 h 123"/>
                <a:gd name="T20" fmla="*/ 36 w 43"/>
                <a:gd name="T21" fmla="*/ 44 h 123"/>
                <a:gd name="T22" fmla="*/ 33 w 43"/>
                <a:gd name="T23" fmla="*/ 91 h 123"/>
                <a:gd name="T24" fmla="*/ 51 w 43"/>
                <a:gd name="T25" fmla="*/ 152 h 123"/>
                <a:gd name="T26" fmla="*/ 73 w 43"/>
                <a:gd name="T27" fmla="*/ 188 h 123"/>
                <a:gd name="T28" fmla="*/ 73 w 43"/>
                <a:gd name="T29" fmla="*/ 182 h 123"/>
                <a:gd name="T30" fmla="*/ 62 w 43"/>
                <a:gd name="T31" fmla="*/ 159 h 123"/>
                <a:gd name="T32" fmla="*/ 56 w 43"/>
                <a:gd name="T33" fmla="*/ 143 h 123"/>
                <a:gd name="T34" fmla="*/ 12 w 43"/>
                <a:gd name="T35" fmla="*/ 143 h 1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123">
                  <a:moveTo>
                    <a:pt x="6" y="94"/>
                  </a:moveTo>
                  <a:lnTo>
                    <a:pt x="4" y="92"/>
                  </a:lnTo>
                  <a:lnTo>
                    <a:pt x="3" y="85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6" y="30"/>
                  </a:lnTo>
                  <a:lnTo>
                    <a:pt x="15" y="14"/>
                  </a:lnTo>
                  <a:lnTo>
                    <a:pt x="30" y="0"/>
                  </a:lnTo>
                  <a:lnTo>
                    <a:pt x="26" y="8"/>
                  </a:lnTo>
                  <a:lnTo>
                    <a:pt x="21" y="29"/>
                  </a:lnTo>
                  <a:lnTo>
                    <a:pt x="19" y="60"/>
                  </a:lnTo>
                  <a:lnTo>
                    <a:pt x="30" y="100"/>
                  </a:lnTo>
                  <a:lnTo>
                    <a:pt x="43" y="123"/>
                  </a:lnTo>
                  <a:lnTo>
                    <a:pt x="43" y="119"/>
                  </a:lnTo>
                  <a:lnTo>
                    <a:pt x="37" y="104"/>
                  </a:lnTo>
                  <a:lnTo>
                    <a:pt x="33" y="94"/>
                  </a:lnTo>
                  <a:lnTo>
                    <a:pt x="6" y="94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36">
              <a:extLst>
                <a:ext uri="{FF2B5EF4-FFF2-40B4-BE49-F238E27FC236}">
                  <a16:creationId xmlns:a16="http://schemas.microsoft.com/office/drawing/2014/main" id="{B8E43476-9707-463E-850E-81225BF41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701"/>
              <a:ext cx="85" cy="56"/>
            </a:xfrm>
            <a:custGeom>
              <a:avLst/>
              <a:gdLst>
                <a:gd name="T0" fmla="*/ 0 w 78"/>
                <a:gd name="T1" fmla="*/ 76 h 52"/>
                <a:gd name="T2" fmla="*/ 2 w 78"/>
                <a:gd name="T3" fmla="*/ 70 h 52"/>
                <a:gd name="T4" fmla="*/ 14 w 78"/>
                <a:gd name="T5" fmla="*/ 52 h 52"/>
                <a:gd name="T6" fmla="*/ 29 w 78"/>
                <a:gd name="T7" fmla="*/ 30 h 52"/>
                <a:gd name="T8" fmla="*/ 48 w 78"/>
                <a:gd name="T9" fmla="*/ 13 h 52"/>
                <a:gd name="T10" fmla="*/ 69 w 78"/>
                <a:gd name="T11" fmla="*/ 0 h 52"/>
                <a:gd name="T12" fmla="*/ 90 w 78"/>
                <a:gd name="T13" fmla="*/ 3 h 52"/>
                <a:gd name="T14" fmla="*/ 113 w 78"/>
                <a:gd name="T15" fmla="*/ 30 h 52"/>
                <a:gd name="T16" fmla="*/ 131 w 78"/>
                <a:gd name="T17" fmla="*/ 81 h 52"/>
                <a:gd name="T18" fmla="*/ 127 w 78"/>
                <a:gd name="T19" fmla="*/ 76 h 52"/>
                <a:gd name="T20" fmla="*/ 119 w 78"/>
                <a:gd name="T21" fmla="*/ 69 h 52"/>
                <a:gd name="T22" fmla="*/ 107 w 78"/>
                <a:gd name="T23" fmla="*/ 59 h 52"/>
                <a:gd name="T24" fmla="*/ 90 w 78"/>
                <a:gd name="T25" fmla="*/ 50 h 52"/>
                <a:gd name="T26" fmla="*/ 72 w 78"/>
                <a:gd name="T27" fmla="*/ 42 h 52"/>
                <a:gd name="T28" fmla="*/ 50 w 78"/>
                <a:gd name="T29" fmla="*/ 45 h 52"/>
                <a:gd name="T30" fmla="*/ 25 w 78"/>
                <a:gd name="T31" fmla="*/ 54 h 52"/>
                <a:gd name="T32" fmla="*/ 0 w 78"/>
                <a:gd name="T33" fmla="*/ 7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0" y="49"/>
                  </a:moveTo>
                  <a:lnTo>
                    <a:pt x="2" y="45"/>
                  </a:lnTo>
                  <a:lnTo>
                    <a:pt x="8" y="33"/>
                  </a:lnTo>
                  <a:lnTo>
                    <a:pt x="17" y="19"/>
                  </a:lnTo>
                  <a:lnTo>
                    <a:pt x="28" y="7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7" y="19"/>
                  </a:lnTo>
                  <a:lnTo>
                    <a:pt x="78" y="52"/>
                  </a:lnTo>
                  <a:lnTo>
                    <a:pt x="76" y="49"/>
                  </a:lnTo>
                  <a:lnTo>
                    <a:pt x="71" y="44"/>
                  </a:lnTo>
                  <a:lnTo>
                    <a:pt x="64" y="38"/>
                  </a:lnTo>
                  <a:lnTo>
                    <a:pt x="54" y="32"/>
                  </a:lnTo>
                  <a:lnTo>
                    <a:pt x="43" y="27"/>
                  </a:lnTo>
                  <a:lnTo>
                    <a:pt x="30" y="29"/>
                  </a:lnTo>
                  <a:lnTo>
                    <a:pt x="15" y="34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37">
              <a:extLst>
                <a:ext uri="{FF2B5EF4-FFF2-40B4-BE49-F238E27FC236}">
                  <a16:creationId xmlns:a16="http://schemas.microsoft.com/office/drawing/2014/main" id="{652027AE-B4AF-4306-810C-1E4A54230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816"/>
              <a:ext cx="84" cy="55"/>
            </a:xfrm>
            <a:custGeom>
              <a:avLst/>
              <a:gdLst>
                <a:gd name="T0" fmla="*/ 121 w 78"/>
                <a:gd name="T1" fmla="*/ 67 h 52"/>
                <a:gd name="T2" fmla="*/ 117 w 78"/>
                <a:gd name="T3" fmla="*/ 62 h 52"/>
                <a:gd name="T4" fmla="*/ 109 w 78"/>
                <a:gd name="T5" fmla="*/ 45 h 52"/>
                <a:gd name="T6" fmla="*/ 94 w 78"/>
                <a:gd name="T7" fmla="*/ 25 h 52"/>
                <a:gd name="T8" fmla="*/ 76 w 78"/>
                <a:gd name="T9" fmla="*/ 7 h 52"/>
                <a:gd name="T10" fmla="*/ 58 w 78"/>
                <a:gd name="T11" fmla="*/ 0 h 52"/>
                <a:gd name="T12" fmla="*/ 36 w 78"/>
                <a:gd name="T13" fmla="*/ 3 h 52"/>
                <a:gd name="T14" fmla="*/ 17 w 78"/>
                <a:gd name="T15" fmla="*/ 24 h 52"/>
                <a:gd name="T16" fmla="*/ 0 w 78"/>
                <a:gd name="T17" fmla="*/ 73 h 52"/>
                <a:gd name="T18" fmla="*/ 2 w 78"/>
                <a:gd name="T19" fmla="*/ 69 h 52"/>
                <a:gd name="T20" fmla="*/ 13 w 78"/>
                <a:gd name="T21" fmla="*/ 62 h 52"/>
                <a:gd name="T22" fmla="*/ 20 w 78"/>
                <a:gd name="T23" fmla="*/ 53 h 52"/>
                <a:gd name="T24" fmla="*/ 36 w 78"/>
                <a:gd name="T25" fmla="*/ 43 h 52"/>
                <a:gd name="T26" fmla="*/ 54 w 78"/>
                <a:gd name="T27" fmla="*/ 39 h 52"/>
                <a:gd name="T28" fmla="*/ 75 w 78"/>
                <a:gd name="T29" fmla="*/ 39 h 52"/>
                <a:gd name="T30" fmla="*/ 99 w 78"/>
                <a:gd name="T31" fmla="*/ 47 h 52"/>
                <a:gd name="T32" fmla="*/ 121 w 78"/>
                <a:gd name="T33" fmla="*/ 67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78" y="48"/>
                  </a:moveTo>
                  <a:lnTo>
                    <a:pt x="75" y="44"/>
                  </a:lnTo>
                  <a:lnTo>
                    <a:pt x="70" y="33"/>
                  </a:lnTo>
                  <a:lnTo>
                    <a:pt x="60" y="19"/>
                  </a:lnTo>
                  <a:lnTo>
                    <a:pt x="49" y="7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1" y="18"/>
                  </a:lnTo>
                  <a:lnTo>
                    <a:pt x="0" y="52"/>
                  </a:lnTo>
                  <a:lnTo>
                    <a:pt x="2" y="49"/>
                  </a:lnTo>
                  <a:lnTo>
                    <a:pt x="7" y="44"/>
                  </a:lnTo>
                  <a:lnTo>
                    <a:pt x="14" y="38"/>
                  </a:lnTo>
                  <a:lnTo>
                    <a:pt x="23" y="31"/>
                  </a:lnTo>
                  <a:lnTo>
                    <a:pt x="34" y="27"/>
                  </a:lnTo>
                  <a:lnTo>
                    <a:pt x="48" y="27"/>
                  </a:lnTo>
                  <a:lnTo>
                    <a:pt x="63" y="34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38">
              <a:extLst>
                <a:ext uri="{FF2B5EF4-FFF2-40B4-BE49-F238E27FC236}">
                  <a16:creationId xmlns:a16="http://schemas.microsoft.com/office/drawing/2014/main" id="{BC2C0DF6-6DCE-4298-B57D-09DCADA01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315"/>
              <a:ext cx="42" cy="132"/>
            </a:xfrm>
            <a:custGeom>
              <a:avLst/>
              <a:gdLst>
                <a:gd name="T0" fmla="*/ 6 w 39"/>
                <a:gd name="T1" fmla="*/ 143 h 123"/>
                <a:gd name="T2" fmla="*/ 4 w 39"/>
                <a:gd name="T3" fmla="*/ 140 h 123"/>
                <a:gd name="T4" fmla="*/ 3 w 39"/>
                <a:gd name="T5" fmla="*/ 129 h 123"/>
                <a:gd name="T6" fmla="*/ 0 w 39"/>
                <a:gd name="T7" fmla="*/ 113 h 123"/>
                <a:gd name="T8" fmla="*/ 0 w 39"/>
                <a:gd name="T9" fmla="*/ 91 h 123"/>
                <a:gd name="T10" fmla="*/ 2 w 39"/>
                <a:gd name="T11" fmla="*/ 69 h 123"/>
                <a:gd name="T12" fmla="*/ 6 w 39"/>
                <a:gd name="T13" fmla="*/ 45 h 123"/>
                <a:gd name="T14" fmla="*/ 22 w 39"/>
                <a:gd name="T15" fmla="*/ 19 h 123"/>
                <a:gd name="T16" fmla="*/ 46 w 39"/>
                <a:gd name="T17" fmla="*/ 0 h 123"/>
                <a:gd name="T18" fmla="*/ 40 w 39"/>
                <a:gd name="T19" fmla="*/ 14 h 123"/>
                <a:gd name="T20" fmla="*/ 33 w 39"/>
                <a:gd name="T21" fmla="*/ 42 h 123"/>
                <a:gd name="T22" fmla="*/ 30 w 39"/>
                <a:gd name="T23" fmla="*/ 91 h 123"/>
                <a:gd name="T24" fmla="*/ 46 w 39"/>
                <a:gd name="T25" fmla="*/ 152 h 123"/>
                <a:gd name="T26" fmla="*/ 58 w 39"/>
                <a:gd name="T27" fmla="*/ 176 h 123"/>
                <a:gd name="T28" fmla="*/ 60 w 39"/>
                <a:gd name="T29" fmla="*/ 188 h 123"/>
                <a:gd name="T30" fmla="*/ 54 w 39"/>
                <a:gd name="T31" fmla="*/ 188 h 123"/>
                <a:gd name="T32" fmla="*/ 45 w 39"/>
                <a:gd name="T33" fmla="*/ 179 h 123"/>
                <a:gd name="T34" fmla="*/ 33 w 39"/>
                <a:gd name="T35" fmla="*/ 170 h 123"/>
                <a:gd name="T36" fmla="*/ 20 w 39"/>
                <a:gd name="T37" fmla="*/ 156 h 123"/>
                <a:gd name="T38" fmla="*/ 14 w 39"/>
                <a:gd name="T39" fmla="*/ 148 h 123"/>
                <a:gd name="T40" fmla="*/ 6 w 39"/>
                <a:gd name="T41" fmla="*/ 143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123">
                  <a:moveTo>
                    <a:pt x="6" y="94"/>
                  </a:moveTo>
                  <a:lnTo>
                    <a:pt x="4" y="91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6" y="30"/>
                  </a:lnTo>
                  <a:lnTo>
                    <a:pt x="15" y="13"/>
                  </a:lnTo>
                  <a:lnTo>
                    <a:pt x="30" y="0"/>
                  </a:lnTo>
                  <a:lnTo>
                    <a:pt x="26" y="8"/>
                  </a:lnTo>
                  <a:lnTo>
                    <a:pt x="21" y="28"/>
                  </a:lnTo>
                  <a:lnTo>
                    <a:pt x="19" y="60"/>
                  </a:lnTo>
                  <a:lnTo>
                    <a:pt x="30" y="100"/>
                  </a:lnTo>
                  <a:lnTo>
                    <a:pt x="37" y="116"/>
                  </a:lnTo>
                  <a:lnTo>
                    <a:pt x="39" y="123"/>
                  </a:lnTo>
                  <a:lnTo>
                    <a:pt x="34" y="123"/>
                  </a:lnTo>
                  <a:lnTo>
                    <a:pt x="29" y="117"/>
                  </a:lnTo>
                  <a:lnTo>
                    <a:pt x="21" y="111"/>
                  </a:lnTo>
                  <a:lnTo>
                    <a:pt x="14" y="102"/>
                  </a:lnTo>
                  <a:lnTo>
                    <a:pt x="8" y="97"/>
                  </a:lnTo>
                  <a:lnTo>
                    <a:pt x="6" y="94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39">
              <a:extLst>
                <a:ext uri="{FF2B5EF4-FFF2-40B4-BE49-F238E27FC236}">
                  <a16:creationId xmlns:a16="http://schemas.microsoft.com/office/drawing/2014/main" id="{80571098-10B5-49C4-96C6-54B0BCE8E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280"/>
              <a:ext cx="85" cy="55"/>
            </a:xfrm>
            <a:custGeom>
              <a:avLst/>
              <a:gdLst>
                <a:gd name="T0" fmla="*/ 0 w 78"/>
                <a:gd name="T1" fmla="*/ 67 h 52"/>
                <a:gd name="T2" fmla="*/ 2 w 78"/>
                <a:gd name="T3" fmla="*/ 62 h 52"/>
                <a:gd name="T4" fmla="*/ 14 w 78"/>
                <a:gd name="T5" fmla="*/ 45 h 52"/>
                <a:gd name="T6" fmla="*/ 29 w 78"/>
                <a:gd name="T7" fmla="*/ 25 h 52"/>
                <a:gd name="T8" fmla="*/ 48 w 78"/>
                <a:gd name="T9" fmla="*/ 7 h 52"/>
                <a:gd name="T10" fmla="*/ 69 w 78"/>
                <a:gd name="T11" fmla="*/ 0 h 52"/>
                <a:gd name="T12" fmla="*/ 90 w 78"/>
                <a:gd name="T13" fmla="*/ 2 h 52"/>
                <a:gd name="T14" fmla="*/ 113 w 78"/>
                <a:gd name="T15" fmla="*/ 24 h 52"/>
                <a:gd name="T16" fmla="*/ 131 w 78"/>
                <a:gd name="T17" fmla="*/ 73 h 52"/>
                <a:gd name="T18" fmla="*/ 127 w 78"/>
                <a:gd name="T19" fmla="*/ 69 h 52"/>
                <a:gd name="T20" fmla="*/ 119 w 78"/>
                <a:gd name="T21" fmla="*/ 62 h 52"/>
                <a:gd name="T22" fmla="*/ 107 w 78"/>
                <a:gd name="T23" fmla="*/ 53 h 52"/>
                <a:gd name="T24" fmla="*/ 90 w 78"/>
                <a:gd name="T25" fmla="*/ 43 h 52"/>
                <a:gd name="T26" fmla="*/ 72 w 78"/>
                <a:gd name="T27" fmla="*/ 39 h 52"/>
                <a:gd name="T28" fmla="*/ 50 w 78"/>
                <a:gd name="T29" fmla="*/ 39 h 52"/>
                <a:gd name="T30" fmla="*/ 25 w 78"/>
                <a:gd name="T31" fmla="*/ 47 h 52"/>
                <a:gd name="T32" fmla="*/ 0 w 78"/>
                <a:gd name="T33" fmla="*/ 67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0" y="48"/>
                  </a:moveTo>
                  <a:lnTo>
                    <a:pt x="2" y="44"/>
                  </a:lnTo>
                  <a:lnTo>
                    <a:pt x="8" y="33"/>
                  </a:lnTo>
                  <a:lnTo>
                    <a:pt x="17" y="19"/>
                  </a:lnTo>
                  <a:lnTo>
                    <a:pt x="28" y="7"/>
                  </a:lnTo>
                  <a:lnTo>
                    <a:pt x="41" y="0"/>
                  </a:lnTo>
                  <a:lnTo>
                    <a:pt x="54" y="2"/>
                  </a:lnTo>
                  <a:lnTo>
                    <a:pt x="67" y="18"/>
                  </a:lnTo>
                  <a:lnTo>
                    <a:pt x="78" y="52"/>
                  </a:lnTo>
                  <a:lnTo>
                    <a:pt x="76" y="49"/>
                  </a:lnTo>
                  <a:lnTo>
                    <a:pt x="71" y="44"/>
                  </a:lnTo>
                  <a:lnTo>
                    <a:pt x="64" y="38"/>
                  </a:lnTo>
                  <a:lnTo>
                    <a:pt x="54" y="31"/>
                  </a:lnTo>
                  <a:lnTo>
                    <a:pt x="43" y="27"/>
                  </a:lnTo>
                  <a:lnTo>
                    <a:pt x="30" y="27"/>
                  </a:lnTo>
                  <a:lnTo>
                    <a:pt x="15" y="3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40">
              <a:extLst>
                <a:ext uri="{FF2B5EF4-FFF2-40B4-BE49-F238E27FC236}">
                  <a16:creationId xmlns:a16="http://schemas.microsoft.com/office/drawing/2014/main" id="{04C04D3D-FA9E-4F9E-A4F1-0C4443454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392"/>
              <a:ext cx="84" cy="56"/>
            </a:xfrm>
            <a:custGeom>
              <a:avLst/>
              <a:gdLst>
                <a:gd name="T0" fmla="*/ 121 w 78"/>
                <a:gd name="T1" fmla="*/ 76 h 52"/>
                <a:gd name="T2" fmla="*/ 117 w 78"/>
                <a:gd name="T3" fmla="*/ 70 h 52"/>
                <a:gd name="T4" fmla="*/ 109 w 78"/>
                <a:gd name="T5" fmla="*/ 52 h 52"/>
                <a:gd name="T6" fmla="*/ 94 w 78"/>
                <a:gd name="T7" fmla="*/ 30 h 52"/>
                <a:gd name="T8" fmla="*/ 76 w 78"/>
                <a:gd name="T9" fmla="*/ 13 h 52"/>
                <a:gd name="T10" fmla="*/ 58 w 78"/>
                <a:gd name="T11" fmla="*/ 0 h 52"/>
                <a:gd name="T12" fmla="*/ 36 w 78"/>
                <a:gd name="T13" fmla="*/ 3 h 52"/>
                <a:gd name="T14" fmla="*/ 17 w 78"/>
                <a:gd name="T15" fmla="*/ 30 h 52"/>
                <a:gd name="T16" fmla="*/ 0 w 78"/>
                <a:gd name="T17" fmla="*/ 81 h 52"/>
                <a:gd name="T18" fmla="*/ 2 w 78"/>
                <a:gd name="T19" fmla="*/ 76 h 52"/>
                <a:gd name="T20" fmla="*/ 13 w 78"/>
                <a:gd name="T21" fmla="*/ 69 h 52"/>
                <a:gd name="T22" fmla="*/ 20 w 78"/>
                <a:gd name="T23" fmla="*/ 60 h 52"/>
                <a:gd name="T24" fmla="*/ 36 w 78"/>
                <a:gd name="T25" fmla="*/ 50 h 52"/>
                <a:gd name="T26" fmla="*/ 54 w 78"/>
                <a:gd name="T27" fmla="*/ 43 h 52"/>
                <a:gd name="T28" fmla="*/ 75 w 78"/>
                <a:gd name="T29" fmla="*/ 45 h 52"/>
                <a:gd name="T30" fmla="*/ 99 w 78"/>
                <a:gd name="T31" fmla="*/ 54 h 52"/>
                <a:gd name="T32" fmla="*/ 121 w 78"/>
                <a:gd name="T33" fmla="*/ 7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78" y="49"/>
                  </a:moveTo>
                  <a:lnTo>
                    <a:pt x="75" y="45"/>
                  </a:lnTo>
                  <a:lnTo>
                    <a:pt x="70" y="33"/>
                  </a:lnTo>
                  <a:lnTo>
                    <a:pt x="60" y="19"/>
                  </a:lnTo>
                  <a:lnTo>
                    <a:pt x="49" y="7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1" y="19"/>
                  </a:lnTo>
                  <a:lnTo>
                    <a:pt x="0" y="52"/>
                  </a:lnTo>
                  <a:lnTo>
                    <a:pt x="2" y="49"/>
                  </a:lnTo>
                  <a:lnTo>
                    <a:pt x="7" y="44"/>
                  </a:lnTo>
                  <a:lnTo>
                    <a:pt x="14" y="39"/>
                  </a:lnTo>
                  <a:lnTo>
                    <a:pt x="23" y="32"/>
                  </a:lnTo>
                  <a:lnTo>
                    <a:pt x="34" y="28"/>
                  </a:lnTo>
                  <a:lnTo>
                    <a:pt x="48" y="29"/>
                  </a:lnTo>
                  <a:lnTo>
                    <a:pt x="63" y="34"/>
                  </a:lnTo>
                  <a:lnTo>
                    <a:pt x="78" y="49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41">
              <a:extLst>
                <a:ext uri="{FF2B5EF4-FFF2-40B4-BE49-F238E27FC236}">
                  <a16:creationId xmlns:a16="http://schemas.microsoft.com/office/drawing/2014/main" id="{33FC811B-8230-40CF-813A-2F1F06FB0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" y="2021"/>
              <a:ext cx="86" cy="77"/>
            </a:xfrm>
            <a:custGeom>
              <a:avLst/>
              <a:gdLst>
                <a:gd name="T0" fmla="*/ 17 w 79"/>
                <a:gd name="T1" fmla="*/ 103 h 72"/>
                <a:gd name="T2" fmla="*/ 3 w 79"/>
                <a:gd name="T3" fmla="*/ 92 h 72"/>
                <a:gd name="T4" fmla="*/ 0 w 79"/>
                <a:gd name="T5" fmla="*/ 73 h 72"/>
                <a:gd name="T6" fmla="*/ 3 w 79"/>
                <a:gd name="T7" fmla="*/ 52 h 72"/>
                <a:gd name="T8" fmla="*/ 19 w 79"/>
                <a:gd name="T9" fmla="*/ 34 h 72"/>
                <a:gd name="T10" fmla="*/ 30 w 79"/>
                <a:gd name="T11" fmla="*/ 21 h 72"/>
                <a:gd name="T12" fmla="*/ 42 w 79"/>
                <a:gd name="T13" fmla="*/ 15 h 72"/>
                <a:gd name="T14" fmla="*/ 54 w 79"/>
                <a:gd name="T15" fmla="*/ 5 h 72"/>
                <a:gd name="T16" fmla="*/ 69 w 79"/>
                <a:gd name="T17" fmla="*/ 1 h 72"/>
                <a:gd name="T18" fmla="*/ 79 w 79"/>
                <a:gd name="T19" fmla="*/ 0 h 72"/>
                <a:gd name="T20" fmla="*/ 93 w 79"/>
                <a:gd name="T21" fmla="*/ 0 h 72"/>
                <a:gd name="T22" fmla="*/ 106 w 79"/>
                <a:gd name="T23" fmla="*/ 0 h 72"/>
                <a:gd name="T24" fmla="*/ 114 w 79"/>
                <a:gd name="T25" fmla="*/ 2 h 72"/>
                <a:gd name="T26" fmla="*/ 128 w 79"/>
                <a:gd name="T27" fmla="*/ 18 h 72"/>
                <a:gd name="T28" fmla="*/ 132 w 79"/>
                <a:gd name="T29" fmla="*/ 36 h 72"/>
                <a:gd name="T30" fmla="*/ 128 w 79"/>
                <a:gd name="T31" fmla="*/ 57 h 72"/>
                <a:gd name="T32" fmla="*/ 111 w 79"/>
                <a:gd name="T33" fmla="*/ 78 h 72"/>
                <a:gd name="T34" fmla="*/ 102 w 79"/>
                <a:gd name="T35" fmla="*/ 88 h 72"/>
                <a:gd name="T36" fmla="*/ 91 w 79"/>
                <a:gd name="T37" fmla="*/ 95 h 72"/>
                <a:gd name="T38" fmla="*/ 78 w 79"/>
                <a:gd name="T39" fmla="*/ 102 h 72"/>
                <a:gd name="T40" fmla="*/ 67 w 79"/>
                <a:gd name="T41" fmla="*/ 106 h 72"/>
                <a:gd name="T42" fmla="*/ 52 w 79"/>
                <a:gd name="T43" fmla="*/ 108 h 72"/>
                <a:gd name="T44" fmla="*/ 41 w 79"/>
                <a:gd name="T45" fmla="*/ 108 h 72"/>
                <a:gd name="T46" fmla="*/ 27 w 79"/>
                <a:gd name="T47" fmla="*/ 108 h 72"/>
                <a:gd name="T48" fmla="*/ 17 w 79"/>
                <a:gd name="T49" fmla="*/ 103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72">
                  <a:moveTo>
                    <a:pt x="11" y="69"/>
                  </a:moveTo>
                  <a:lnTo>
                    <a:pt x="3" y="61"/>
                  </a:lnTo>
                  <a:lnTo>
                    <a:pt x="0" y="49"/>
                  </a:lnTo>
                  <a:lnTo>
                    <a:pt x="3" y="35"/>
                  </a:lnTo>
                  <a:lnTo>
                    <a:pt x="12" y="22"/>
                  </a:lnTo>
                  <a:lnTo>
                    <a:pt x="18" y="15"/>
                  </a:lnTo>
                  <a:lnTo>
                    <a:pt x="26" y="9"/>
                  </a:lnTo>
                  <a:lnTo>
                    <a:pt x="33" y="5"/>
                  </a:lnTo>
                  <a:lnTo>
                    <a:pt x="41" y="1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2"/>
                  </a:lnTo>
                  <a:lnTo>
                    <a:pt x="77" y="12"/>
                  </a:lnTo>
                  <a:lnTo>
                    <a:pt x="79" y="24"/>
                  </a:lnTo>
                  <a:lnTo>
                    <a:pt x="77" y="38"/>
                  </a:lnTo>
                  <a:lnTo>
                    <a:pt x="67" y="52"/>
                  </a:lnTo>
                  <a:lnTo>
                    <a:pt x="62" y="59"/>
                  </a:lnTo>
                  <a:lnTo>
                    <a:pt x="55" y="64"/>
                  </a:lnTo>
                  <a:lnTo>
                    <a:pt x="47" y="68"/>
                  </a:lnTo>
                  <a:lnTo>
                    <a:pt x="40" y="71"/>
                  </a:lnTo>
                  <a:lnTo>
                    <a:pt x="31" y="72"/>
                  </a:lnTo>
                  <a:lnTo>
                    <a:pt x="25" y="72"/>
                  </a:lnTo>
                  <a:lnTo>
                    <a:pt x="16" y="72"/>
                  </a:lnTo>
                  <a:lnTo>
                    <a:pt x="11" y="69"/>
                  </a:lnTo>
                  <a:close/>
                </a:path>
              </a:pathLst>
            </a:custGeom>
            <a:solidFill>
              <a:srgbClr val="EA6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42">
              <a:extLst>
                <a:ext uri="{FF2B5EF4-FFF2-40B4-BE49-F238E27FC236}">
                  <a16:creationId xmlns:a16="http://schemas.microsoft.com/office/drawing/2014/main" id="{173770AB-8A9B-4B72-A8A3-D6FA35D6B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2114"/>
              <a:ext cx="40" cy="132"/>
            </a:xfrm>
            <a:custGeom>
              <a:avLst/>
              <a:gdLst>
                <a:gd name="T0" fmla="*/ 6 w 37"/>
                <a:gd name="T1" fmla="*/ 138 h 124"/>
                <a:gd name="T2" fmla="*/ 4 w 37"/>
                <a:gd name="T3" fmla="*/ 134 h 124"/>
                <a:gd name="T4" fmla="*/ 3 w 37"/>
                <a:gd name="T5" fmla="*/ 123 h 124"/>
                <a:gd name="T6" fmla="*/ 0 w 37"/>
                <a:gd name="T7" fmla="*/ 108 h 124"/>
                <a:gd name="T8" fmla="*/ 0 w 37"/>
                <a:gd name="T9" fmla="*/ 88 h 124"/>
                <a:gd name="T10" fmla="*/ 2 w 37"/>
                <a:gd name="T11" fmla="*/ 65 h 124"/>
                <a:gd name="T12" fmla="*/ 6 w 37"/>
                <a:gd name="T13" fmla="*/ 43 h 124"/>
                <a:gd name="T14" fmla="*/ 23 w 37"/>
                <a:gd name="T15" fmla="*/ 20 h 124"/>
                <a:gd name="T16" fmla="*/ 46 w 37"/>
                <a:gd name="T17" fmla="*/ 0 h 124"/>
                <a:gd name="T18" fmla="*/ 40 w 37"/>
                <a:gd name="T19" fmla="*/ 14 h 124"/>
                <a:gd name="T20" fmla="*/ 32 w 37"/>
                <a:gd name="T21" fmla="*/ 42 h 124"/>
                <a:gd name="T22" fmla="*/ 29 w 37"/>
                <a:gd name="T23" fmla="*/ 88 h 124"/>
                <a:gd name="T24" fmla="*/ 46 w 37"/>
                <a:gd name="T25" fmla="*/ 145 h 124"/>
                <a:gd name="T26" fmla="*/ 57 w 37"/>
                <a:gd name="T27" fmla="*/ 171 h 124"/>
                <a:gd name="T28" fmla="*/ 58 w 37"/>
                <a:gd name="T29" fmla="*/ 181 h 124"/>
                <a:gd name="T30" fmla="*/ 56 w 37"/>
                <a:gd name="T31" fmla="*/ 181 h 124"/>
                <a:gd name="T32" fmla="*/ 44 w 37"/>
                <a:gd name="T33" fmla="*/ 172 h 124"/>
                <a:gd name="T34" fmla="*/ 34 w 37"/>
                <a:gd name="T35" fmla="*/ 162 h 124"/>
                <a:gd name="T36" fmla="*/ 21 w 37"/>
                <a:gd name="T37" fmla="*/ 151 h 124"/>
                <a:gd name="T38" fmla="*/ 15 w 37"/>
                <a:gd name="T39" fmla="*/ 142 h 124"/>
                <a:gd name="T40" fmla="*/ 6 w 37"/>
                <a:gd name="T41" fmla="*/ 138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" h="124">
                  <a:moveTo>
                    <a:pt x="6" y="95"/>
                  </a:moveTo>
                  <a:lnTo>
                    <a:pt x="4" y="92"/>
                  </a:lnTo>
                  <a:lnTo>
                    <a:pt x="3" y="85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2" y="45"/>
                  </a:lnTo>
                  <a:lnTo>
                    <a:pt x="6" y="30"/>
                  </a:lnTo>
                  <a:lnTo>
                    <a:pt x="15" y="14"/>
                  </a:lnTo>
                  <a:lnTo>
                    <a:pt x="29" y="0"/>
                  </a:lnTo>
                  <a:lnTo>
                    <a:pt x="25" y="8"/>
                  </a:lnTo>
                  <a:lnTo>
                    <a:pt x="20" y="29"/>
                  </a:lnTo>
                  <a:lnTo>
                    <a:pt x="18" y="61"/>
                  </a:lnTo>
                  <a:lnTo>
                    <a:pt x="29" y="100"/>
                  </a:lnTo>
                  <a:lnTo>
                    <a:pt x="36" y="117"/>
                  </a:lnTo>
                  <a:lnTo>
                    <a:pt x="37" y="124"/>
                  </a:lnTo>
                  <a:lnTo>
                    <a:pt x="35" y="124"/>
                  </a:lnTo>
                  <a:lnTo>
                    <a:pt x="28" y="118"/>
                  </a:lnTo>
                  <a:lnTo>
                    <a:pt x="21" y="111"/>
                  </a:lnTo>
                  <a:lnTo>
                    <a:pt x="14" y="103"/>
                  </a:lnTo>
                  <a:lnTo>
                    <a:pt x="9" y="97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43">
              <a:extLst>
                <a:ext uri="{FF2B5EF4-FFF2-40B4-BE49-F238E27FC236}">
                  <a16:creationId xmlns:a16="http://schemas.microsoft.com/office/drawing/2014/main" id="{356A1E60-A32D-4A8D-A082-88F6409E3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2193"/>
              <a:ext cx="84" cy="56"/>
            </a:xfrm>
            <a:custGeom>
              <a:avLst/>
              <a:gdLst>
                <a:gd name="T0" fmla="*/ 121 w 78"/>
                <a:gd name="T1" fmla="*/ 75 h 52"/>
                <a:gd name="T2" fmla="*/ 118 w 78"/>
                <a:gd name="T3" fmla="*/ 69 h 52"/>
                <a:gd name="T4" fmla="*/ 109 w 78"/>
                <a:gd name="T5" fmla="*/ 52 h 52"/>
                <a:gd name="T6" fmla="*/ 95 w 78"/>
                <a:gd name="T7" fmla="*/ 30 h 52"/>
                <a:gd name="T8" fmla="*/ 78 w 78"/>
                <a:gd name="T9" fmla="*/ 13 h 52"/>
                <a:gd name="T10" fmla="*/ 58 w 78"/>
                <a:gd name="T11" fmla="*/ 0 h 52"/>
                <a:gd name="T12" fmla="*/ 37 w 78"/>
                <a:gd name="T13" fmla="*/ 3 h 52"/>
                <a:gd name="T14" fmla="*/ 17 w 78"/>
                <a:gd name="T15" fmla="*/ 28 h 52"/>
                <a:gd name="T16" fmla="*/ 0 w 78"/>
                <a:gd name="T17" fmla="*/ 81 h 52"/>
                <a:gd name="T18" fmla="*/ 2 w 78"/>
                <a:gd name="T19" fmla="*/ 78 h 52"/>
                <a:gd name="T20" fmla="*/ 13 w 78"/>
                <a:gd name="T21" fmla="*/ 69 h 52"/>
                <a:gd name="T22" fmla="*/ 20 w 78"/>
                <a:gd name="T23" fmla="*/ 60 h 52"/>
                <a:gd name="T24" fmla="*/ 37 w 78"/>
                <a:gd name="T25" fmla="*/ 50 h 52"/>
                <a:gd name="T26" fmla="*/ 55 w 78"/>
                <a:gd name="T27" fmla="*/ 43 h 52"/>
                <a:gd name="T28" fmla="*/ 75 w 78"/>
                <a:gd name="T29" fmla="*/ 43 h 52"/>
                <a:gd name="T30" fmla="*/ 99 w 78"/>
                <a:gd name="T31" fmla="*/ 54 h 52"/>
                <a:gd name="T32" fmla="*/ 121 w 78"/>
                <a:gd name="T33" fmla="*/ 7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78" y="48"/>
                  </a:moveTo>
                  <a:lnTo>
                    <a:pt x="76" y="44"/>
                  </a:lnTo>
                  <a:lnTo>
                    <a:pt x="70" y="33"/>
                  </a:lnTo>
                  <a:lnTo>
                    <a:pt x="61" y="19"/>
                  </a:lnTo>
                  <a:lnTo>
                    <a:pt x="50" y="7"/>
                  </a:lnTo>
                  <a:lnTo>
                    <a:pt x="37" y="0"/>
                  </a:lnTo>
                  <a:lnTo>
                    <a:pt x="24" y="3"/>
                  </a:lnTo>
                  <a:lnTo>
                    <a:pt x="11" y="18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7" y="44"/>
                  </a:lnTo>
                  <a:lnTo>
                    <a:pt x="14" y="39"/>
                  </a:lnTo>
                  <a:lnTo>
                    <a:pt x="24" y="32"/>
                  </a:lnTo>
                  <a:lnTo>
                    <a:pt x="35" y="28"/>
                  </a:lnTo>
                  <a:lnTo>
                    <a:pt x="48" y="28"/>
                  </a:lnTo>
                  <a:lnTo>
                    <a:pt x="63" y="34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44">
              <a:extLst>
                <a:ext uri="{FF2B5EF4-FFF2-40B4-BE49-F238E27FC236}">
                  <a16:creationId xmlns:a16="http://schemas.microsoft.com/office/drawing/2014/main" id="{FF0C2863-B8F9-463B-992B-18F250435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1206"/>
              <a:ext cx="34" cy="1133"/>
            </a:xfrm>
            <a:custGeom>
              <a:avLst/>
              <a:gdLst>
                <a:gd name="T0" fmla="*/ 18 w 31"/>
                <a:gd name="T1" fmla="*/ 0 h 1060"/>
                <a:gd name="T2" fmla="*/ 12 w 31"/>
                <a:gd name="T3" fmla="*/ 100 h 1060"/>
                <a:gd name="T4" fmla="*/ 0 w 31"/>
                <a:gd name="T5" fmla="*/ 402 h 1060"/>
                <a:gd name="T6" fmla="*/ 0 w 31"/>
                <a:gd name="T7" fmla="*/ 895 h 1060"/>
                <a:gd name="T8" fmla="*/ 29 w 31"/>
                <a:gd name="T9" fmla="*/ 1580 h 1060"/>
                <a:gd name="T10" fmla="*/ 30 w 31"/>
                <a:gd name="T11" fmla="*/ 1521 h 1060"/>
                <a:gd name="T12" fmla="*/ 36 w 31"/>
                <a:gd name="T13" fmla="*/ 1365 h 1060"/>
                <a:gd name="T14" fmla="*/ 46 w 31"/>
                <a:gd name="T15" fmla="*/ 1142 h 1060"/>
                <a:gd name="T16" fmla="*/ 52 w 31"/>
                <a:gd name="T17" fmla="*/ 875 h 1060"/>
                <a:gd name="T18" fmla="*/ 54 w 31"/>
                <a:gd name="T19" fmla="*/ 603 h 1060"/>
                <a:gd name="T20" fmla="*/ 52 w 31"/>
                <a:gd name="T21" fmla="*/ 345 h 1060"/>
                <a:gd name="T22" fmla="*/ 39 w 31"/>
                <a:gd name="T23" fmla="*/ 136 h 1060"/>
                <a:gd name="T24" fmla="*/ 18 w 31"/>
                <a:gd name="T25" fmla="*/ 0 h 10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" h="1060">
                  <a:moveTo>
                    <a:pt x="11" y="0"/>
                  </a:moveTo>
                  <a:lnTo>
                    <a:pt x="6" y="67"/>
                  </a:lnTo>
                  <a:lnTo>
                    <a:pt x="0" y="269"/>
                  </a:lnTo>
                  <a:lnTo>
                    <a:pt x="0" y="601"/>
                  </a:lnTo>
                  <a:lnTo>
                    <a:pt x="16" y="1060"/>
                  </a:lnTo>
                  <a:lnTo>
                    <a:pt x="17" y="1020"/>
                  </a:lnTo>
                  <a:lnTo>
                    <a:pt x="21" y="916"/>
                  </a:lnTo>
                  <a:lnTo>
                    <a:pt x="26" y="766"/>
                  </a:lnTo>
                  <a:lnTo>
                    <a:pt x="30" y="588"/>
                  </a:lnTo>
                  <a:lnTo>
                    <a:pt x="31" y="404"/>
                  </a:lnTo>
                  <a:lnTo>
                    <a:pt x="30" y="232"/>
                  </a:lnTo>
                  <a:lnTo>
                    <a:pt x="23" y="9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F7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45">
              <a:extLst>
                <a:ext uri="{FF2B5EF4-FFF2-40B4-BE49-F238E27FC236}">
                  <a16:creationId xmlns:a16="http://schemas.microsoft.com/office/drawing/2014/main" id="{B493DFAE-37EC-423D-8975-AB2EEB2AF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1669"/>
              <a:ext cx="86" cy="78"/>
            </a:xfrm>
            <a:custGeom>
              <a:avLst/>
              <a:gdLst>
                <a:gd name="T0" fmla="*/ 17 w 79"/>
                <a:gd name="T1" fmla="*/ 104 h 73"/>
                <a:gd name="T2" fmla="*/ 1 w 79"/>
                <a:gd name="T3" fmla="*/ 89 h 73"/>
                <a:gd name="T4" fmla="*/ 0 w 79"/>
                <a:gd name="T5" fmla="*/ 71 h 73"/>
                <a:gd name="T6" fmla="*/ 3 w 79"/>
                <a:gd name="T7" fmla="*/ 50 h 73"/>
                <a:gd name="T8" fmla="*/ 19 w 79"/>
                <a:gd name="T9" fmla="*/ 32 h 73"/>
                <a:gd name="T10" fmla="*/ 30 w 79"/>
                <a:gd name="T11" fmla="*/ 20 h 73"/>
                <a:gd name="T12" fmla="*/ 42 w 79"/>
                <a:gd name="T13" fmla="*/ 14 h 73"/>
                <a:gd name="T14" fmla="*/ 54 w 79"/>
                <a:gd name="T15" fmla="*/ 4 h 73"/>
                <a:gd name="T16" fmla="*/ 69 w 79"/>
                <a:gd name="T17" fmla="*/ 1 h 73"/>
                <a:gd name="T18" fmla="*/ 79 w 79"/>
                <a:gd name="T19" fmla="*/ 0 h 73"/>
                <a:gd name="T20" fmla="*/ 93 w 79"/>
                <a:gd name="T21" fmla="*/ 0 h 73"/>
                <a:gd name="T22" fmla="*/ 106 w 79"/>
                <a:gd name="T23" fmla="*/ 0 h 73"/>
                <a:gd name="T24" fmla="*/ 114 w 79"/>
                <a:gd name="T25" fmla="*/ 3 h 73"/>
                <a:gd name="T26" fmla="*/ 128 w 79"/>
                <a:gd name="T27" fmla="*/ 17 h 73"/>
                <a:gd name="T28" fmla="*/ 132 w 79"/>
                <a:gd name="T29" fmla="*/ 35 h 73"/>
                <a:gd name="T30" fmla="*/ 128 w 79"/>
                <a:gd name="T31" fmla="*/ 56 h 73"/>
                <a:gd name="T32" fmla="*/ 111 w 79"/>
                <a:gd name="T33" fmla="*/ 76 h 73"/>
                <a:gd name="T34" fmla="*/ 101 w 79"/>
                <a:gd name="T35" fmla="*/ 84 h 73"/>
                <a:gd name="T36" fmla="*/ 91 w 79"/>
                <a:gd name="T37" fmla="*/ 94 h 73"/>
                <a:gd name="T38" fmla="*/ 76 w 79"/>
                <a:gd name="T39" fmla="*/ 100 h 73"/>
                <a:gd name="T40" fmla="*/ 67 w 79"/>
                <a:gd name="T41" fmla="*/ 104 h 73"/>
                <a:gd name="T42" fmla="*/ 52 w 79"/>
                <a:gd name="T43" fmla="*/ 109 h 73"/>
                <a:gd name="T44" fmla="*/ 39 w 79"/>
                <a:gd name="T45" fmla="*/ 109 h 73"/>
                <a:gd name="T46" fmla="*/ 27 w 79"/>
                <a:gd name="T47" fmla="*/ 109 h 73"/>
                <a:gd name="T48" fmla="*/ 17 w 79"/>
                <a:gd name="T49" fmla="*/ 104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73">
                  <a:moveTo>
                    <a:pt x="11" y="70"/>
                  </a:moveTo>
                  <a:lnTo>
                    <a:pt x="1" y="60"/>
                  </a:lnTo>
                  <a:lnTo>
                    <a:pt x="0" y="48"/>
                  </a:lnTo>
                  <a:lnTo>
                    <a:pt x="3" y="34"/>
                  </a:lnTo>
                  <a:lnTo>
                    <a:pt x="12" y="21"/>
                  </a:lnTo>
                  <a:lnTo>
                    <a:pt x="18" y="14"/>
                  </a:lnTo>
                  <a:lnTo>
                    <a:pt x="26" y="8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7" y="11"/>
                  </a:lnTo>
                  <a:lnTo>
                    <a:pt x="79" y="23"/>
                  </a:lnTo>
                  <a:lnTo>
                    <a:pt x="77" y="37"/>
                  </a:lnTo>
                  <a:lnTo>
                    <a:pt x="67" y="51"/>
                  </a:lnTo>
                  <a:lnTo>
                    <a:pt x="61" y="57"/>
                  </a:lnTo>
                  <a:lnTo>
                    <a:pt x="55" y="63"/>
                  </a:lnTo>
                  <a:lnTo>
                    <a:pt x="46" y="67"/>
                  </a:lnTo>
                  <a:lnTo>
                    <a:pt x="40" y="70"/>
                  </a:lnTo>
                  <a:lnTo>
                    <a:pt x="31" y="73"/>
                  </a:lnTo>
                  <a:lnTo>
                    <a:pt x="24" y="73"/>
                  </a:lnTo>
                  <a:lnTo>
                    <a:pt x="16" y="73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EA6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46">
              <a:extLst>
                <a:ext uri="{FF2B5EF4-FFF2-40B4-BE49-F238E27FC236}">
                  <a16:creationId xmlns:a16="http://schemas.microsoft.com/office/drawing/2014/main" id="{D0581C30-AECC-44F4-8609-F9B3E8D5F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1761"/>
              <a:ext cx="40" cy="134"/>
            </a:xfrm>
            <a:custGeom>
              <a:avLst/>
              <a:gdLst>
                <a:gd name="T0" fmla="*/ 6 w 37"/>
                <a:gd name="T1" fmla="*/ 144 h 125"/>
                <a:gd name="T2" fmla="*/ 4 w 37"/>
                <a:gd name="T3" fmla="*/ 140 h 125"/>
                <a:gd name="T4" fmla="*/ 3 w 37"/>
                <a:gd name="T5" fmla="*/ 130 h 125"/>
                <a:gd name="T6" fmla="*/ 2 w 37"/>
                <a:gd name="T7" fmla="*/ 113 h 125"/>
                <a:gd name="T8" fmla="*/ 0 w 37"/>
                <a:gd name="T9" fmla="*/ 91 h 125"/>
                <a:gd name="T10" fmla="*/ 2 w 37"/>
                <a:gd name="T11" fmla="*/ 68 h 125"/>
                <a:gd name="T12" fmla="*/ 6 w 37"/>
                <a:gd name="T13" fmla="*/ 45 h 125"/>
                <a:gd name="T14" fmla="*/ 23 w 37"/>
                <a:gd name="T15" fmla="*/ 20 h 125"/>
                <a:gd name="T16" fmla="*/ 46 w 37"/>
                <a:gd name="T17" fmla="*/ 0 h 125"/>
                <a:gd name="T18" fmla="*/ 40 w 37"/>
                <a:gd name="T19" fmla="*/ 14 h 125"/>
                <a:gd name="T20" fmla="*/ 31 w 37"/>
                <a:gd name="T21" fmla="*/ 44 h 125"/>
                <a:gd name="T22" fmla="*/ 29 w 37"/>
                <a:gd name="T23" fmla="*/ 93 h 125"/>
                <a:gd name="T24" fmla="*/ 46 w 37"/>
                <a:gd name="T25" fmla="*/ 154 h 125"/>
                <a:gd name="T26" fmla="*/ 57 w 37"/>
                <a:gd name="T27" fmla="*/ 178 h 125"/>
                <a:gd name="T28" fmla="*/ 58 w 37"/>
                <a:gd name="T29" fmla="*/ 190 h 125"/>
                <a:gd name="T30" fmla="*/ 53 w 37"/>
                <a:gd name="T31" fmla="*/ 188 h 125"/>
                <a:gd name="T32" fmla="*/ 44 w 37"/>
                <a:gd name="T33" fmla="*/ 181 h 125"/>
                <a:gd name="T34" fmla="*/ 34 w 37"/>
                <a:gd name="T35" fmla="*/ 169 h 125"/>
                <a:gd name="T36" fmla="*/ 19 w 37"/>
                <a:gd name="T37" fmla="*/ 158 h 125"/>
                <a:gd name="T38" fmla="*/ 14 w 37"/>
                <a:gd name="T39" fmla="*/ 147 h 125"/>
                <a:gd name="T40" fmla="*/ 6 w 37"/>
                <a:gd name="T41" fmla="*/ 144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" h="125">
                  <a:moveTo>
                    <a:pt x="6" y="95"/>
                  </a:moveTo>
                  <a:lnTo>
                    <a:pt x="4" y="92"/>
                  </a:lnTo>
                  <a:lnTo>
                    <a:pt x="3" y="85"/>
                  </a:lnTo>
                  <a:lnTo>
                    <a:pt x="2" y="74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6" y="30"/>
                  </a:lnTo>
                  <a:lnTo>
                    <a:pt x="15" y="14"/>
                  </a:lnTo>
                  <a:lnTo>
                    <a:pt x="29" y="0"/>
                  </a:lnTo>
                  <a:lnTo>
                    <a:pt x="25" y="8"/>
                  </a:lnTo>
                  <a:lnTo>
                    <a:pt x="19" y="29"/>
                  </a:lnTo>
                  <a:lnTo>
                    <a:pt x="18" y="62"/>
                  </a:lnTo>
                  <a:lnTo>
                    <a:pt x="29" y="102"/>
                  </a:lnTo>
                  <a:lnTo>
                    <a:pt x="36" y="118"/>
                  </a:lnTo>
                  <a:lnTo>
                    <a:pt x="37" y="125"/>
                  </a:lnTo>
                  <a:lnTo>
                    <a:pt x="33" y="123"/>
                  </a:lnTo>
                  <a:lnTo>
                    <a:pt x="28" y="119"/>
                  </a:lnTo>
                  <a:lnTo>
                    <a:pt x="21" y="111"/>
                  </a:lnTo>
                  <a:lnTo>
                    <a:pt x="13" y="104"/>
                  </a:lnTo>
                  <a:lnTo>
                    <a:pt x="8" y="97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47">
              <a:extLst>
                <a:ext uri="{FF2B5EF4-FFF2-40B4-BE49-F238E27FC236}">
                  <a16:creationId xmlns:a16="http://schemas.microsoft.com/office/drawing/2014/main" id="{0BFBC0DE-C01D-4A6B-B43A-A1473CD43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1726"/>
              <a:ext cx="84" cy="55"/>
            </a:xfrm>
            <a:custGeom>
              <a:avLst/>
              <a:gdLst>
                <a:gd name="T0" fmla="*/ 0 w 78"/>
                <a:gd name="T1" fmla="*/ 70 h 52"/>
                <a:gd name="T2" fmla="*/ 2 w 78"/>
                <a:gd name="T3" fmla="*/ 65 h 52"/>
                <a:gd name="T4" fmla="*/ 14 w 78"/>
                <a:gd name="T5" fmla="*/ 45 h 52"/>
                <a:gd name="T6" fmla="*/ 26 w 78"/>
                <a:gd name="T7" fmla="*/ 26 h 52"/>
                <a:gd name="T8" fmla="*/ 43 w 78"/>
                <a:gd name="T9" fmla="*/ 7 h 52"/>
                <a:gd name="T10" fmla="*/ 64 w 78"/>
                <a:gd name="T11" fmla="*/ 0 h 52"/>
                <a:gd name="T12" fmla="*/ 84 w 78"/>
                <a:gd name="T13" fmla="*/ 3 h 52"/>
                <a:gd name="T14" fmla="*/ 104 w 78"/>
                <a:gd name="T15" fmla="*/ 26 h 52"/>
                <a:gd name="T16" fmla="*/ 121 w 78"/>
                <a:gd name="T17" fmla="*/ 73 h 52"/>
                <a:gd name="T18" fmla="*/ 118 w 78"/>
                <a:gd name="T19" fmla="*/ 70 h 52"/>
                <a:gd name="T20" fmla="*/ 112 w 78"/>
                <a:gd name="T21" fmla="*/ 62 h 52"/>
                <a:gd name="T22" fmla="*/ 100 w 78"/>
                <a:gd name="T23" fmla="*/ 54 h 52"/>
                <a:gd name="T24" fmla="*/ 87 w 78"/>
                <a:gd name="T25" fmla="*/ 44 h 52"/>
                <a:gd name="T26" fmla="*/ 67 w 78"/>
                <a:gd name="T27" fmla="*/ 40 h 52"/>
                <a:gd name="T28" fmla="*/ 46 w 78"/>
                <a:gd name="T29" fmla="*/ 41 h 52"/>
                <a:gd name="T30" fmla="*/ 24 w 78"/>
                <a:gd name="T31" fmla="*/ 48 h 52"/>
                <a:gd name="T32" fmla="*/ 0 w 78"/>
                <a:gd name="T33" fmla="*/ 7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0" y="50"/>
                  </a:moveTo>
                  <a:lnTo>
                    <a:pt x="2" y="46"/>
                  </a:lnTo>
                  <a:lnTo>
                    <a:pt x="8" y="33"/>
                  </a:lnTo>
                  <a:lnTo>
                    <a:pt x="17" y="20"/>
                  </a:lnTo>
                  <a:lnTo>
                    <a:pt x="28" y="7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7" y="20"/>
                  </a:lnTo>
                  <a:lnTo>
                    <a:pt x="78" y="52"/>
                  </a:lnTo>
                  <a:lnTo>
                    <a:pt x="76" y="50"/>
                  </a:lnTo>
                  <a:lnTo>
                    <a:pt x="72" y="44"/>
                  </a:lnTo>
                  <a:lnTo>
                    <a:pt x="64" y="39"/>
                  </a:lnTo>
                  <a:lnTo>
                    <a:pt x="56" y="32"/>
                  </a:lnTo>
                  <a:lnTo>
                    <a:pt x="43" y="28"/>
                  </a:lnTo>
                  <a:lnTo>
                    <a:pt x="30" y="29"/>
                  </a:lnTo>
                  <a:lnTo>
                    <a:pt x="16" y="3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48">
              <a:extLst>
                <a:ext uri="{FF2B5EF4-FFF2-40B4-BE49-F238E27FC236}">
                  <a16:creationId xmlns:a16="http://schemas.microsoft.com/office/drawing/2014/main" id="{4E3969F8-F9C3-4CC9-BEFF-9E5E13E5D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1840"/>
              <a:ext cx="84" cy="56"/>
            </a:xfrm>
            <a:custGeom>
              <a:avLst/>
              <a:gdLst>
                <a:gd name="T0" fmla="*/ 121 w 78"/>
                <a:gd name="T1" fmla="*/ 76 h 52"/>
                <a:gd name="T2" fmla="*/ 117 w 78"/>
                <a:gd name="T3" fmla="*/ 70 h 52"/>
                <a:gd name="T4" fmla="*/ 109 w 78"/>
                <a:gd name="T5" fmla="*/ 52 h 52"/>
                <a:gd name="T6" fmla="*/ 94 w 78"/>
                <a:gd name="T7" fmla="*/ 30 h 52"/>
                <a:gd name="T8" fmla="*/ 76 w 78"/>
                <a:gd name="T9" fmla="*/ 13 h 52"/>
                <a:gd name="T10" fmla="*/ 58 w 78"/>
                <a:gd name="T11" fmla="*/ 0 h 52"/>
                <a:gd name="T12" fmla="*/ 36 w 78"/>
                <a:gd name="T13" fmla="*/ 3 h 52"/>
                <a:gd name="T14" fmla="*/ 17 w 78"/>
                <a:gd name="T15" fmla="*/ 30 h 52"/>
                <a:gd name="T16" fmla="*/ 0 w 78"/>
                <a:gd name="T17" fmla="*/ 81 h 52"/>
                <a:gd name="T18" fmla="*/ 2 w 78"/>
                <a:gd name="T19" fmla="*/ 76 h 52"/>
                <a:gd name="T20" fmla="*/ 13 w 78"/>
                <a:gd name="T21" fmla="*/ 69 h 52"/>
                <a:gd name="T22" fmla="*/ 20 w 78"/>
                <a:gd name="T23" fmla="*/ 60 h 52"/>
                <a:gd name="T24" fmla="*/ 36 w 78"/>
                <a:gd name="T25" fmla="*/ 50 h 52"/>
                <a:gd name="T26" fmla="*/ 54 w 78"/>
                <a:gd name="T27" fmla="*/ 43 h 52"/>
                <a:gd name="T28" fmla="*/ 75 w 78"/>
                <a:gd name="T29" fmla="*/ 45 h 52"/>
                <a:gd name="T30" fmla="*/ 99 w 78"/>
                <a:gd name="T31" fmla="*/ 54 h 52"/>
                <a:gd name="T32" fmla="*/ 121 w 78"/>
                <a:gd name="T33" fmla="*/ 7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78" y="49"/>
                  </a:moveTo>
                  <a:lnTo>
                    <a:pt x="75" y="45"/>
                  </a:lnTo>
                  <a:lnTo>
                    <a:pt x="70" y="33"/>
                  </a:lnTo>
                  <a:lnTo>
                    <a:pt x="60" y="19"/>
                  </a:lnTo>
                  <a:lnTo>
                    <a:pt x="49" y="7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1" y="19"/>
                  </a:lnTo>
                  <a:lnTo>
                    <a:pt x="0" y="52"/>
                  </a:lnTo>
                  <a:lnTo>
                    <a:pt x="2" y="49"/>
                  </a:lnTo>
                  <a:lnTo>
                    <a:pt x="7" y="44"/>
                  </a:lnTo>
                  <a:lnTo>
                    <a:pt x="14" y="39"/>
                  </a:lnTo>
                  <a:lnTo>
                    <a:pt x="23" y="32"/>
                  </a:lnTo>
                  <a:lnTo>
                    <a:pt x="34" y="28"/>
                  </a:lnTo>
                  <a:lnTo>
                    <a:pt x="48" y="29"/>
                  </a:lnTo>
                  <a:lnTo>
                    <a:pt x="63" y="34"/>
                  </a:lnTo>
                  <a:lnTo>
                    <a:pt x="78" y="49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49">
              <a:extLst>
                <a:ext uri="{FF2B5EF4-FFF2-40B4-BE49-F238E27FC236}">
                  <a16:creationId xmlns:a16="http://schemas.microsoft.com/office/drawing/2014/main" id="{773322E5-BF88-447A-948B-450CD9178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1246"/>
              <a:ext cx="86" cy="79"/>
            </a:xfrm>
            <a:custGeom>
              <a:avLst/>
              <a:gdLst>
                <a:gd name="T0" fmla="*/ 17 w 79"/>
                <a:gd name="T1" fmla="*/ 104 h 74"/>
                <a:gd name="T2" fmla="*/ 1 w 79"/>
                <a:gd name="T3" fmla="*/ 91 h 74"/>
                <a:gd name="T4" fmla="*/ 0 w 79"/>
                <a:gd name="T5" fmla="*/ 74 h 74"/>
                <a:gd name="T6" fmla="*/ 3 w 79"/>
                <a:gd name="T7" fmla="*/ 53 h 74"/>
                <a:gd name="T8" fmla="*/ 19 w 79"/>
                <a:gd name="T9" fmla="*/ 33 h 74"/>
                <a:gd name="T10" fmla="*/ 30 w 79"/>
                <a:gd name="T11" fmla="*/ 21 h 74"/>
                <a:gd name="T12" fmla="*/ 42 w 79"/>
                <a:gd name="T13" fmla="*/ 16 h 74"/>
                <a:gd name="T14" fmla="*/ 54 w 79"/>
                <a:gd name="T15" fmla="*/ 6 h 74"/>
                <a:gd name="T16" fmla="*/ 69 w 79"/>
                <a:gd name="T17" fmla="*/ 2 h 74"/>
                <a:gd name="T18" fmla="*/ 79 w 79"/>
                <a:gd name="T19" fmla="*/ 0 h 74"/>
                <a:gd name="T20" fmla="*/ 93 w 79"/>
                <a:gd name="T21" fmla="*/ 0 h 74"/>
                <a:gd name="T22" fmla="*/ 106 w 79"/>
                <a:gd name="T23" fmla="*/ 0 h 74"/>
                <a:gd name="T24" fmla="*/ 114 w 79"/>
                <a:gd name="T25" fmla="*/ 3 h 74"/>
                <a:gd name="T26" fmla="*/ 128 w 79"/>
                <a:gd name="T27" fmla="*/ 19 h 74"/>
                <a:gd name="T28" fmla="*/ 132 w 79"/>
                <a:gd name="T29" fmla="*/ 37 h 74"/>
                <a:gd name="T30" fmla="*/ 128 w 79"/>
                <a:gd name="T31" fmla="*/ 58 h 74"/>
                <a:gd name="T32" fmla="*/ 111 w 79"/>
                <a:gd name="T33" fmla="*/ 78 h 74"/>
                <a:gd name="T34" fmla="*/ 101 w 79"/>
                <a:gd name="T35" fmla="*/ 88 h 74"/>
                <a:gd name="T36" fmla="*/ 91 w 79"/>
                <a:gd name="T37" fmla="*/ 96 h 74"/>
                <a:gd name="T38" fmla="*/ 76 w 79"/>
                <a:gd name="T39" fmla="*/ 102 h 74"/>
                <a:gd name="T40" fmla="*/ 67 w 79"/>
                <a:gd name="T41" fmla="*/ 105 h 74"/>
                <a:gd name="T42" fmla="*/ 52 w 79"/>
                <a:gd name="T43" fmla="*/ 109 h 74"/>
                <a:gd name="T44" fmla="*/ 39 w 79"/>
                <a:gd name="T45" fmla="*/ 109 h 74"/>
                <a:gd name="T46" fmla="*/ 27 w 79"/>
                <a:gd name="T47" fmla="*/ 108 h 74"/>
                <a:gd name="T48" fmla="*/ 17 w 79"/>
                <a:gd name="T49" fmla="*/ 10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74">
                  <a:moveTo>
                    <a:pt x="11" y="70"/>
                  </a:moveTo>
                  <a:lnTo>
                    <a:pt x="1" y="62"/>
                  </a:lnTo>
                  <a:lnTo>
                    <a:pt x="0" y="50"/>
                  </a:lnTo>
                  <a:lnTo>
                    <a:pt x="3" y="36"/>
                  </a:lnTo>
                  <a:lnTo>
                    <a:pt x="12" y="22"/>
                  </a:lnTo>
                  <a:lnTo>
                    <a:pt x="18" y="15"/>
                  </a:lnTo>
                  <a:lnTo>
                    <a:pt x="26" y="10"/>
                  </a:lnTo>
                  <a:lnTo>
                    <a:pt x="33" y="6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7" y="13"/>
                  </a:lnTo>
                  <a:lnTo>
                    <a:pt x="79" y="25"/>
                  </a:lnTo>
                  <a:lnTo>
                    <a:pt x="77" y="39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55" y="65"/>
                  </a:lnTo>
                  <a:lnTo>
                    <a:pt x="46" y="69"/>
                  </a:lnTo>
                  <a:lnTo>
                    <a:pt x="40" y="71"/>
                  </a:lnTo>
                  <a:lnTo>
                    <a:pt x="31" y="74"/>
                  </a:lnTo>
                  <a:lnTo>
                    <a:pt x="24" y="74"/>
                  </a:lnTo>
                  <a:lnTo>
                    <a:pt x="16" y="73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EA6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50">
              <a:extLst>
                <a:ext uri="{FF2B5EF4-FFF2-40B4-BE49-F238E27FC236}">
                  <a16:creationId xmlns:a16="http://schemas.microsoft.com/office/drawing/2014/main" id="{56823DDB-7F60-4B2F-B278-CBF5246EC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1340"/>
              <a:ext cx="45" cy="131"/>
            </a:xfrm>
            <a:custGeom>
              <a:avLst/>
              <a:gdLst>
                <a:gd name="T0" fmla="*/ 12 w 41"/>
                <a:gd name="T1" fmla="*/ 137 h 123"/>
                <a:gd name="T2" fmla="*/ 4 w 41"/>
                <a:gd name="T3" fmla="*/ 134 h 123"/>
                <a:gd name="T4" fmla="*/ 3 w 41"/>
                <a:gd name="T5" fmla="*/ 125 h 123"/>
                <a:gd name="T6" fmla="*/ 2 w 41"/>
                <a:gd name="T7" fmla="*/ 108 h 123"/>
                <a:gd name="T8" fmla="*/ 0 w 41"/>
                <a:gd name="T9" fmla="*/ 87 h 123"/>
                <a:gd name="T10" fmla="*/ 2 w 41"/>
                <a:gd name="T11" fmla="*/ 66 h 123"/>
                <a:gd name="T12" fmla="*/ 12 w 41"/>
                <a:gd name="T13" fmla="*/ 43 h 123"/>
                <a:gd name="T14" fmla="*/ 26 w 41"/>
                <a:gd name="T15" fmla="*/ 20 h 123"/>
                <a:gd name="T16" fmla="*/ 50 w 41"/>
                <a:gd name="T17" fmla="*/ 0 h 123"/>
                <a:gd name="T18" fmla="*/ 44 w 41"/>
                <a:gd name="T19" fmla="*/ 14 h 123"/>
                <a:gd name="T20" fmla="*/ 33 w 41"/>
                <a:gd name="T21" fmla="*/ 42 h 123"/>
                <a:gd name="T22" fmla="*/ 32 w 41"/>
                <a:gd name="T23" fmla="*/ 87 h 123"/>
                <a:gd name="T24" fmla="*/ 50 w 41"/>
                <a:gd name="T25" fmla="*/ 146 h 123"/>
                <a:gd name="T26" fmla="*/ 71 w 41"/>
                <a:gd name="T27" fmla="*/ 180 h 123"/>
                <a:gd name="T28" fmla="*/ 71 w 41"/>
                <a:gd name="T29" fmla="*/ 173 h 123"/>
                <a:gd name="T30" fmla="*/ 64 w 41"/>
                <a:gd name="T31" fmla="*/ 151 h 123"/>
                <a:gd name="T32" fmla="*/ 58 w 41"/>
                <a:gd name="T33" fmla="*/ 137 h 123"/>
                <a:gd name="T34" fmla="*/ 12 w 41"/>
                <a:gd name="T35" fmla="*/ 137 h 1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123">
                  <a:moveTo>
                    <a:pt x="6" y="94"/>
                  </a:moveTo>
                  <a:lnTo>
                    <a:pt x="4" y="92"/>
                  </a:lnTo>
                  <a:lnTo>
                    <a:pt x="3" y="85"/>
                  </a:lnTo>
                  <a:lnTo>
                    <a:pt x="2" y="74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6" y="30"/>
                  </a:lnTo>
                  <a:lnTo>
                    <a:pt x="15" y="14"/>
                  </a:lnTo>
                  <a:lnTo>
                    <a:pt x="29" y="0"/>
                  </a:lnTo>
                  <a:lnTo>
                    <a:pt x="25" y="8"/>
                  </a:lnTo>
                  <a:lnTo>
                    <a:pt x="19" y="29"/>
                  </a:lnTo>
                  <a:lnTo>
                    <a:pt x="18" y="60"/>
                  </a:lnTo>
                  <a:lnTo>
                    <a:pt x="29" y="100"/>
                  </a:lnTo>
                  <a:lnTo>
                    <a:pt x="41" y="123"/>
                  </a:lnTo>
                  <a:lnTo>
                    <a:pt x="41" y="118"/>
                  </a:lnTo>
                  <a:lnTo>
                    <a:pt x="36" y="103"/>
                  </a:lnTo>
                  <a:lnTo>
                    <a:pt x="33" y="94"/>
                  </a:lnTo>
                  <a:lnTo>
                    <a:pt x="6" y="94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51">
              <a:extLst>
                <a:ext uri="{FF2B5EF4-FFF2-40B4-BE49-F238E27FC236}">
                  <a16:creationId xmlns:a16="http://schemas.microsoft.com/office/drawing/2014/main" id="{9233E33D-90F3-4B65-896D-92A82621E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1304"/>
              <a:ext cx="84" cy="56"/>
            </a:xfrm>
            <a:custGeom>
              <a:avLst/>
              <a:gdLst>
                <a:gd name="T0" fmla="*/ 0 w 78"/>
                <a:gd name="T1" fmla="*/ 75 h 52"/>
                <a:gd name="T2" fmla="*/ 2 w 78"/>
                <a:gd name="T3" fmla="*/ 69 h 52"/>
                <a:gd name="T4" fmla="*/ 14 w 78"/>
                <a:gd name="T5" fmla="*/ 52 h 52"/>
                <a:gd name="T6" fmla="*/ 26 w 78"/>
                <a:gd name="T7" fmla="*/ 30 h 52"/>
                <a:gd name="T8" fmla="*/ 43 w 78"/>
                <a:gd name="T9" fmla="*/ 13 h 52"/>
                <a:gd name="T10" fmla="*/ 64 w 78"/>
                <a:gd name="T11" fmla="*/ 0 h 52"/>
                <a:gd name="T12" fmla="*/ 84 w 78"/>
                <a:gd name="T13" fmla="*/ 3 h 52"/>
                <a:gd name="T14" fmla="*/ 104 w 78"/>
                <a:gd name="T15" fmla="*/ 28 h 52"/>
                <a:gd name="T16" fmla="*/ 121 w 78"/>
                <a:gd name="T17" fmla="*/ 81 h 52"/>
                <a:gd name="T18" fmla="*/ 118 w 78"/>
                <a:gd name="T19" fmla="*/ 76 h 52"/>
                <a:gd name="T20" fmla="*/ 112 w 78"/>
                <a:gd name="T21" fmla="*/ 69 h 52"/>
                <a:gd name="T22" fmla="*/ 100 w 78"/>
                <a:gd name="T23" fmla="*/ 59 h 52"/>
                <a:gd name="T24" fmla="*/ 87 w 78"/>
                <a:gd name="T25" fmla="*/ 48 h 52"/>
                <a:gd name="T26" fmla="*/ 67 w 78"/>
                <a:gd name="T27" fmla="*/ 42 h 52"/>
                <a:gd name="T28" fmla="*/ 46 w 78"/>
                <a:gd name="T29" fmla="*/ 42 h 52"/>
                <a:gd name="T30" fmla="*/ 24 w 78"/>
                <a:gd name="T31" fmla="*/ 54 h 52"/>
                <a:gd name="T32" fmla="*/ 0 w 78"/>
                <a:gd name="T33" fmla="*/ 7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0" y="48"/>
                  </a:moveTo>
                  <a:lnTo>
                    <a:pt x="2" y="44"/>
                  </a:lnTo>
                  <a:lnTo>
                    <a:pt x="8" y="33"/>
                  </a:lnTo>
                  <a:lnTo>
                    <a:pt x="17" y="19"/>
                  </a:lnTo>
                  <a:lnTo>
                    <a:pt x="28" y="7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7" y="18"/>
                  </a:lnTo>
                  <a:lnTo>
                    <a:pt x="78" y="52"/>
                  </a:lnTo>
                  <a:lnTo>
                    <a:pt x="76" y="49"/>
                  </a:lnTo>
                  <a:lnTo>
                    <a:pt x="72" y="44"/>
                  </a:lnTo>
                  <a:lnTo>
                    <a:pt x="64" y="38"/>
                  </a:lnTo>
                  <a:lnTo>
                    <a:pt x="56" y="31"/>
                  </a:lnTo>
                  <a:lnTo>
                    <a:pt x="43" y="27"/>
                  </a:lnTo>
                  <a:lnTo>
                    <a:pt x="30" y="27"/>
                  </a:lnTo>
                  <a:lnTo>
                    <a:pt x="16" y="3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52">
              <a:extLst>
                <a:ext uri="{FF2B5EF4-FFF2-40B4-BE49-F238E27FC236}">
                  <a16:creationId xmlns:a16="http://schemas.microsoft.com/office/drawing/2014/main" id="{CBC67F39-C435-4564-9D45-6A7547498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1419"/>
              <a:ext cx="84" cy="55"/>
            </a:xfrm>
            <a:custGeom>
              <a:avLst/>
              <a:gdLst>
                <a:gd name="T0" fmla="*/ 121 w 78"/>
                <a:gd name="T1" fmla="*/ 67 h 52"/>
                <a:gd name="T2" fmla="*/ 117 w 78"/>
                <a:gd name="T3" fmla="*/ 62 h 52"/>
                <a:gd name="T4" fmla="*/ 109 w 78"/>
                <a:gd name="T5" fmla="*/ 45 h 52"/>
                <a:gd name="T6" fmla="*/ 94 w 78"/>
                <a:gd name="T7" fmla="*/ 25 h 52"/>
                <a:gd name="T8" fmla="*/ 76 w 78"/>
                <a:gd name="T9" fmla="*/ 7 h 52"/>
                <a:gd name="T10" fmla="*/ 58 w 78"/>
                <a:gd name="T11" fmla="*/ 0 h 52"/>
                <a:gd name="T12" fmla="*/ 36 w 78"/>
                <a:gd name="T13" fmla="*/ 3 h 52"/>
                <a:gd name="T14" fmla="*/ 17 w 78"/>
                <a:gd name="T15" fmla="*/ 24 h 52"/>
                <a:gd name="T16" fmla="*/ 0 w 78"/>
                <a:gd name="T17" fmla="*/ 73 h 52"/>
                <a:gd name="T18" fmla="*/ 2 w 78"/>
                <a:gd name="T19" fmla="*/ 69 h 52"/>
                <a:gd name="T20" fmla="*/ 13 w 78"/>
                <a:gd name="T21" fmla="*/ 62 h 52"/>
                <a:gd name="T22" fmla="*/ 20 w 78"/>
                <a:gd name="T23" fmla="*/ 53 h 52"/>
                <a:gd name="T24" fmla="*/ 36 w 78"/>
                <a:gd name="T25" fmla="*/ 43 h 52"/>
                <a:gd name="T26" fmla="*/ 54 w 78"/>
                <a:gd name="T27" fmla="*/ 39 h 52"/>
                <a:gd name="T28" fmla="*/ 75 w 78"/>
                <a:gd name="T29" fmla="*/ 39 h 52"/>
                <a:gd name="T30" fmla="*/ 99 w 78"/>
                <a:gd name="T31" fmla="*/ 47 h 52"/>
                <a:gd name="T32" fmla="*/ 121 w 78"/>
                <a:gd name="T33" fmla="*/ 67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78" y="48"/>
                  </a:moveTo>
                  <a:lnTo>
                    <a:pt x="75" y="44"/>
                  </a:lnTo>
                  <a:lnTo>
                    <a:pt x="70" y="33"/>
                  </a:lnTo>
                  <a:lnTo>
                    <a:pt x="60" y="19"/>
                  </a:lnTo>
                  <a:lnTo>
                    <a:pt x="49" y="7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1" y="18"/>
                  </a:lnTo>
                  <a:lnTo>
                    <a:pt x="0" y="52"/>
                  </a:lnTo>
                  <a:lnTo>
                    <a:pt x="2" y="49"/>
                  </a:lnTo>
                  <a:lnTo>
                    <a:pt x="7" y="44"/>
                  </a:lnTo>
                  <a:lnTo>
                    <a:pt x="14" y="38"/>
                  </a:lnTo>
                  <a:lnTo>
                    <a:pt x="23" y="31"/>
                  </a:lnTo>
                  <a:lnTo>
                    <a:pt x="34" y="27"/>
                  </a:lnTo>
                  <a:lnTo>
                    <a:pt x="48" y="27"/>
                  </a:lnTo>
                  <a:lnTo>
                    <a:pt x="63" y="34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53">
              <a:extLst>
                <a:ext uri="{FF2B5EF4-FFF2-40B4-BE49-F238E27FC236}">
                  <a16:creationId xmlns:a16="http://schemas.microsoft.com/office/drawing/2014/main" id="{FEA7803E-B5E3-4BA7-8D67-52370C045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2045"/>
              <a:ext cx="87" cy="80"/>
            </a:xfrm>
            <a:custGeom>
              <a:avLst/>
              <a:gdLst>
                <a:gd name="T0" fmla="*/ 17 w 81"/>
                <a:gd name="T1" fmla="*/ 112 h 74"/>
                <a:gd name="T2" fmla="*/ 3 w 81"/>
                <a:gd name="T3" fmla="*/ 98 h 74"/>
                <a:gd name="T4" fmla="*/ 0 w 81"/>
                <a:gd name="T5" fmla="*/ 78 h 74"/>
                <a:gd name="T6" fmla="*/ 3 w 81"/>
                <a:gd name="T7" fmla="*/ 57 h 74"/>
                <a:gd name="T8" fmla="*/ 17 w 81"/>
                <a:gd name="T9" fmla="*/ 35 h 74"/>
                <a:gd name="T10" fmla="*/ 27 w 81"/>
                <a:gd name="T11" fmla="*/ 23 h 74"/>
                <a:gd name="T12" fmla="*/ 40 w 81"/>
                <a:gd name="T13" fmla="*/ 15 h 74"/>
                <a:gd name="T14" fmla="*/ 50 w 81"/>
                <a:gd name="T15" fmla="*/ 5 h 74"/>
                <a:gd name="T16" fmla="*/ 62 w 81"/>
                <a:gd name="T17" fmla="*/ 3 h 74"/>
                <a:gd name="T18" fmla="*/ 74 w 81"/>
                <a:gd name="T19" fmla="*/ 0 h 74"/>
                <a:gd name="T20" fmla="*/ 85 w 81"/>
                <a:gd name="T21" fmla="*/ 0 h 74"/>
                <a:gd name="T22" fmla="*/ 97 w 81"/>
                <a:gd name="T23" fmla="*/ 1 h 74"/>
                <a:gd name="T24" fmla="*/ 104 w 81"/>
                <a:gd name="T25" fmla="*/ 4 h 74"/>
                <a:gd name="T26" fmla="*/ 120 w 81"/>
                <a:gd name="T27" fmla="*/ 18 h 74"/>
                <a:gd name="T28" fmla="*/ 124 w 81"/>
                <a:gd name="T29" fmla="*/ 40 h 74"/>
                <a:gd name="T30" fmla="*/ 119 w 81"/>
                <a:gd name="T31" fmla="*/ 61 h 74"/>
                <a:gd name="T32" fmla="*/ 103 w 81"/>
                <a:gd name="T33" fmla="*/ 83 h 74"/>
                <a:gd name="T34" fmla="*/ 91 w 81"/>
                <a:gd name="T35" fmla="*/ 95 h 74"/>
                <a:gd name="T36" fmla="*/ 82 w 81"/>
                <a:gd name="T37" fmla="*/ 103 h 74"/>
                <a:gd name="T38" fmla="*/ 71 w 81"/>
                <a:gd name="T39" fmla="*/ 109 h 74"/>
                <a:gd name="T40" fmla="*/ 58 w 81"/>
                <a:gd name="T41" fmla="*/ 114 h 74"/>
                <a:gd name="T42" fmla="*/ 47 w 81"/>
                <a:gd name="T43" fmla="*/ 118 h 74"/>
                <a:gd name="T44" fmla="*/ 35 w 81"/>
                <a:gd name="T45" fmla="*/ 118 h 74"/>
                <a:gd name="T46" fmla="*/ 23 w 81"/>
                <a:gd name="T47" fmla="*/ 115 h 74"/>
                <a:gd name="T48" fmla="*/ 17 w 81"/>
                <a:gd name="T49" fmla="*/ 112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1" h="74">
                  <a:moveTo>
                    <a:pt x="11" y="70"/>
                  </a:moveTo>
                  <a:lnTo>
                    <a:pt x="3" y="62"/>
                  </a:lnTo>
                  <a:lnTo>
                    <a:pt x="0" y="49"/>
                  </a:lnTo>
                  <a:lnTo>
                    <a:pt x="3" y="36"/>
                  </a:lnTo>
                  <a:lnTo>
                    <a:pt x="11" y="22"/>
                  </a:lnTo>
                  <a:lnTo>
                    <a:pt x="18" y="15"/>
                  </a:lnTo>
                  <a:lnTo>
                    <a:pt x="26" y="9"/>
                  </a:lnTo>
                  <a:lnTo>
                    <a:pt x="33" y="5"/>
                  </a:lnTo>
                  <a:lnTo>
                    <a:pt x="41" y="3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1"/>
                  </a:lnTo>
                  <a:lnTo>
                    <a:pt x="68" y="4"/>
                  </a:lnTo>
                  <a:lnTo>
                    <a:pt x="78" y="12"/>
                  </a:lnTo>
                  <a:lnTo>
                    <a:pt x="81" y="25"/>
                  </a:lnTo>
                  <a:lnTo>
                    <a:pt x="77" y="38"/>
                  </a:lnTo>
                  <a:lnTo>
                    <a:pt x="67" y="52"/>
                  </a:lnTo>
                  <a:lnTo>
                    <a:pt x="60" y="59"/>
                  </a:lnTo>
                  <a:lnTo>
                    <a:pt x="53" y="64"/>
                  </a:lnTo>
                  <a:lnTo>
                    <a:pt x="46" y="68"/>
                  </a:lnTo>
                  <a:lnTo>
                    <a:pt x="38" y="71"/>
                  </a:lnTo>
                  <a:lnTo>
                    <a:pt x="31" y="74"/>
                  </a:lnTo>
                  <a:lnTo>
                    <a:pt x="23" y="74"/>
                  </a:lnTo>
                  <a:lnTo>
                    <a:pt x="16" y="72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EA6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54">
              <a:extLst>
                <a:ext uri="{FF2B5EF4-FFF2-40B4-BE49-F238E27FC236}">
                  <a16:creationId xmlns:a16="http://schemas.microsoft.com/office/drawing/2014/main" id="{AE911783-CEDC-4794-9253-EADCE3526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2140"/>
              <a:ext cx="40" cy="131"/>
            </a:xfrm>
            <a:custGeom>
              <a:avLst/>
              <a:gdLst>
                <a:gd name="T0" fmla="*/ 13 w 37"/>
                <a:gd name="T1" fmla="*/ 137 h 123"/>
                <a:gd name="T2" fmla="*/ 6 w 37"/>
                <a:gd name="T3" fmla="*/ 133 h 123"/>
                <a:gd name="T4" fmla="*/ 4 w 37"/>
                <a:gd name="T5" fmla="*/ 122 h 123"/>
                <a:gd name="T6" fmla="*/ 2 w 37"/>
                <a:gd name="T7" fmla="*/ 107 h 123"/>
                <a:gd name="T8" fmla="*/ 0 w 37"/>
                <a:gd name="T9" fmla="*/ 87 h 123"/>
                <a:gd name="T10" fmla="*/ 2 w 37"/>
                <a:gd name="T11" fmla="*/ 66 h 123"/>
                <a:gd name="T12" fmla="*/ 6 w 37"/>
                <a:gd name="T13" fmla="*/ 43 h 123"/>
                <a:gd name="T14" fmla="*/ 21 w 37"/>
                <a:gd name="T15" fmla="*/ 19 h 123"/>
                <a:gd name="T16" fmla="*/ 46 w 37"/>
                <a:gd name="T17" fmla="*/ 0 h 123"/>
                <a:gd name="T18" fmla="*/ 40 w 37"/>
                <a:gd name="T19" fmla="*/ 14 h 123"/>
                <a:gd name="T20" fmla="*/ 32 w 37"/>
                <a:gd name="T21" fmla="*/ 40 h 123"/>
                <a:gd name="T22" fmla="*/ 29 w 37"/>
                <a:gd name="T23" fmla="*/ 87 h 123"/>
                <a:gd name="T24" fmla="*/ 46 w 37"/>
                <a:gd name="T25" fmla="*/ 146 h 123"/>
                <a:gd name="T26" fmla="*/ 57 w 37"/>
                <a:gd name="T27" fmla="*/ 170 h 123"/>
                <a:gd name="T28" fmla="*/ 58 w 37"/>
                <a:gd name="T29" fmla="*/ 180 h 123"/>
                <a:gd name="T30" fmla="*/ 56 w 37"/>
                <a:gd name="T31" fmla="*/ 180 h 123"/>
                <a:gd name="T32" fmla="*/ 46 w 37"/>
                <a:gd name="T33" fmla="*/ 174 h 123"/>
                <a:gd name="T34" fmla="*/ 34 w 37"/>
                <a:gd name="T35" fmla="*/ 161 h 123"/>
                <a:gd name="T36" fmla="*/ 21 w 37"/>
                <a:gd name="T37" fmla="*/ 152 h 123"/>
                <a:gd name="T38" fmla="*/ 16 w 37"/>
                <a:gd name="T39" fmla="*/ 142 h 123"/>
                <a:gd name="T40" fmla="*/ 13 w 37"/>
                <a:gd name="T41" fmla="*/ 137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" h="123">
                  <a:moveTo>
                    <a:pt x="7" y="94"/>
                  </a:moveTo>
                  <a:lnTo>
                    <a:pt x="6" y="91"/>
                  </a:lnTo>
                  <a:lnTo>
                    <a:pt x="4" y="84"/>
                  </a:lnTo>
                  <a:lnTo>
                    <a:pt x="2" y="73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6" y="30"/>
                  </a:lnTo>
                  <a:lnTo>
                    <a:pt x="14" y="13"/>
                  </a:lnTo>
                  <a:lnTo>
                    <a:pt x="29" y="0"/>
                  </a:lnTo>
                  <a:lnTo>
                    <a:pt x="25" y="8"/>
                  </a:lnTo>
                  <a:lnTo>
                    <a:pt x="20" y="28"/>
                  </a:lnTo>
                  <a:lnTo>
                    <a:pt x="18" y="60"/>
                  </a:lnTo>
                  <a:lnTo>
                    <a:pt x="29" y="100"/>
                  </a:lnTo>
                  <a:lnTo>
                    <a:pt x="36" y="116"/>
                  </a:lnTo>
                  <a:lnTo>
                    <a:pt x="37" y="123"/>
                  </a:lnTo>
                  <a:lnTo>
                    <a:pt x="35" y="123"/>
                  </a:lnTo>
                  <a:lnTo>
                    <a:pt x="29" y="119"/>
                  </a:lnTo>
                  <a:lnTo>
                    <a:pt x="21" y="110"/>
                  </a:lnTo>
                  <a:lnTo>
                    <a:pt x="14" y="104"/>
                  </a:lnTo>
                  <a:lnTo>
                    <a:pt x="10" y="97"/>
                  </a:lnTo>
                  <a:lnTo>
                    <a:pt x="7" y="94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55">
              <a:extLst>
                <a:ext uri="{FF2B5EF4-FFF2-40B4-BE49-F238E27FC236}">
                  <a16:creationId xmlns:a16="http://schemas.microsoft.com/office/drawing/2014/main" id="{66E7DB6B-AB56-4B86-90DF-A2DE3911E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" y="2104"/>
              <a:ext cx="87" cy="56"/>
            </a:xfrm>
            <a:custGeom>
              <a:avLst/>
              <a:gdLst>
                <a:gd name="T0" fmla="*/ 0 w 80"/>
                <a:gd name="T1" fmla="*/ 76 h 52"/>
                <a:gd name="T2" fmla="*/ 3 w 80"/>
                <a:gd name="T3" fmla="*/ 70 h 52"/>
                <a:gd name="T4" fmla="*/ 15 w 80"/>
                <a:gd name="T5" fmla="*/ 52 h 52"/>
                <a:gd name="T6" fmla="*/ 30 w 80"/>
                <a:gd name="T7" fmla="*/ 30 h 52"/>
                <a:gd name="T8" fmla="*/ 52 w 80"/>
                <a:gd name="T9" fmla="*/ 13 h 52"/>
                <a:gd name="T10" fmla="*/ 71 w 80"/>
                <a:gd name="T11" fmla="*/ 0 h 52"/>
                <a:gd name="T12" fmla="*/ 94 w 80"/>
                <a:gd name="T13" fmla="*/ 2 h 52"/>
                <a:gd name="T14" fmla="*/ 114 w 80"/>
                <a:gd name="T15" fmla="*/ 30 h 52"/>
                <a:gd name="T16" fmla="*/ 133 w 80"/>
                <a:gd name="T17" fmla="*/ 81 h 52"/>
                <a:gd name="T18" fmla="*/ 129 w 80"/>
                <a:gd name="T19" fmla="*/ 76 h 52"/>
                <a:gd name="T20" fmla="*/ 121 w 80"/>
                <a:gd name="T21" fmla="*/ 67 h 52"/>
                <a:gd name="T22" fmla="*/ 109 w 80"/>
                <a:gd name="T23" fmla="*/ 59 h 52"/>
                <a:gd name="T24" fmla="*/ 94 w 80"/>
                <a:gd name="T25" fmla="*/ 48 h 52"/>
                <a:gd name="T26" fmla="*/ 73 w 80"/>
                <a:gd name="T27" fmla="*/ 42 h 52"/>
                <a:gd name="T28" fmla="*/ 53 w 80"/>
                <a:gd name="T29" fmla="*/ 43 h 52"/>
                <a:gd name="T30" fmla="*/ 28 w 80"/>
                <a:gd name="T31" fmla="*/ 54 h 52"/>
                <a:gd name="T32" fmla="*/ 0 w 80"/>
                <a:gd name="T33" fmla="*/ 7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52">
                  <a:moveTo>
                    <a:pt x="0" y="49"/>
                  </a:moveTo>
                  <a:lnTo>
                    <a:pt x="3" y="45"/>
                  </a:lnTo>
                  <a:lnTo>
                    <a:pt x="9" y="33"/>
                  </a:lnTo>
                  <a:lnTo>
                    <a:pt x="18" y="19"/>
                  </a:lnTo>
                  <a:lnTo>
                    <a:pt x="31" y="7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69" y="19"/>
                  </a:lnTo>
                  <a:lnTo>
                    <a:pt x="80" y="52"/>
                  </a:lnTo>
                  <a:lnTo>
                    <a:pt x="78" y="49"/>
                  </a:lnTo>
                  <a:lnTo>
                    <a:pt x="73" y="43"/>
                  </a:lnTo>
                  <a:lnTo>
                    <a:pt x="66" y="38"/>
                  </a:lnTo>
                  <a:lnTo>
                    <a:pt x="57" y="31"/>
                  </a:lnTo>
                  <a:lnTo>
                    <a:pt x="44" y="27"/>
                  </a:lnTo>
                  <a:lnTo>
                    <a:pt x="32" y="28"/>
                  </a:lnTo>
                  <a:lnTo>
                    <a:pt x="17" y="34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56">
              <a:extLst>
                <a:ext uri="{FF2B5EF4-FFF2-40B4-BE49-F238E27FC236}">
                  <a16:creationId xmlns:a16="http://schemas.microsoft.com/office/drawing/2014/main" id="{1DF3D27B-7F27-4C9D-96C1-7FC8D4656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218"/>
              <a:ext cx="87" cy="56"/>
            </a:xfrm>
            <a:custGeom>
              <a:avLst/>
              <a:gdLst>
                <a:gd name="T0" fmla="*/ 133 w 80"/>
                <a:gd name="T1" fmla="*/ 67 h 53"/>
                <a:gd name="T2" fmla="*/ 127 w 80"/>
                <a:gd name="T3" fmla="*/ 61 h 53"/>
                <a:gd name="T4" fmla="*/ 117 w 80"/>
                <a:gd name="T5" fmla="*/ 45 h 53"/>
                <a:gd name="T6" fmla="*/ 102 w 80"/>
                <a:gd name="T7" fmla="*/ 26 h 53"/>
                <a:gd name="T8" fmla="*/ 84 w 80"/>
                <a:gd name="T9" fmla="*/ 7 h 53"/>
                <a:gd name="T10" fmla="*/ 62 w 80"/>
                <a:gd name="T11" fmla="*/ 0 h 53"/>
                <a:gd name="T12" fmla="*/ 41 w 80"/>
                <a:gd name="T13" fmla="*/ 3 h 53"/>
                <a:gd name="T14" fmla="*/ 17 w 80"/>
                <a:gd name="T15" fmla="*/ 24 h 53"/>
                <a:gd name="T16" fmla="*/ 0 w 80"/>
                <a:gd name="T17" fmla="*/ 74 h 53"/>
                <a:gd name="T18" fmla="*/ 2 w 80"/>
                <a:gd name="T19" fmla="*/ 70 h 53"/>
                <a:gd name="T20" fmla="*/ 12 w 80"/>
                <a:gd name="T21" fmla="*/ 61 h 53"/>
                <a:gd name="T22" fmla="*/ 22 w 80"/>
                <a:gd name="T23" fmla="*/ 54 h 53"/>
                <a:gd name="T24" fmla="*/ 39 w 80"/>
                <a:gd name="T25" fmla="*/ 44 h 53"/>
                <a:gd name="T26" fmla="*/ 58 w 80"/>
                <a:gd name="T27" fmla="*/ 40 h 53"/>
                <a:gd name="T28" fmla="*/ 79 w 80"/>
                <a:gd name="T29" fmla="*/ 40 h 53"/>
                <a:gd name="T30" fmla="*/ 105 w 80"/>
                <a:gd name="T31" fmla="*/ 48 h 53"/>
                <a:gd name="T32" fmla="*/ 133 w 80"/>
                <a:gd name="T33" fmla="*/ 67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53">
                  <a:moveTo>
                    <a:pt x="80" y="48"/>
                  </a:moveTo>
                  <a:lnTo>
                    <a:pt x="77" y="44"/>
                  </a:lnTo>
                  <a:lnTo>
                    <a:pt x="71" y="33"/>
                  </a:lnTo>
                  <a:lnTo>
                    <a:pt x="62" y="20"/>
                  </a:lnTo>
                  <a:lnTo>
                    <a:pt x="51" y="7"/>
                  </a:lnTo>
                  <a:lnTo>
                    <a:pt x="37" y="0"/>
                  </a:lnTo>
                  <a:lnTo>
                    <a:pt x="25" y="3"/>
                  </a:lnTo>
                  <a:lnTo>
                    <a:pt x="11" y="18"/>
                  </a:lnTo>
                  <a:lnTo>
                    <a:pt x="0" y="53"/>
                  </a:lnTo>
                  <a:lnTo>
                    <a:pt x="2" y="50"/>
                  </a:lnTo>
                  <a:lnTo>
                    <a:pt x="6" y="44"/>
                  </a:lnTo>
                  <a:lnTo>
                    <a:pt x="14" y="39"/>
                  </a:lnTo>
                  <a:lnTo>
                    <a:pt x="24" y="32"/>
                  </a:lnTo>
                  <a:lnTo>
                    <a:pt x="35" y="28"/>
                  </a:lnTo>
                  <a:lnTo>
                    <a:pt x="48" y="28"/>
                  </a:lnTo>
                  <a:lnTo>
                    <a:pt x="63" y="35"/>
                  </a:lnTo>
                  <a:lnTo>
                    <a:pt x="80" y="48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57">
              <a:extLst>
                <a:ext uri="{FF2B5EF4-FFF2-40B4-BE49-F238E27FC236}">
                  <a16:creationId xmlns:a16="http://schemas.microsoft.com/office/drawing/2014/main" id="{00A71011-180E-495F-94C5-F1122909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844"/>
              <a:ext cx="86" cy="78"/>
            </a:xfrm>
            <a:custGeom>
              <a:avLst/>
              <a:gdLst>
                <a:gd name="T0" fmla="*/ 17 w 80"/>
                <a:gd name="T1" fmla="*/ 104 h 73"/>
                <a:gd name="T2" fmla="*/ 2 w 80"/>
                <a:gd name="T3" fmla="*/ 93 h 73"/>
                <a:gd name="T4" fmla="*/ 0 w 80"/>
                <a:gd name="T5" fmla="*/ 74 h 73"/>
                <a:gd name="T6" fmla="*/ 2 w 80"/>
                <a:gd name="T7" fmla="*/ 53 h 73"/>
                <a:gd name="T8" fmla="*/ 18 w 80"/>
                <a:gd name="T9" fmla="*/ 32 h 73"/>
                <a:gd name="T10" fmla="*/ 30 w 80"/>
                <a:gd name="T11" fmla="*/ 20 h 73"/>
                <a:gd name="T12" fmla="*/ 40 w 80"/>
                <a:gd name="T13" fmla="*/ 16 h 73"/>
                <a:gd name="T14" fmla="*/ 53 w 80"/>
                <a:gd name="T15" fmla="*/ 6 h 73"/>
                <a:gd name="T16" fmla="*/ 63 w 80"/>
                <a:gd name="T17" fmla="*/ 2 h 73"/>
                <a:gd name="T18" fmla="*/ 76 w 80"/>
                <a:gd name="T19" fmla="*/ 0 h 73"/>
                <a:gd name="T20" fmla="*/ 87 w 80"/>
                <a:gd name="T21" fmla="*/ 0 h 73"/>
                <a:gd name="T22" fmla="*/ 97 w 80"/>
                <a:gd name="T23" fmla="*/ 0 h 73"/>
                <a:gd name="T24" fmla="*/ 106 w 80"/>
                <a:gd name="T25" fmla="*/ 3 h 73"/>
                <a:gd name="T26" fmla="*/ 120 w 80"/>
                <a:gd name="T27" fmla="*/ 17 h 73"/>
                <a:gd name="T28" fmla="*/ 123 w 80"/>
                <a:gd name="T29" fmla="*/ 36 h 73"/>
                <a:gd name="T30" fmla="*/ 120 w 80"/>
                <a:gd name="T31" fmla="*/ 56 h 73"/>
                <a:gd name="T32" fmla="*/ 104 w 80"/>
                <a:gd name="T33" fmla="*/ 78 h 73"/>
                <a:gd name="T34" fmla="*/ 95 w 80"/>
                <a:gd name="T35" fmla="*/ 88 h 73"/>
                <a:gd name="T36" fmla="*/ 83 w 80"/>
                <a:gd name="T37" fmla="*/ 94 h 73"/>
                <a:gd name="T38" fmla="*/ 73 w 80"/>
                <a:gd name="T39" fmla="*/ 100 h 73"/>
                <a:gd name="T40" fmla="*/ 60 w 80"/>
                <a:gd name="T41" fmla="*/ 107 h 73"/>
                <a:gd name="T42" fmla="*/ 47 w 80"/>
                <a:gd name="T43" fmla="*/ 109 h 73"/>
                <a:gd name="T44" fmla="*/ 37 w 80"/>
                <a:gd name="T45" fmla="*/ 109 h 73"/>
                <a:gd name="T46" fmla="*/ 26 w 80"/>
                <a:gd name="T47" fmla="*/ 109 h 73"/>
                <a:gd name="T48" fmla="*/ 17 w 80"/>
                <a:gd name="T49" fmla="*/ 104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0" h="73">
                  <a:moveTo>
                    <a:pt x="11" y="70"/>
                  </a:moveTo>
                  <a:lnTo>
                    <a:pt x="2" y="62"/>
                  </a:lnTo>
                  <a:lnTo>
                    <a:pt x="0" y="50"/>
                  </a:lnTo>
                  <a:lnTo>
                    <a:pt x="2" y="36"/>
                  </a:lnTo>
                  <a:lnTo>
                    <a:pt x="12" y="21"/>
                  </a:lnTo>
                  <a:lnTo>
                    <a:pt x="19" y="14"/>
                  </a:lnTo>
                  <a:lnTo>
                    <a:pt x="26" y="10"/>
                  </a:lnTo>
                  <a:lnTo>
                    <a:pt x="34" y="6"/>
                  </a:lnTo>
                  <a:lnTo>
                    <a:pt x="41" y="2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9" y="3"/>
                  </a:lnTo>
                  <a:lnTo>
                    <a:pt x="78" y="11"/>
                  </a:lnTo>
                  <a:lnTo>
                    <a:pt x="80" y="24"/>
                  </a:lnTo>
                  <a:lnTo>
                    <a:pt x="78" y="37"/>
                  </a:lnTo>
                  <a:lnTo>
                    <a:pt x="68" y="52"/>
                  </a:lnTo>
                  <a:lnTo>
                    <a:pt x="61" y="59"/>
                  </a:lnTo>
                  <a:lnTo>
                    <a:pt x="54" y="63"/>
                  </a:lnTo>
                  <a:lnTo>
                    <a:pt x="47" y="67"/>
                  </a:lnTo>
                  <a:lnTo>
                    <a:pt x="39" y="72"/>
                  </a:lnTo>
                  <a:lnTo>
                    <a:pt x="31" y="73"/>
                  </a:lnTo>
                  <a:lnTo>
                    <a:pt x="24" y="73"/>
                  </a:lnTo>
                  <a:lnTo>
                    <a:pt x="17" y="73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EA6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58">
              <a:extLst>
                <a:ext uri="{FF2B5EF4-FFF2-40B4-BE49-F238E27FC236}">
                  <a16:creationId xmlns:a16="http://schemas.microsoft.com/office/drawing/2014/main" id="{BFEE1230-5784-4A96-81C8-198501568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1938"/>
              <a:ext cx="40" cy="132"/>
            </a:xfrm>
            <a:custGeom>
              <a:avLst/>
              <a:gdLst>
                <a:gd name="T0" fmla="*/ 6 w 37"/>
                <a:gd name="T1" fmla="*/ 142 h 123"/>
                <a:gd name="T2" fmla="*/ 4 w 37"/>
                <a:gd name="T3" fmla="*/ 138 h 123"/>
                <a:gd name="T4" fmla="*/ 3 w 37"/>
                <a:gd name="T5" fmla="*/ 128 h 123"/>
                <a:gd name="T6" fmla="*/ 0 w 37"/>
                <a:gd name="T7" fmla="*/ 112 h 123"/>
                <a:gd name="T8" fmla="*/ 0 w 37"/>
                <a:gd name="T9" fmla="*/ 90 h 123"/>
                <a:gd name="T10" fmla="*/ 2 w 37"/>
                <a:gd name="T11" fmla="*/ 69 h 123"/>
                <a:gd name="T12" fmla="*/ 6 w 37"/>
                <a:gd name="T13" fmla="*/ 44 h 123"/>
                <a:gd name="T14" fmla="*/ 23 w 37"/>
                <a:gd name="T15" fmla="*/ 20 h 123"/>
                <a:gd name="T16" fmla="*/ 46 w 37"/>
                <a:gd name="T17" fmla="*/ 0 h 123"/>
                <a:gd name="T18" fmla="*/ 40 w 37"/>
                <a:gd name="T19" fmla="*/ 14 h 123"/>
                <a:gd name="T20" fmla="*/ 32 w 37"/>
                <a:gd name="T21" fmla="*/ 44 h 123"/>
                <a:gd name="T22" fmla="*/ 29 w 37"/>
                <a:gd name="T23" fmla="*/ 91 h 123"/>
                <a:gd name="T24" fmla="*/ 46 w 37"/>
                <a:gd name="T25" fmla="*/ 152 h 123"/>
                <a:gd name="T26" fmla="*/ 57 w 37"/>
                <a:gd name="T27" fmla="*/ 176 h 123"/>
                <a:gd name="T28" fmla="*/ 58 w 37"/>
                <a:gd name="T29" fmla="*/ 188 h 123"/>
                <a:gd name="T30" fmla="*/ 53 w 37"/>
                <a:gd name="T31" fmla="*/ 187 h 123"/>
                <a:gd name="T32" fmla="*/ 44 w 37"/>
                <a:gd name="T33" fmla="*/ 180 h 123"/>
                <a:gd name="T34" fmla="*/ 34 w 37"/>
                <a:gd name="T35" fmla="*/ 167 h 123"/>
                <a:gd name="T36" fmla="*/ 19 w 37"/>
                <a:gd name="T37" fmla="*/ 158 h 123"/>
                <a:gd name="T38" fmla="*/ 15 w 37"/>
                <a:gd name="T39" fmla="*/ 147 h 123"/>
                <a:gd name="T40" fmla="*/ 6 w 37"/>
                <a:gd name="T41" fmla="*/ 142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" h="123">
                  <a:moveTo>
                    <a:pt x="6" y="93"/>
                  </a:moveTo>
                  <a:lnTo>
                    <a:pt x="4" y="90"/>
                  </a:lnTo>
                  <a:lnTo>
                    <a:pt x="3" y="83"/>
                  </a:lnTo>
                  <a:lnTo>
                    <a:pt x="0" y="73"/>
                  </a:lnTo>
                  <a:lnTo>
                    <a:pt x="0" y="59"/>
                  </a:lnTo>
                  <a:lnTo>
                    <a:pt x="2" y="45"/>
                  </a:lnTo>
                  <a:lnTo>
                    <a:pt x="6" y="29"/>
                  </a:lnTo>
                  <a:lnTo>
                    <a:pt x="15" y="14"/>
                  </a:lnTo>
                  <a:lnTo>
                    <a:pt x="29" y="0"/>
                  </a:lnTo>
                  <a:lnTo>
                    <a:pt x="25" y="8"/>
                  </a:lnTo>
                  <a:lnTo>
                    <a:pt x="20" y="29"/>
                  </a:lnTo>
                  <a:lnTo>
                    <a:pt x="18" y="60"/>
                  </a:lnTo>
                  <a:lnTo>
                    <a:pt x="29" y="100"/>
                  </a:lnTo>
                  <a:lnTo>
                    <a:pt x="36" y="116"/>
                  </a:lnTo>
                  <a:lnTo>
                    <a:pt x="37" y="123"/>
                  </a:lnTo>
                  <a:lnTo>
                    <a:pt x="33" y="122"/>
                  </a:lnTo>
                  <a:lnTo>
                    <a:pt x="28" y="118"/>
                  </a:lnTo>
                  <a:lnTo>
                    <a:pt x="21" y="109"/>
                  </a:lnTo>
                  <a:lnTo>
                    <a:pt x="13" y="103"/>
                  </a:lnTo>
                  <a:lnTo>
                    <a:pt x="9" y="96"/>
                  </a:lnTo>
                  <a:lnTo>
                    <a:pt x="6" y="93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59">
              <a:extLst>
                <a:ext uri="{FF2B5EF4-FFF2-40B4-BE49-F238E27FC236}">
                  <a16:creationId xmlns:a16="http://schemas.microsoft.com/office/drawing/2014/main" id="{746F559E-EC67-4209-AB22-A78E29228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1902"/>
              <a:ext cx="85" cy="56"/>
            </a:xfrm>
            <a:custGeom>
              <a:avLst/>
              <a:gdLst>
                <a:gd name="T0" fmla="*/ 0 w 78"/>
                <a:gd name="T1" fmla="*/ 76 h 52"/>
                <a:gd name="T2" fmla="*/ 3 w 78"/>
                <a:gd name="T3" fmla="*/ 70 h 52"/>
                <a:gd name="T4" fmla="*/ 15 w 78"/>
                <a:gd name="T5" fmla="*/ 52 h 52"/>
                <a:gd name="T6" fmla="*/ 31 w 78"/>
                <a:gd name="T7" fmla="*/ 30 h 52"/>
                <a:gd name="T8" fmla="*/ 49 w 78"/>
                <a:gd name="T9" fmla="*/ 13 h 52"/>
                <a:gd name="T10" fmla="*/ 69 w 78"/>
                <a:gd name="T11" fmla="*/ 0 h 52"/>
                <a:gd name="T12" fmla="*/ 92 w 78"/>
                <a:gd name="T13" fmla="*/ 2 h 52"/>
                <a:gd name="T14" fmla="*/ 113 w 78"/>
                <a:gd name="T15" fmla="*/ 30 h 52"/>
                <a:gd name="T16" fmla="*/ 131 w 78"/>
                <a:gd name="T17" fmla="*/ 81 h 52"/>
                <a:gd name="T18" fmla="*/ 130 w 78"/>
                <a:gd name="T19" fmla="*/ 76 h 52"/>
                <a:gd name="T20" fmla="*/ 123 w 78"/>
                <a:gd name="T21" fmla="*/ 69 h 52"/>
                <a:gd name="T22" fmla="*/ 110 w 78"/>
                <a:gd name="T23" fmla="*/ 59 h 52"/>
                <a:gd name="T24" fmla="*/ 93 w 78"/>
                <a:gd name="T25" fmla="*/ 48 h 52"/>
                <a:gd name="T26" fmla="*/ 76 w 78"/>
                <a:gd name="T27" fmla="*/ 42 h 52"/>
                <a:gd name="T28" fmla="*/ 53 w 78"/>
                <a:gd name="T29" fmla="*/ 43 h 52"/>
                <a:gd name="T30" fmla="*/ 29 w 78"/>
                <a:gd name="T31" fmla="*/ 54 h 52"/>
                <a:gd name="T32" fmla="*/ 0 w 78"/>
                <a:gd name="T33" fmla="*/ 7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0" y="49"/>
                  </a:moveTo>
                  <a:lnTo>
                    <a:pt x="3" y="45"/>
                  </a:lnTo>
                  <a:lnTo>
                    <a:pt x="9" y="33"/>
                  </a:lnTo>
                  <a:lnTo>
                    <a:pt x="18" y="19"/>
                  </a:lnTo>
                  <a:lnTo>
                    <a:pt x="29" y="7"/>
                  </a:lnTo>
                  <a:lnTo>
                    <a:pt x="41" y="0"/>
                  </a:lnTo>
                  <a:lnTo>
                    <a:pt x="55" y="2"/>
                  </a:lnTo>
                  <a:lnTo>
                    <a:pt x="67" y="19"/>
                  </a:lnTo>
                  <a:lnTo>
                    <a:pt x="78" y="52"/>
                  </a:lnTo>
                  <a:lnTo>
                    <a:pt x="77" y="49"/>
                  </a:lnTo>
                  <a:lnTo>
                    <a:pt x="73" y="44"/>
                  </a:lnTo>
                  <a:lnTo>
                    <a:pt x="66" y="38"/>
                  </a:lnTo>
                  <a:lnTo>
                    <a:pt x="56" y="31"/>
                  </a:lnTo>
                  <a:lnTo>
                    <a:pt x="46" y="27"/>
                  </a:lnTo>
                  <a:lnTo>
                    <a:pt x="32" y="28"/>
                  </a:lnTo>
                  <a:lnTo>
                    <a:pt x="17" y="34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60">
              <a:extLst>
                <a:ext uri="{FF2B5EF4-FFF2-40B4-BE49-F238E27FC236}">
                  <a16:creationId xmlns:a16="http://schemas.microsoft.com/office/drawing/2014/main" id="{2E1B1B90-7240-48BF-ABC2-9D39672B5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2017"/>
              <a:ext cx="87" cy="55"/>
            </a:xfrm>
            <a:custGeom>
              <a:avLst/>
              <a:gdLst>
                <a:gd name="T0" fmla="*/ 124 w 81"/>
                <a:gd name="T1" fmla="*/ 69 h 52"/>
                <a:gd name="T2" fmla="*/ 120 w 81"/>
                <a:gd name="T3" fmla="*/ 63 h 52"/>
                <a:gd name="T4" fmla="*/ 111 w 81"/>
                <a:gd name="T5" fmla="*/ 44 h 52"/>
                <a:gd name="T6" fmla="*/ 97 w 81"/>
                <a:gd name="T7" fmla="*/ 25 h 52"/>
                <a:gd name="T8" fmla="*/ 78 w 81"/>
                <a:gd name="T9" fmla="*/ 6 h 52"/>
                <a:gd name="T10" fmla="*/ 57 w 81"/>
                <a:gd name="T11" fmla="*/ 0 h 52"/>
                <a:gd name="T12" fmla="*/ 38 w 81"/>
                <a:gd name="T13" fmla="*/ 2 h 52"/>
                <a:gd name="T14" fmla="*/ 17 w 81"/>
                <a:gd name="T15" fmla="*/ 25 h 52"/>
                <a:gd name="T16" fmla="*/ 0 w 81"/>
                <a:gd name="T17" fmla="*/ 73 h 52"/>
                <a:gd name="T18" fmla="*/ 1 w 81"/>
                <a:gd name="T19" fmla="*/ 69 h 52"/>
                <a:gd name="T20" fmla="*/ 13 w 81"/>
                <a:gd name="T21" fmla="*/ 60 h 52"/>
                <a:gd name="T22" fmla="*/ 20 w 81"/>
                <a:gd name="T23" fmla="*/ 53 h 52"/>
                <a:gd name="T24" fmla="*/ 35 w 81"/>
                <a:gd name="T25" fmla="*/ 43 h 52"/>
                <a:gd name="T26" fmla="*/ 54 w 81"/>
                <a:gd name="T27" fmla="*/ 39 h 52"/>
                <a:gd name="T28" fmla="*/ 76 w 81"/>
                <a:gd name="T29" fmla="*/ 40 h 52"/>
                <a:gd name="T30" fmla="*/ 98 w 81"/>
                <a:gd name="T31" fmla="*/ 47 h 52"/>
                <a:gd name="T32" fmla="*/ 124 w 81"/>
                <a:gd name="T33" fmla="*/ 69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52">
                  <a:moveTo>
                    <a:pt x="81" y="49"/>
                  </a:moveTo>
                  <a:lnTo>
                    <a:pt x="78" y="45"/>
                  </a:lnTo>
                  <a:lnTo>
                    <a:pt x="72" y="32"/>
                  </a:lnTo>
                  <a:lnTo>
                    <a:pt x="63" y="19"/>
                  </a:lnTo>
                  <a:lnTo>
                    <a:pt x="51" y="6"/>
                  </a:lnTo>
                  <a:lnTo>
                    <a:pt x="37" y="0"/>
                  </a:lnTo>
                  <a:lnTo>
                    <a:pt x="25" y="2"/>
                  </a:lnTo>
                  <a:lnTo>
                    <a:pt x="11" y="19"/>
                  </a:lnTo>
                  <a:lnTo>
                    <a:pt x="0" y="52"/>
                  </a:lnTo>
                  <a:lnTo>
                    <a:pt x="1" y="49"/>
                  </a:lnTo>
                  <a:lnTo>
                    <a:pt x="7" y="43"/>
                  </a:lnTo>
                  <a:lnTo>
                    <a:pt x="14" y="38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49" y="28"/>
                  </a:lnTo>
                  <a:lnTo>
                    <a:pt x="64" y="34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61">
              <a:extLst>
                <a:ext uri="{FF2B5EF4-FFF2-40B4-BE49-F238E27FC236}">
                  <a16:creationId xmlns:a16="http://schemas.microsoft.com/office/drawing/2014/main" id="{4B7FEC69-4399-43B3-A318-577859305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396"/>
              <a:ext cx="86" cy="79"/>
            </a:xfrm>
            <a:custGeom>
              <a:avLst/>
              <a:gdLst>
                <a:gd name="T0" fmla="*/ 17 w 80"/>
                <a:gd name="T1" fmla="*/ 104 h 74"/>
                <a:gd name="T2" fmla="*/ 2 w 80"/>
                <a:gd name="T3" fmla="*/ 91 h 74"/>
                <a:gd name="T4" fmla="*/ 0 w 80"/>
                <a:gd name="T5" fmla="*/ 74 h 74"/>
                <a:gd name="T6" fmla="*/ 2 w 80"/>
                <a:gd name="T7" fmla="*/ 53 h 74"/>
                <a:gd name="T8" fmla="*/ 18 w 80"/>
                <a:gd name="T9" fmla="*/ 33 h 74"/>
                <a:gd name="T10" fmla="*/ 30 w 80"/>
                <a:gd name="T11" fmla="*/ 21 h 74"/>
                <a:gd name="T12" fmla="*/ 40 w 80"/>
                <a:gd name="T13" fmla="*/ 16 h 74"/>
                <a:gd name="T14" fmla="*/ 53 w 80"/>
                <a:gd name="T15" fmla="*/ 6 h 74"/>
                <a:gd name="T16" fmla="*/ 63 w 80"/>
                <a:gd name="T17" fmla="*/ 3 h 74"/>
                <a:gd name="T18" fmla="*/ 76 w 80"/>
                <a:gd name="T19" fmla="*/ 0 h 74"/>
                <a:gd name="T20" fmla="*/ 87 w 80"/>
                <a:gd name="T21" fmla="*/ 0 h 74"/>
                <a:gd name="T22" fmla="*/ 97 w 80"/>
                <a:gd name="T23" fmla="*/ 2 h 74"/>
                <a:gd name="T24" fmla="*/ 106 w 80"/>
                <a:gd name="T25" fmla="*/ 4 h 74"/>
                <a:gd name="T26" fmla="*/ 120 w 80"/>
                <a:gd name="T27" fmla="*/ 19 h 74"/>
                <a:gd name="T28" fmla="*/ 123 w 80"/>
                <a:gd name="T29" fmla="*/ 37 h 74"/>
                <a:gd name="T30" fmla="*/ 120 w 80"/>
                <a:gd name="T31" fmla="*/ 58 h 74"/>
                <a:gd name="T32" fmla="*/ 104 w 80"/>
                <a:gd name="T33" fmla="*/ 78 h 74"/>
                <a:gd name="T34" fmla="*/ 95 w 80"/>
                <a:gd name="T35" fmla="*/ 88 h 74"/>
                <a:gd name="T36" fmla="*/ 83 w 80"/>
                <a:gd name="T37" fmla="*/ 96 h 74"/>
                <a:gd name="T38" fmla="*/ 73 w 80"/>
                <a:gd name="T39" fmla="*/ 102 h 74"/>
                <a:gd name="T40" fmla="*/ 60 w 80"/>
                <a:gd name="T41" fmla="*/ 105 h 74"/>
                <a:gd name="T42" fmla="*/ 47 w 80"/>
                <a:gd name="T43" fmla="*/ 109 h 74"/>
                <a:gd name="T44" fmla="*/ 37 w 80"/>
                <a:gd name="T45" fmla="*/ 109 h 74"/>
                <a:gd name="T46" fmla="*/ 26 w 80"/>
                <a:gd name="T47" fmla="*/ 108 h 74"/>
                <a:gd name="T48" fmla="*/ 17 w 80"/>
                <a:gd name="T49" fmla="*/ 10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0" h="74">
                  <a:moveTo>
                    <a:pt x="11" y="70"/>
                  </a:moveTo>
                  <a:lnTo>
                    <a:pt x="2" y="62"/>
                  </a:lnTo>
                  <a:lnTo>
                    <a:pt x="0" y="50"/>
                  </a:lnTo>
                  <a:lnTo>
                    <a:pt x="2" y="36"/>
                  </a:lnTo>
                  <a:lnTo>
                    <a:pt x="12" y="22"/>
                  </a:lnTo>
                  <a:lnTo>
                    <a:pt x="19" y="15"/>
                  </a:lnTo>
                  <a:lnTo>
                    <a:pt x="26" y="10"/>
                  </a:lnTo>
                  <a:lnTo>
                    <a:pt x="34" y="6"/>
                  </a:lnTo>
                  <a:lnTo>
                    <a:pt x="41" y="3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2"/>
                  </a:lnTo>
                  <a:lnTo>
                    <a:pt x="69" y="4"/>
                  </a:lnTo>
                  <a:lnTo>
                    <a:pt x="78" y="13"/>
                  </a:lnTo>
                  <a:lnTo>
                    <a:pt x="80" y="25"/>
                  </a:lnTo>
                  <a:lnTo>
                    <a:pt x="78" y="39"/>
                  </a:lnTo>
                  <a:lnTo>
                    <a:pt x="68" y="52"/>
                  </a:lnTo>
                  <a:lnTo>
                    <a:pt x="61" y="59"/>
                  </a:lnTo>
                  <a:lnTo>
                    <a:pt x="54" y="65"/>
                  </a:lnTo>
                  <a:lnTo>
                    <a:pt x="47" y="69"/>
                  </a:lnTo>
                  <a:lnTo>
                    <a:pt x="39" y="71"/>
                  </a:lnTo>
                  <a:lnTo>
                    <a:pt x="31" y="74"/>
                  </a:lnTo>
                  <a:lnTo>
                    <a:pt x="24" y="74"/>
                  </a:lnTo>
                  <a:lnTo>
                    <a:pt x="17" y="73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EA6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62">
              <a:extLst>
                <a:ext uri="{FF2B5EF4-FFF2-40B4-BE49-F238E27FC236}">
                  <a16:creationId xmlns:a16="http://schemas.microsoft.com/office/drawing/2014/main" id="{BD8CD9A2-0369-4C83-B52C-DDF09B99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1489"/>
              <a:ext cx="40" cy="132"/>
            </a:xfrm>
            <a:custGeom>
              <a:avLst/>
              <a:gdLst>
                <a:gd name="T0" fmla="*/ 6 w 37"/>
                <a:gd name="T1" fmla="*/ 143 h 123"/>
                <a:gd name="T2" fmla="*/ 4 w 37"/>
                <a:gd name="T3" fmla="*/ 140 h 123"/>
                <a:gd name="T4" fmla="*/ 3 w 37"/>
                <a:gd name="T5" fmla="*/ 129 h 123"/>
                <a:gd name="T6" fmla="*/ 0 w 37"/>
                <a:gd name="T7" fmla="*/ 112 h 123"/>
                <a:gd name="T8" fmla="*/ 0 w 37"/>
                <a:gd name="T9" fmla="*/ 91 h 123"/>
                <a:gd name="T10" fmla="*/ 2 w 37"/>
                <a:gd name="T11" fmla="*/ 69 h 123"/>
                <a:gd name="T12" fmla="*/ 6 w 37"/>
                <a:gd name="T13" fmla="*/ 45 h 123"/>
                <a:gd name="T14" fmla="*/ 23 w 37"/>
                <a:gd name="T15" fmla="*/ 19 h 123"/>
                <a:gd name="T16" fmla="*/ 46 w 37"/>
                <a:gd name="T17" fmla="*/ 0 h 123"/>
                <a:gd name="T18" fmla="*/ 40 w 37"/>
                <a:gd name="T19" fmla="*/ 14 h 123"/>
                <a:gd name="T20" fmla="*/ 32 w 37"/>
                <a:gd name="T21" fmla="*/ 42 h 123"/>
                <a:gd name="T22" fmla="*/ 29 w 37"/>
                <a:gd name="T23" fmla="*/ 91 h 123"/>
                <a:gd name="T24" fmla="*/ 46 w 37"/>
                <a:gd name="T25" fmla="*/ 152 h 123"/>
                <a:gd name="T26" fmla="*/ 57 w 37"/>
                <a:gd name="T27" fmla="*/ 176 h 123"/>
                <a:gd name="T28" fmla="*/ 58 w 37"/>
                <a:gd name="T29" fmla="*/ 188 h 123"/>
                <a:gd name="T30" fmla="*/ 53 w 37"/>
                <a:gd name="T31" fmla="*/ 188 h 123"/>
                <a:gd name="T32" fmla="*/ 44 w 37"/>
                <a:gd name="T33" fmla="*/ 182 h 123"/>
                <a:gd name="T34" fmla="*/ 34 w 37"/>
                <a:gd name="T35" fmla="*/ 168 h 123"/>
                <a:gd name="T36" fmla="*/ 19 w 37"/>
                <a:gd name="T37" fmla="*/ 159 h 123"/>
                <a:gd name="T38" fmla="*/ 15 w 37"/>
                <a:gd name="T39" fmla="*/ 148 h 123"/>
                <a:gd name="T40" fmla="*/ 6 w 37"/>
                <a:gd name="T41" fmla="*/ 143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" h="123">
                  <a:moveTo>
                    <a:pt x="6" y="94"/>
                  </a:moveTo>
                  <a:lnTo>
                    <a:pt x="4" y="91"/>
                  </a:lnTo>
                  <a:lnTo>
                    <a:pt x="3" y="84"/>
                  </a:lnTo>
                  <a:lnTo>
                    <a:pt x="0" y="73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6" y="30"/>
                  </a:lnTo>
                  <a:lnTo>
                    <a:pt x="15" y="13"/>
                  </a:lnTo>
                  <a:lnTo>
                    <a:pt x="29" y="0"/>
                  </a:lnTo>
                  <a:lnTo>
                    <a:pt x="25" y="8"/>
                  </a:lnTo>
                  <a:lnTo>
                    <a:pt x="20" y="28"/>
                  </a:lnTo>
                  <a:lnTo>
                    <a:pt x="18" y="60"/>
                  </a:lnTo>
                  <a:lnTo>
                    <a:pt x="29" y="100"/>
                  </a:lnTo>
                  <a:lnTo>
                    <a:pt x="36" y="116"/>
                  </a:lnTo>
                  <a:lnTo>
                    <a:pt x="37" y="123"/>
                  </a:lnTo>
                  <a:lnTo>
                    <a:pt x="33" y="123"/>
                  </a:lnTo>
                  <a:lnTo>
                    <a:pt x="28" y="119"/>
                  </a:lnTo>
                  <a:lnTo>
                    <a:pt x="21" y="110"/>
                  </a:lnTo>
                  <a:lnTo>
                    <a:pt x="13" y="104"/>
                  </a:lnTo>
                  <a:lnTo>
                    <a:pt x="9" y="97"/>
                  </a:lnTo>
                  <a:lnTo>
                    <a:pt x="6" y="94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63">
              <a:extLst>
                <a:ext uri="{FF2B5EF4-FFF2-40B4-BE49-F238E27FC236}">
                  <a16:creationId xmlns:a16="http://schemas.microsoft.com/office/drawing/2014/main" id="{E3833A13-1723-43ED-B6CE-F7F4CA322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1454"/>
              <a:ext cx="85" cy="56"/>
            </a:xfrm>
            <a:custGeom>
              <a:avLst/>
              <a:gdLst>
                <a:gd name="T0" fmla="*/ 0 w 78"/>
                <a:gd name="T1" fmla="*/ 76 h 52"/>
                <a:gd name="T2" fmla="*/ 3 w 78"/>
                <a:gd name="T3" fmla="*/ 70 h 52"/>
                <a:gd name="T4" fmla="*/ 15 w 78"/>
                <a:gd name="T5" fmla="*/ 52 h 52"/>
                <a:gd name="T6" fmla="*/ 31 w 78"/>
                <a:gd name="T7" fmla="*/ 30 h 52"/>
                <a:gd name="T8" fmla="*/ 49 w 78"/>
                <a:gd name="T9" fmla="*/ 13 h 52"/>
                <a:gd name="T10" fmla="*/ 69 w 78"/>
                <a:gd name="T11" fmla="*/ 0 h 52"/>
                <a:gd name="T12" fmla="*/ 92 w 78"/>
                <a:gd name="T13" fmla="*/ 2 h 52"/>
                <a:gd name="T14" fmla="*/ 113 w 78"/>
                <a:gd name="T15" fmla="*/ 30 h 52"/>
                <a:gd name="T16" fmla="*/ 131 w 78"/>
                <a:gd name="T17" fmla="*/ 81 h 52"/>
                <a:gd name="T18" fmla="*/ 130 w 78"/>
                <a:gd name="T19" fmla="*/ 76 h 52"/>
                <a:gd name="T20" fmla="*/ 123 w 78"/>
                <a:gd name="T21" fmla="*/ 70 h 52"/>
                <a:gd name="T22" fmla="*/ 110 w 78"/>
                <a:gd name="T23" fmla="*/ 59 h 52"/>
                <a:gd name="T24" fmla="*/ 93 w 78"/>
                <a:gd name="T25" fmla="*/ 48 h 52"/>
                <a:gd name="T26" fmla="*/ 76 w 78"/>
                <a:gd name="T27" fmla="*/ 43 h 52"/>
                <a:gd name="T28" fmla="*/ 53 w 78"/>
                <a:gd name="T29" fmla="*/ 43 h 52"/>
                <a:gd name="T30" fmla="*/ 29 w 78"/>
                <a:gd name="T31" fmla="*/ 55 h 52"/>
                <a:gd name="T32" fmla="*/ 0 w 78"/>
                <a:gd name="T33" fmla="*/ 7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52">
                  <a:moveTo>
                    <a:pt x="0" y="49"/>
                  </a:moveTo>
                  <a:lnTo>
                    <a:pt x="3" y="45"/>
                  </a:lnTo>
                  <a:lnTo>
                    <a:pt x="9" y="33"/>
                  </a:lnTo>
                  <a:lnTo>
                    <a:pt x="18" y="19"/>
                  </a:lnTo>
                  <a:lnTo>
                    <a:pt x="29" y="7"/>
                  </a:lnTo>
                  <a:lnTo>
                    <a:pt x="41" y="0"/>
                  </a:lnTo>
                  <a:lnTo>
                    <a:pt x="55" y="2"/>
                  </a:lnTo>
                  <a:lnTo>
                    <a:pt x="67" y="19"/>
                  </a:lnTo>
                  <a:lnTo>
                    <a:pt x="78" y="52"/>
                  </a:lnTo>
                  <a:lnTo>
                    <a:pt x="77" y="49"/>
                  </a:lnTo>
                  <a:lnTo>
                    <a:pt x="73" y="45"/>
                  </a:lnTo>
                  <a:lnTo>
                    <a:pt x="66" y="38"/>
                  </a:lnTo>
                  <a:lnTo>
                    <a:pt x="56" y="31"/>
                  </a:lnTo>
                  <a:lnTo>
                    <a:pt x="46" y="28"/>
                  </a:lnTo>
                  <a:lnTo>
                    <a:pt x="32" y="28"/>
                  </a:lnTo>
                  <a:lnTo>
                    <a:pt x="17" y="3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64">
              <a:extLst>
                <a:ext uri="{FF2B5EF4-FFF2-40B4-BE49-F238E27FC236}">
                  <a16:creationId xmlns:a16="http://schemas.microsoft.com/office/drawing/2014/main" id="{0606DA16-1038-4B17-A8D9-AE65D12E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7"/>
              <a:ext cx="87" cy="57"/>
            </a:xfrm>
            <a:custGeom>
              <a:avLst/>
              <a:gdLst>
                <a:gd name="T0" fmla="*/ 124 w 81"/>
                <a:gd name="T1" fmla="*/ 75 h 53"/>
                <a:gd name="T2" fmla="*/ 120 w 81"/>
                <a:gd name="T3" fmla="*/ 68 h 53"/>
                <a:gd name="T4" fmla="*/ 111 w 81"/>
                <a:gd name="T5" fmla="*/ 51 h 53"/>
                <a:gd name="T6" fmla="*/ 97 w 81"/>
                <a:gd name="T7" fmla="*/ 32 h 53"/>
                <a:gd name="T8" fmla="*/ 78 w 81"/>
                <a:gd name="T9" fmla="*/ 13 h 53"/>
                <a:gd name="T10" fmla="*/ 57 w 81"/>
                <a:gd name="T11" fmla="*/ 0 h 53"/>
                <a:gd name="T12" fmla="*/ 38 w 81"/>
                <a:gd name="T13" fmla="*/ 3 h 53"/>
                <a:gd name="T14" fmla="*/ 17 w 81"/>
                <a:gd name="T15" fmla="*/ 28 h 53"/>
                <a:gd name="T16" fmla="*/ 0 w 81"/>
                <a:gd name="T17" fmla="*/ 82 h 53"/>
                <a:gd name="T18" fmla="*/ 1 w 81"/>
                <a:gd name="T19" fmla="*/ 77 h 53"/>
                <a:gd name="T20" fmla="*/ 13 w 81"/>
                <a:gd name="T21" fmla="*/ 68 h 53"/>
                <a:gd name="T22" fmla="*/ 20 w 81"/>
                <a:gd name="T23" fmla="*/ 60 h 53"/>
                <a:gd name="T24" fmla="*/ 35 w 81"/>
                <a:gd name="T25" fmla="*/ 49 h 53"/>
                <a:gd name="T26" fmla="*/ 54 w 81"/>
                <a:gd name="T27" fmla="*/ 43 h 53"/>
                <a:gd name="T28" fmla="*/ 76 w 81"/>
                <a:gd name="T29" fmla="*/ 43 h 53"/>
                <a:gd name="T30" fmla="*/ 98 w 81"/>
                <a:gd name="T31" fmla="*/ 55 h 53"/>
                <a:gd name="T32" fmla="*/ 124 w 81"/>
                <a:gd name="T33" fmla="*/ 75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53">
                  <a:moveTo>
                    <a:pt x="81" y="48"/>
                  </a:moveTo>
                  <a:lnTo>
                    <a:pt x="78" y="44"/>
                  </a:lnTo>
                  <a:lnTo>
                    <a:pt x="72" y="33"/>
                  </a:lnTo>
                  <a:lnTo>
                    <a:pt x="63" y="20"/>
                  </a:lnTo>
                  <a:lnTo>
                    <a:pt x="51" y="7"/>
                  </a:lnTo>
                  <a:lnTo>
                    <a:pt x="37" y="0"/>
                  </a:lnTo>
                  <a:lnTo>
                    <a:pt x="25" y="3"/>
                  </a:lnTo>
                  <a:lnTo>
                    <a:pt x="11" y="18"/>
                  </a:lnTo>
                  <a:lnTo>
                    <a:pt x="0" y="53"/>
                  </a:lnTo>
                  <a:lnTo>
                    <a:pt x="1" y="50"/>
                  </a:lnTo>
                  <a:lnTo>
                    <a:pt x="7" y="44"/>
                  </a:lnTo>
                  <a:lnTo>
                    <a:pt x="14" y="39"/>
                  </a:lnTo>
                  <a:lnTo>
                    <a:pt x="23" y="32"/>
                  </a:lnTo>
                  <a:lnTo>
                    <a:pt x="35" y="28"/>
                  </a:lnTo>
                  <a:lnTo>
                    <a:pt x="49" y="28"/>
                  </a:lnTo>
                  <a:lnTo>
                    <a:pt x="64" y="35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65">
              <a:extLst>
                <a:ext uri="{FF2B5EF4-FFF2-40B4-BE49-F238E27FC236}">
                  <a16:creationId xmlns:a16="http://schemas.microsoft.com/office/drawing/2014/main" id="{D9D47B63-19E4-4B8F-9CA5-F165199D6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1122"/>
              <a:ext cx="42" cy="131"/>
            </a:xfrm>
            <a:custGeom>
              <a:avLst/>
              <a:gdLst>
                <a:gd name="T0" fmla="*/ 13 w 39"/>
                <a:gd name="T1" fmla="*/ 137 h 123"/>
                <a:gd name="T2" fmla="*/ 6 w 39"/>
                <a:gd name="T3" fmla="*/ 134 h 123"/>
                <a:gd name="T4" fmla="*/ 4 w 39"/>
                <a:gd name="T5" fmla="*/ 125 h 123"/>
                <a:gd name="T6" fmla="*/ 2 w 39"/>
                <a:gd name="T7" fmla="*/ 108 h 123"/>
                <a:gd name="T8" fmla="*/ 0 w 39"/>
                <a:gd name="T9" fmla="*/ 87 h 123"/>
                <a:gd name="T10" fmla="*/ 2 w 39"/>
                <a:gd name="T11" fmla="*/ 66 h 123"/>
                <a:gd name="T12" fmla="*/ 13 w 39"/>
                <a:gd name="T13" fmla="*/ 43 h 123"/>
                <a:gd name="T14" fmla="*/ 22 w 39"/>
                <a:gd name="T15" fmla="*/ 20 h 123"/>
                <a:gd name="T16" fmla="*/ 46 w 39"/>
                <a:gd name="T17" fmla="*/ 0 h 123"/>
                <a:gd name="T18" fmla="*/ 40 w 39"/>
                <a:gd name="T19" fmla="*/ 14 h 123"/>
                <a:gd name="T20" fmla="*/ 33 w 39"/>
                <a:gd name="T21" fmla="*/ 42 h 123"/>
                <a:gd name="T22" fmla="*/ 32 w 39"/>
                <a:gd name="T23" fmla="*/ 87 h 123"/>
                <a:gd name="T24" fmla="*/ 46 w 39"/>
                <a:gd name="T25" fmla="*/ 146 h 123"/>
                <a:gd name="T26" fmla="*/ 58 w 39"/>
                <a:gd name="T27" fmla="*/ 170 h 123"/>
                <a:gd name="T28" fmla="*/ 60 w 39"/>
                <a:gd name="T29" fmla="*/ 180 h 123"/>
                <a:gd name="T30" fmla="*/ 55 w 39"/>
                <a:gd name="T31" fmla="*/ 180 h 123"/>
                <a:gd name="T32" fmla="*/ 45 w 39"/>
                <a:gd name="T33" fmla="*/ 174 h 123"/>
                <a:gd name="T34" fmla="*/ 34 w 39"/>
                <a:gd name="T35" fmla="*/ 162 h 123"/>
                <a:gd name="T36" fmla="*/ 20 w 39"/>
                <a:gd name="T37" fmla="*/ 152 h 123"/>
                <a:gd name="T38" fmla="*/ 16 w 39"/>
                <a:gd name="T39" fmla="*/ 142 h 123"/>
                <a:gd name="T40" fmla="*/ 13 w 39"/>
                <a:gd name="T41" fmla="*/ 137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123">
                  <a:moveTo>
                    <a:pt x="7" y="94"/>
                  </a:moveTo>
                  <a:lnTo>
                    <a:pt x="6" y="92"/>
                  </a:lnTo>
                  <a:lnTo>
                    <a:pt x="4" y="85"/>
                  </a:lnTo>
                  <a:lnTo>
                    <a:pt x="2" y="74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7" y="30"/>
                  </a:lnTo>
                  <a:lnTo>
                    <a:pt x="15" y="14"/>
                  </a:lnTo>
                  <a:lnTo>
                    <a:pt x="30" y="0"/>
                  </a:lnTo>
                  <a:lnTo>
                    <a:pt x="26" y="8"/>
                  </a:lnTo>
                  <a:lnTo>
                    <a:pt x="21" y="29"/>
                  </a:lnTo>
                  <a:lnTo>
                    <a:pt x="20" y="60"/>
                  </a:lnTo>
                  <a:lnTo>
                    <a:pt x="30" y="100"/>
                  </a:lnTo>
                  <a:lnTo>
                    <a:pt x="37" y="116"/>
                  </a:lnTo>
                  <a:lnTo>
                    <a:pt x="39" y="123"/>
                  </a:lnTo>
                  <a:lnTo>
                    <a:pt x="35" y="123"/>
                  </a:lnTo>
                  <a:lnTo>
                    <a:pt x="29" y="119"/>
                  </a:lnTo>
                  <a:lnTo>
                    <a:pt x="22" y="111"/>
                  </a:lnTo>
                  <a:lnTo>
                    <a:pt x="14" y="104"/>
                  </a:lnTo>
                  <a:lnTo>
                    <a:pt x="10" y="97"/>
                  </a:lnTo>
                  <a:lnTo>
                    <a:pt x="7" y="94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66">
              <a:extLst>
                <a:ext uri="{FF2B5EF4-FFF2-40B4-BE49-F238E27FC236}">
                  <a16:creationId xmlns:a16="http://schemas.microsoft.com/office/drawing/2014/main" id="{5E7E17C2-11AD-493E-BB2F-4C8664D67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1187"/>
              <a:ext cx="86" cy="55"/>
            </a:xfrm>
            <a:custGeom>
              <a:avLst/>
              <a:gdLst>
                <a:gd name="T0" fmla="*/ 123 w 80"/>
                <a:gd name="T1" fmla="*/ 70 h 52"/>
                <a:gd name="T2" fmla="*/ 119 w 80"/>
                <a:gd name="T3" fmla="*/ 65 h 52"/>
                <a:gd name="T4" fmla="*/ 110 w 80"/>
                <a:gd name="T5" fmla="*/ 45 h 52"/>
                <a:gd name="T6" fmla="*/ 96 w 80"/>
                <a:gd name="T7" fmla="*/ 26 h 52"/>
                <a:gd name="T8" fmla="*/ 78 w 80"/>
                <a:gd name="T9" fmla="*/ 7 h 52"/>
                <a:gd name="T10" fmla="*/ 57 w 80"/>
                <a:gd name="T11" fmla="*/ 0 h 52"/>
                <a:gd name="T12" fmla="*/ 38 w 80"/>
                <a:gd name="T13" fmla="*/ 3 h 52"/>
                <a:gd name="T14" fmla="*/ 17 w 80"/>
                <a:gd name="T15" fmla="*/ 26 h 52"/>
                <a:gd name="T16" fmla="*/ 0 w 80"/>
                <a:gd name="T17" fmla="*/ 73 h 52"/>
                <a:gd name="T18" fmla="*/ 2 w 80"/>
                <a:gd name="T19" fmla="*/ 70 h 52"/>
                <a:gd name="T20" fmla="*/ 13 w 80"/>
                <a:gd name="T21" fmla="*/ 62 h 52"/>
                <a:gd name="T22" fmla="*/ 20 w 80"/>
                <a:gd name="T23" fmla="*/ 54 h 52"/>
                <a:gd name="T24" fmla="*/ 37 w 80"/>
                <a:gd name="T25" fmla="*/ 44 h 52"/>
                <a:gd name="T26" fmla="*/ 56 w 80"/>
                <a:gd name="T27" fmla="*/ 40 h 52"/>
                <a:gd name="T28" fmla="*/ 75 w 80"/>
                <a:gd name="T29" fmla="*/ 41 h 52"/>
                <a:gd name="T30" fmla="*/ 97 w 80"/>
                <a:gd name="T31" fmla="*/ 48 h 52"/>
                <a:gd name="T32" fmla="*/ 123 w 80"/>
                <a:gd name="T33" fmla="*/ 7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52">
                  <a:moveTo>
                    <a:pt x="80" y="50"/>
                  </a:moveTo>
                  <a:lnTo>
                    <a:pt x="77" y="46"/>
                  </a:lnTo>
                  <a:lnTo>
                    <a:pt x="71" y="33"/>
                  </a:lnTo>
                  <a:lnTo>
                    <a:pt x="62" y="20"/>
                  </a:lnTo>
                  <a:lnTo>
                    <a:pt x="51" y="7"/>
                  </a:lnTo>
                  <a:lnTo>
                    <a:pt x="37" y="0"/>
                  </a:lnTo>
                  <a:lnTo>
                    <a:pt x="25" y="3"/>
                  </a:lnTo>
                  <a:lnTo>
                    <a:pt x="11" y="20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7" y="44"/>
                  </a:lnTo>
                  <a:lnTo>
                    <a:pt x="14" y="39"/>
                  </a:lnTo>
                  <a:lnTo>
                    <a:pt x="24" y="32"/>
                  </a:lnTo>
                  <a:lnTo>
                    <a:pt x="36" y="28"/>
                  </a:lnTo>
                  <a:lnTo>
                    <a:pt x="48" y="29"/>
                  </a:lnTo>
                  <a:lnTo>
                    <a:pt x="63" y="35"/>
                  </a:lnTo>
                  <a:lnTo>
                    <a:pt x="80" y="50"/>
                  </a:lnTo>
                  <a:close/>
                </a:path>
              </a:pathLst>
            </a:custGeom>
            <a:solidFill>
              <a:srgbClr val="5E8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67">
              <a:extLst>
                <a:ext uri="{FF2B5EF4-FFF2-40B4-BE49-F238E27FC236}">
                  <a16:creationId xmlns:a16="http://schemas.microsoft.com/office/drawing/2014/main" id="{92A71B4F-31F2-43F4-BB02-17D44732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" y="1086"/>
              <a:ext cx="730" cy="1315"/>
            </a:xfrm>
            <a:custGeom>
              <a:avLst/>
              <a:gdLst>
                <a:gd name="T0" fmla="*/ 171 w 675"/>
                <a:gd name="T1" fmla="*/ 1772 h 1230"/>
                <a:gd name="T2" fmla="*/ 557 w 675"/>
                <a:gd name="T3" fmla="*/ 1680 h 1230"/>
                <a:gd name="T4" fmla="*/ 450 w 675"/>
                <a:gd name="T5" fmla="*/ 1677 h 1230"/>
                <a:gd name="T6" fmla="*/ 133 w 675"/>
                <a:gd name="T7" fmla="*/ 1695 h 1230"/>
                <a:gd name="T8" fmla="*/ 274 w 675"/>
                <a:gd name="T9" fmla="*/ 1642 h 1230"/>
                <a:gd name="T10" fmla="*/ 693 w 675"/>
                <a:gd name="T11" fmla="*/ 1557 h 1230"/>
                <a:gd name="T12" fmla="*/ 570 w 675"/>
                <a:gd name="T13" fmla="*/ 1551 h 1230"/>
                <a:gd name="T14" fmla="*/ 177 w 675"/>
                <a:gd name="T15" fmla="*/ 1560 h 1230"/>
                <a:gd name="T16" fmla="*/ 244 w 675"/>
                <a:gd name="T17" fmla="*/ 1527 h 1230"/>
                <a:gd name="T18" fmla="*/ 516 w 675"/>
                <a:gd name="T19" fmla="*/ 1469 h 1230"/>
                <a:gd name="T20" fmla="*/ 420 w 675"/>
                <a:gd name="T21" fmla="*/ 1452 h 1230"/>
                <a:gd name="T22" fmla="*/ 158 w 675"/>
                <a:gd name="T23" fmla="*/ 1454 h 1230"/>
                <a:gd name="T24" fmla="*/ 368 w 675"/>
                <a:gd name="T25" fmla="*/ 1367 h 1230"/>
                <a:gd name="T26" fmla="*/ 174 w 675"/>
                <a:gd name="T27" fmla="*/ 1367 h 1230"/>
                <a:gd name="T28" fmla="*/ 373 w 675"/>
                <a:gd name="T29" fmla="*/ 1289 h 1230"/>
                <a:gd name="T30" fmla="*/ 197 w 675"/>
                <a:gd name="T31" fmla="*/ 1273 h 1230"/>
                <a:gd name="T32" fmla="*/ 304 w 675"/>
                <a:gd name="T33" fmla="*/ 1225 h 1230"/>
                <a:gd name="T34" fmla="*/ 188 w 675"/>
                <a:gd name="T35" fmla="*/ 1218 h 1230"/>
                <a:gd name="T36" fmla="*/ 296 w 675"/>
                <a:gd name="T37" fmla="*/ 1155 h 1230"/>
                <a:gd name="T38" fmla="*/ 158 w 675"/>
                <a:gd name="T39" fmla="*/ 1147 h 1230"/>
                <a:gd name="T40" fmla="*/ 315 w 675"/>
                <a:gd name="T41" fmla="*/ 1085 h 1230"/>
                <a:gd name="T42" fmla="*/ 184 w 675"/>
                <a:gd name="T43" fmla="*/ 1074 h 1230"/>
                <a:gd name="T44" fmla="*/ 385 w 675"/>
                <a:gd name="T45" fmla="*/ 990 h 1230"/>
                <a:gd name="T46" fmla="*/ 233 w 675"/>
                <a:gd name="T47" fmla="*/ 973 h 1230"/>
                <a:gd name="T48" fmla="*/ 255 w 675"/>
                <a:gd name="T49" fmla="*/ 942 h 1230"/>
                <a:gd name="T50" fmla="*/ 648 w 675"/>
                <a:gd name="T51" fmla="*/ 872 h 1230"/>
                <a:gd name="T52" fmla="*/ 557 w 675"/>
                <a:gd name="T53" fmla="*/ 869 h 1230"/>
                <a:gd name="T54" fmla="*/ 229 w 675"/>
                <a:gd name="T55" fmla="*/ 886 h 1230"/>
                <a:gd name="T56" fmla="*/ 356 w 675"/>
                <a:gd name="T57" fmla="*/ 837 h 1230"/>
                <a:gd name="T58" fmla="*/ 752 w 675"/>
                <a:gd name="T59" fmla="*/ 764 h 1230"/>
                <a:gd name="T60" fmla="*/ 642 w 675"/>
                <a:gd name="T61" fmla="*/ 752 h 1230"/>
                <a:gd name="T62" fmla="*/ 267 w 675"/>
                <a:gd name="T63" fmla="*/ 771 h 1230"/>
                <a:gd name="T64" fmla="*/ 326 w 675"/>
                <a:gd name="T65" fmla="*/ 743 h 1230"/>
                <a:gd name="T66" fmla="*/ 849 w 675"/>
                <a:gd name="T67" fmla="*/ 675 h 1230"/>
                <a:gd name="T68" fmla="*/ 773 w 675"/>
                <a:gd name="T69" fmla="*/ 666 h 1230"/>
                <a:gd name="T70" fmla="*/ 379 w 675"/>
                <a:gd name="T71" fmla="*/ 664 h 1230"/>
                <a:gd name="T72" fmla="*/ 530 w 675"/>
                <a:gd name="T73" fmla="*/ 643 h 1230"/>
                <a:gd name="T74" fmla="*/ 1018 w 675"/>
                <a:gd name="T75" fmla="*/ 600 h 1230"/>
                <a:gd name="T76" fmla="*/ 827 w 675"/>
                <a:gd name="T77" fmla="*/ 586 h 1230"/>
                <a:gd name="T78" fmla="*/ 327 w 675"/>
                <a:gd name="T79" fmla="*/ 585 h 1230"/>
                <a:gd name="T80" fmla="*/ 456 w 675"/>
                <a:gd name="T81" fmla="*/ 552 h 1230"/>
                <a:gd name="T82" fmla="*/ 860 w 675"/>
                <a:gd name="T83" fmla="*/ 498 h 1230"/>
                <a:gd name="T84" fmla="*/ 689 w 675"/>
                <a:gd name="T85" fmla="*/ 489 h 1230"/>
                <a:gd name="T86" fmla="*/ 273 w 675"/>
                <a:gd name="T87" fmla="*/ 477 h 1230"/>
                <a:gd name="T88" fmla="*/ 433 w 675"/>
                <a:gd name="T89" fmla="*/ 452 h 1230"/>
                <a:gd name="T90" fmla="*/ 791 w 675"/>
                <a:gd name="T91" fmla="*/ 411 h 1230"/>
                <a:gd name="T92" fmla="*/ 666 w 675"/>
                <a:gd name="T93" fmla="*/ 391 h 1230"/>
                <a:gd name="T94" fmla="*/ 342 w 675"/>
                <a:gd name="T95" fmla="*/ 361 h 1230"/>
                <a:gd name="T96" fmla="*/ 433 w 675"/>
                <a:gd name="T97" fmla="*/ 337 h 1230"/>
                <a:gd name="T98" fmla="*/ 665 w 675"/>
                <a:gd name="T99" fmla="*/ 296 h 1230"/>
                <a:gd name="T100" fmla="*/ 558 w 675"/>
                <a:gd name="T101" fmla="*/ 298 h 1230"/>
                <a:gd name="T102" fmla="*/ 315 w 675"/>
                <a:gd name="T103" fmla="*/ 300 h 1230"/>
                <a:gd name="T104" fmla="*/ 594 w 675"/>
                <a:gd name="T105" fmla="*/ 222 h 1230"/>
                <a:gd name="T106" fmla="*/ 508 w 675"/>
                <a:gd name="T107" fmla="*/ 218 h 1230"/>
                <a:gd name="T108" fmla="*/ 286 w 675"/>
                <a:gd name="T109" fmla="*/ 218 h 1230"/>
                <a:gd name="T110" fmla="*/ 560 w 675"/>
                <a:gd name="T111" fmla="*/ 151 h 1230"/>
                <a:gd name="T112" fmla="*/ 362 w 675"/>
                <a:gd name="T113" fmla="*/ 122 h 1230"/>
                <a:gd name="T114" fmla="*/ 391 w 675"/>
                <a:gd name="T115" fmla="*/ 105 h 1230"/>
                <a:gd name="T116" fmla="*/ 620 w 675"/>
                <a:gd name="T117" fmla="*/ 67 h 1230"/>
                <a:gd name="T118" fmla="*/ 437 w 675"/>
                <a:gd name="T119" fmla="*/ 21 h 1230"/>
                <a:gd name="T120" fmla="*/ 88 w 675"/>
                <a:gd name="T121" fmla="*/ 28 h 1230"/>
                <a:gd name="T122" fmla="*/ 13 w 675"/>
                <a:gd name="T123" fmla="*/ 1772 h 12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5" h="1230">
                  <a:moveTo>
                    <a:pt x="25" y="1230"/>
                  </a:moveTo>
                  <a:lnTo>
                    <a:pt x="26" y="1228"/>
                  </a:lnTo>
                  <a:lnTo>
                    <a:pt x="31" y="1226"/>
                  </a:lnTo>
                  <a:lnTo>
                    <a:pt x="41" y="1220"/>
                  </a:lnTo>
                  <a:lnTo>
                    <a:pt x="53" y="1213"/>
                  </a:lnTo>
                  <a:lnTo>
                    <a:pt x="68" y="1205"/>
                  </a:lnTo>
                  <a:lnTo>
                    <a:pt x="86" y="1195"/>
                  </a:lnTo>
                  <a:lnTo>
                    <a:pt x="107" y="1186"/>
                  </a:lnTo>
                  <a:lnTo>
                    <a:pt x="130" y="1175"/>
                  </a:lnTo>
                  <a:lnTo>
                    <a:pt x="155" y="1165"/>
                  </a:lnTo>
                  <a:lnTo>
                    <a:pt x="183" y="1156"/>
                  </a:lnTo>
                  <a:lnTo>
                    <a:pt x="212" y="1148"/>
                  </a:lnTo>
                  <a:lnTo>
                    <a:pt x="244" y="1139"/>
                  </a:lnTo>
                  <a:lnTo>
                    <a:pt x="278" y="1132"/>
                  </a:lnTo>
                  <a:lnTo>
                    <a:pt x="312" y="1127"/>
                  </a:lnTo>
                  <a:lnTo>
                    <a:pt x="348" y="1124"/>
                  </a:lnTo>
                  <a:lnTo>
                    <a:pt x="385" y="1124"/>
                  </a:lnTo>
                  <a:lnTo>
                    <a:pt x="382" y="1124"/>
                  </a:lnTo>
                  <a:lnTo>
                    <a:pt x="374" y="1124"/>
                  </a:lnTo>
                  <a:lnTo>
                    <a:pt x="363" y="1124"/>
                  </a:lnTo>
                  <a:lnTo>
                    <a:pt x="346" y="1123"/>
                  </a:lnTo>
                  <a:lnTo>
                    <a:pt x="327" y="1123"/>
                  </a:lnTo>
                  <a:lnTo>
                    <a:pt x="305" y="1123"/>
                  </a:lnTo>
                  <a:lnTo>
                    <a:pt x="281" y="1123"/>
                  </a:lnTo>
                  <a:lnTo>
                    <a:pt x="256" y="1123"/>
                  </a:lnTo>
                  <a:lnTo>
                    <a:pt x="229" y="1123"/>
                  </a:lnTo>
                  <a:lnTo>
                    <a:pt x="203" y="1124"/>
                  </a:lnTo>
                  <a:lnTo>
                    <a:pt x="177" y="1126"/>
                  </a:lnTo>
                  <a:lnTo>
                    <a:pt x="151" y="1127"/>
                  </a:lnTo>
                  <a:lnTo>
                    <a:pt x="126" y="1130"/>
                  </a:lnTo>
                  <a:lnTo>
                    <a:pt x="104" y="1132"/>
                  </a:lnTo>
                  <a:lnTo>
                    <a:pt x="83" y="1135"/>
                  </a:lnTo>
                  <a:lnTo>
                    <a:pt x="67" y="1139"/>
                  </a:lnTo>
                  <a:lnTo>
                    <a:pt x="70" y="1138"/>
                  </a:lnTo>
                  <a:lnTo>
                    <a:pt x="77" y="1135"/>
                  </a:lnTo>
                  <a:lnTo>
                    <a:pt x="89" y="1130"/>
                  </a:lnTo>
                  <a:lnTo>
                    <a:pt x="104" y="1124"/>
                  </a:lnTo>
                  <a:lnTo>
                    <a:pt x="123" y="1117"/>
                  </a:lnTo>
                  <a:lnTo>
                    <a:pt x="145" y="1109"/>
                  </a:lnTo>
                  <a:lnTo>
                    <a:pt x="171" y="1100"/>
                  </a:lnTo>
                  <a:lnTo>
                    <a:pt x="198" y="1090"/>
                  </a:lnTo>
                  <a:lnTo>
                    <a:pt x="229" y="1082"/>
                  </a:lnTo>
                  <a:lnTo>
                    <a:pt x="260" y="1072"/>
                  </a:lnTo>
                  <a:lnTo>
                    <a:pt x="294" y="1064"/>
                  </a:lnTo>
                  <a:lnTo>
                    <a:pt x="329" y="1057"/>
                  </a:lnTo>
                  <a:lnTo>
                    <a:pt x="363" y="1052"/>
                  </a:lnTo>
                  <a:lnTo>
                    <a:pt x="398" y="1046"/>
                  </a:lnTo>
                  <a:lnTo>
                    <a:pt x="434" y="1043"/>
                  </a:lnTo>
                  <a:lnTo>
                    <a:pt x="468" y="1042"/>
                  </a:lnTo>
                  <a:lnTo>
                    <a:pt x="465" y="1042"/>
                  </a:lnTo>
                  <a:lnTo>
                    <a:pt x="457" y="1042"/>
                  </a:lnTo>
                  <a:lnTo>
                    <a:pt x="445" y="1041"/>
                  </a:lnTo>
                  <a:lnTo>
                    <a:pt x="427" y="1039"/>
                  </a:lnTo>
                  <a:lnTo>
                    <a:pt x="407" y="1039"/>
                  </a:lnTo>
                  <a:lnTo>
                    <a:pt x="382" y="1038"/>
                  </a:lnTo>
                  <a:lnTo>
                    <a:pt x="356" y="1038"/>
                  </a:lnTo>
                  <a:lnTo>
                    <a:pt x="327" y="1037"/>
                  </a:lnTo>
                  <a:lnTo>
                    <a:pt x="297" y="1037"/>
                  </a:lnTo>
                  <a:lnTo>
                    <a:pt x="266" y="1037"/>
                  </a:lnTo>
                  <a:lnTo>
                    <a:pt x="233" y="1037"/>
                  </a:lnTo>
                  <a:lnTo>
                    <a:pt x="201" y="1038"/>
                  </a:lnTo>
                  <a:lnTo>
                    <a:pt x="170" y="1039"/>
                  </a:lnTo>
                  <a:lnTo>
                    <a:pt x="140" y="1042"/>
                  </a:lnTo>
                  <a:lnTo>
                    <a:pt x="111" y="1045"/>
                  </a:lnTo>
                  <a:lnTo>
                    <a:pt x="85" y="1049"/>
                  </a:lnTo>
                  <a:lnTo>
                    <a:pt x="86" y="1048"/>
                  </a:lnTo>
                  <a:lnTo>
                    <a:pt x="92" y="1046"/>
                  </a:lnTo>
                  <a:lnTo>
                    <a:pt x="99" y="1043"/>
                  </a:lnTo>
                  <a:lnTo>
                    <a:pt x="109" y="1038"/>
                  </a:lnTo>
                  <a:lnTo>
                    <a:pt x="122" y="1034"/>
                  </a:lnTo>
                  <a:lnTo>
                    <a:pt x="135" y="1028"/>
                  </a:lnTo>
                  <a:lnTo>
                    <a:pt x="153" y="1022"/>
                  </a:lnTo>
                  <a:lnTo>
                    <a:pt x="171" y="1016"/>
                  </a:lnTo>
                  <a:lnTo>
                    <a:pt x="190" y="1009"/>
                  </a:lnTo>
                  <a:lnTo>
                    <a:pt x="211" y="1004"/>
                  </a:lnTo>
                  <a:lnTo>
                    <a:pt x="233" y="998"/>
                  </a:lnTo>
                  <a:lnTo>
                    <a:pt x="255" y="993"/>
                  </a:lnTo>
                  <a:lnTo>
                    <a:pt x="278" y="989"/>
                  </a:lnTo>
                  <a:lnTo>
                    <a:pt x="300" y="985"/>
                  </a:lnTo>
                  <a:lnTo>
                    <a:pt x="323" y="983"/>
                  </a:lnTo>
                  <a:lnTo>
                    <a:pt x="345" y="982"/>
                  </a:lnTo>
                  <a:lnTo>
                    <a:pt x="342" y="982"/>
                  </a:lnTo>
                  <a:lnTo>
                    <a:pt x="337" y="980"/>
                  </a:lnTo>
                  <a:lnTo>
                    <a:pt x="327" y="979"/>
                  </a:lnTo>
                  <a:lnTo>
                    <a:pt x="315" y="978"/>
                  </a:lnTo>
                  <a:lnTo>
                    <a:pt x="300" y="976"/>
                  </a:lnTo>
                  <a:lnTo>
                    <a:pt x="282" y="974"/>
                  </a:lnTo>
                  <a:lnTo>
                    <a:pt x="263" y="972"/>
                  </a:lnTo>
                  <a:lnTo>
                    <a:pt x="242" y="971"/>
                  </a:lnTo>
                  <a:lnTo>
                    <a:pt x="222" y="969"/>
                  </a:lnTo>
                  <a:lnTo>
                    <a:pt x="200" y="968"/>
                  </a:lnTo>
                  <a:lnTo>
                    <a:pt x="178" y="968"/>
                  </a:lnTo>
                  <a:lnTo>
                    <a:pt x="156" y="968"/>
                  </a:lnTo>
                  <a:lnTo>
                    <a:pt x="135" y="969"/>
                  </a:lnTo>
                  <a:lnTo>
                    <a:pt x="116" y="971"/>
                  </a:lnTo>
                  <a:lnTo>
                    <a:pt x="99" y="974"/>
                  </a:lnTo>
                  <a:lnTo>
                    <a:pt x="82" y="978"/>
                  </a:lnTo>
                  <a:lnTo>
                    <a:pt x="86" y="975"/>
                  </a:lnTo>
                  <a:lnTo>
                    <a:pt x="99" y="968"/>
                  </a:lnTo>
                  <a:lnTo>
                    <a:pt x="116" y="957"/>
                  </a:lnTo>
                  <a:lnTo>
                    <a:pt x="140" y="946"/>
                  </a:lnTo>
                  <a:lnTo>
                    <a:pt x="167" y="934"/>
                  </a:lnTo>
                  <a:lnTo>
                    <a:pt x="197" y="923"/>
                  </a:lnTo>
                  <a:lnTo>
                    <a:pt x="229" y="916"/>
                  </a:lnTo>
                  <a:lnTo>
                    <a:pt x="261" y="912"/>
                  </a:lnTo>
                  <a:lnTo>
                    <a:pt x="256" y="912"/>
                  </a:lnTo>
                  <a:lnTo>
                    <a:pt x="242" y="912"/>
                  </a:lnTo>
                  <a:lnTo>
                    <a:pt x="220" y="912"/>
                  </a:lnTo>
                  <a:lnTo>
                    <a:pt x="194" y="912"/>
                  </a:lnTo>
                  <a:lnTo>
                    <a:pt x="166" y="912"/>
                  </a:lnTo>
                  <a:lnTo>
                    <a:pt x="137" y="913"/>
                  </a:lnTo>
                  <a:lnTo>
                    <a:pt x="109" y="916"/>
                  </a:lnTo>
                  <a:lnTo>
                    <a:pt x="88" y="920"/>
                  </a:lnTo>
                  <a:lnTo>
                    <a:pt x="92" y="917"/>
                  </a:lnTo>
                  <a:lnTo>
                    <a:pt x="103" y="912"/>
                  </a:lnTo>
                  <a:lnTo>
                    <a:pt x="120" y="902"/>
                  </a:lnTo>
                  <a:lnTo>
                    <a:pt x="144" y="893"/>
                  </a:lnTo>
                  <a:lnTo>
                    <a:pt x="171" y="882"/>
                  </a:lnTo>
                  <a:lnTo>
                    <a:pt x="201" y="871"/>
                  </a:lnTo>
                  <a:lnTo>
                    <a:pt x="233" y="863"/>
                  </a:lnTo>
                  <a:lnTo>
                    <a:pt x="264" y="857"/>
                  </a:lnTo>
                  <a:lnTo>
                    <a:pt x="260" y="857"/>
                  </a:lnTo>
                  <a:lnTo>
                    <a:pt x="246" y="854"/>
                  </a:lnTo>
                  <a:lnTo>
                    <a:pt x="227" y="853"/>
                  </a:lnTo>
                  <a:lnTo>
                    <a:pt x="204" y="850"/>
                  </a:lnTo>
                  <a:lnTo>
                    <a:pt x="177" y="850"/>
                  </a:lnTo>
                  <a:lnTo>
                    <a:pt x="149" y="850"/>
                  </a:lnTo>
                  <a:lnTo>
                    <a:pt x="122" y="853"/>
                  </a:lnTo>
                  <a:lnTo>
                    <a:pt x="97" y="857"/>
                  </a:lnTo>
                  <a:lnTo>
                    <a:pt x="99" y="856"/>
                  </a:lnTo>
                  <a:lnTo>
                    <a:pt x="105" y="852"/>
                  </a:lnTo>
                  <a:lnTo>
                    <a:pt x="115" y="846"/>
                  </a:lnTo>
                  <a:lnTo>
                    <a:pt x="129" y="839"/>
                  </a:lnTo>
                  <a:lnTo>
                    <a:pt x="145" y="831"/>
                  </a:lnTo>
                  <a:lnTo>
                    <a:pt x="166" y="826"/>
                  </a:lnTo>
                  <a:lnTo>
                    <a:pt x="190" y="820"/>
                  </a:lnTo>
                  <a:lnTo>
                    <a:pt x="218" y="817"/>
                  </a:lnTo>
                  <a:lnTo>
                    <a:pt x="215" y="817"/>
                  </a:lnTo>
                  <a:lnTo>
                    <a:pt x="205" y="816"/>
                  </a:lnTo>
                  <a:lnTo>
                    <a:pt x="193" y="815"/>
                  </a:lnTo>
                  <a:lnTo>
                    <a:pt x="177" y="813"/>
                  </a:lnTo>
                  <a:lnTo>
                    <a:pt x="157" y="813"/>
                  </a:lnTo>
                  <a:lnTo>
                    <a:pt x="138" y="813"/>
                  </a:lnTo>
                  <a:lnTo>
                    <a:pt x="118" y="816"/>
                  </a:lnTo>
                  <a:lnTo>
                    <a:pt x="99" y="822"/>
                  </a:lnTo>
                  <a:lnTo>
                    <a:pt x="101" y="819"/>
                  </a:lnTo>
                  <a:lnTo>
                    <a:pt x="107" y="813"/>
                  </a:lnTo>
                  <a:lnTo>
                    <a:pt x="118" y="805"/>
                  </a:lnTo>
                  <a:lnTo>
                    <a:pt x="130" y="796"/>
                  </a:lnTo>
                  <a:lnTo>
                    <a:pt x="146" y="787"/>
                  </a:lnTo>
                  <a:lnTo>
                    <a:pt x="164" y="779"/>
                  </a:lnTo>
                  <a:lnTo>
                    <a:pt x="185" y="774"/>
                  </a:lnTo>
                  <a:lnTo>
                    <a:pt x="205" y="771"/>
                  </a:lnTo>
                  <a:lnTo>
                    <a:pt x="201" y="771"/>
                  </a:lnTo>
                  <a:lnTo>
                    <a:pt x="192" y="770"/>
                  </a:lnTo>
                  <a:lnTo>
                    <a:pt x="177" y="768"/>
                  </a:lnTo>
                  <a:lnTo>
                    <a:pt x="159" y="767"/>
                  </a:lnTo>
                  <a:lnTo>
                    <a:pt x="138" y="767"/>
                  </a:lnTo>
                  <a:lnTo>
                    <a:pt x="118" y="767"/>
                  </a:lnTo>
                  <a:lnTo>
                    <a:pt x="99" y="768"/>
                  </a:lnTo>
                  <a:lnTo>
                    <a:pt x="82" y="771"/>
                  </a:lnTo>
                  <a:lnTo>
                    <a:pt x="86" y="770"/>
                  </a:lnTo>
                  <a:lnTo>
                    <a:pt x="96" y="764"/>
                  </a:lnTo>
                  <a:lnTo>
                    <a:pt x="111" y="757"/>
                  </a:lnTo>
                  <a:lnTo>
                    <a:pt x="130" y="748"/>
                  </a:lnTo>
                  <a:lnTo>
                    <a:pt x="152" y="739"/>
                  </a:lnTo>
                  <a:lnTo>
                    <a:pt x="174" y="733"/>
                  </a:lnTo>
                  <a:lnTo>
                    <a:pt x="197" y="727"/>
                  </a:lnTo>
                  <a:lnTo>
                    <a:pt x="218" y="726"/>
                  </a:lnTo>
                  <a:lnTo>
                    <a:pt x="215" y="726"/>
                  </a:lnTo>
                  <a:lnTo>
                    <a:pt x="207" y="724"/>
                  </a:lnTo>
                  <a:lnTo>
                    <a:pt x="193" y="722"/>
                  </a:lnTo>
                  <a:lnTo>
                    <a:pt x="177" y="720"/>
                  </a:lnTo>
                  <a:lnTo>
                    <a:pt x="157" y="719"/>
                  </a:lnTo>
                  <a:lnTo>
                    <a:pt x="137" y="719"/>
                  </a:lnTo>
                  <a:lnTo>
                    <a:pt x="115" y="719"/>
                  </a:lnTo>
                  <a:lnTo>
                    <a:pt x="93" y="720"/>
                  </a:lnTo>
                  <a:lnTo>
                    <a:pt x="97" y="718"/>
                  </a:lnTo>
                  <a:lnTo>
                    <a:pt x="108" y="711"/>
                  </a:lnTo>
                  <a:lnTo>
                    <a:pt x="126" y="701"/>
                  </a:lnTo>
                  <a:lnTo>
                    <a:pt x="148" y="690"/>
                  </a:lnTo>
                  <a:lnTo>
                    <a:pt x="175" y="679"/>
                  </a:lnTo>
                  <a:lnTo>
                    <a:pt x="207" y="670"/>
                  </a:lnTo>
                  <a:lnTo>
                    <a:pt x="240" y="663"/>
                  </a:lnTo>
                  <a:lnTo>
                    <a:pt x="275" y="660"/>
                  </a:lnTo>
                  <a:lnTo>
                    <a:pt x="271" y="660"/>
                  </a:lnTo>
                  <a:lnTo>
                    <a:pt x="261" y="659"/>
                  </a:lnTo>
                  <a:lnTo>
                    <a:pt x="246" y="656"/>
                  </a:lnTo>
                  <a:lnTo>
                    <a:pt x="226" y="655"/>
                  </a:lnTo>
                  <a:lnTo>
                    <a:pt x="201" y="653"/>
                  </a:lnTo>
                  <a:lnTo>
                    <a:pt x="175" y="652"/>
                  </a:lnTo>
                  <a:lnTo>
                    <a:pt x="145" y="652"/>
                  </a:lnTo>
                  <a:lnTo>
                    <a:pt x="115" y="655"/>
                  </a:lnTo>
                  <a:lnTo>
                    <a:pt x="118" y="652"/>
                  </a:lnTo>
                  <a:lnTo>
                    <a:pt x="122" y="649"/>
                  </a:lnTo>
                  <a:lnTo>
                    <a:pt x="127" y="645"/>
                  </a:lnTo>
                  <a:lnTo>
                    <a:pt x="135" y="641"/>
                  </a:lnTo>
                  <a:lnTo>
                    <a:pt x="146" y="635"/>
                  </a:lnTo>
                  <a:lnTo>
                    <a:pt x="160" y="630"/>
                  </a:lnTo>
                  <a:lnTo>
                    <a:pt x="177" y="624"/>
                  </a:lnTo>
                  <a:lnTo>
                    <a:pt x="197" y="618"/>
                  </a:lnTo>
                  <a:lnTo>
                    <a:pt x="220" y="612"/>
                  </a:lnTo>
                  <a:lnTo>
                    <a:pt x="248" y="605"/>
                  </a:lnTo>
                  <a:lnTo>
                    <a:pt x="281" y="600"/>
                  </a:lnTo>
                  <a:lnTo>
                    <a:pt x="316" y="594"/>
                  </a:lnTo>
                  <a:lnTo>
                    <a:pt x="357" y="589"/>
                  </a:lnTo>
                  <a:lnTo>
                    <a:pt x="404" y="585"/>
                  </a:lnTo>
                  <a:lnTo>
                    <a:pt x="456" y="582"/>
                  </a:lnTo>
                  <a:lnTo>
                    <a:pt x="453" y="582"/>
                  </a:lnTo>
                  <a:lnTo>
                    <a:pt x="445" y="582"/>
                  </a:lnTo>
                  <a:lnTo>
                    <a:pt x="433" y="582"/>
                  </a:lnTo>
                  <a:lnTo>
                    <a:pt x="416" y="582"/>
                  </a:lnTo>
                  <a:lnTo>
                    <a:pt x="396" y="581"/>
                  </a:lnTo>
                  <a:lnTo>
                    <a:pt x="372" y="581"/>
                  </a:lnTo>
                  <a:lnTo>
                    <a:pt x="348" y="582"/>
                  </a:lnTo>
                  <a:lnTo>
                    <a:pt x="322" y="582"/>
                  </a:lnTo>
                  <a:lnTo>
                    <a:pt x="293" y="582"/>
                  </a:lnTo>
                  <a:lnTo>
                    <a:pt x="266" y="583"/>
                  </a:lnTo>
                  <a:lnTo>
                    <a:pt x="238" y="583"/>
                  </a:lnTo>
                  <a:lnTo>
                    <a:pt x="211" y="586"/>
                  </a:lnTo>
                  <a:lnTo>
                    <a:pt x="186" y="587"/>
                  </a:lnTo>
                  <a:lnTo>
                    <a:pt x="163" y="590"/>
                  </a:lnTo>
                  <a:lnTo>
                    <a:pt x="142" y="593"/>
                  </a:lnTo>
                  <a:lnTo>
                    <a:pt x="125" y="596"/>
                  </a:lnTo>
                  <a:lnTo>
                    <a:pt x="127" y="594"/>
                  </a:lnTo>
                  <a:lnTo>
                    <a:pt x="134" y="592"/>
                  </a:lnTo>
                  <a:lnTo>
                    <a:pt x="144" y="587"/>
                  </a:lnTo>
                  <a:lnTo>
                    <a:pt x="159" y="582"/>
                  </a:lnTo>
                  <a:lnTo>
                    <a:pt x="177" y="576"/>
                  </a:lnTo>
                  <a:lnTo>
                    <a:pt x="197" y="570"/>
                  </a:lnTo>
                  <a:lnTo>
                    <a:pt x="222" y="561"/>
                  </a:lnTo>
                  <a:lnTo>
                    <a:pt x="248" y="553"/>
                  </a:lnTo>
                  <a:lnTo>
                    <a:pt x="276" y="546"/>
                  </a:lnTo>
                  <a:lnTo>
                    <a:pt x="305" y="538"/>
                  </a:lnTo>
                  <a:lnTo>
                    <a:pt x="337" y="531"/>
                  </a:lnTo>
                  <a:lnTo>
                    <a:pt x="370" y="526"/>
                  </a:lnTo>
                  <a:lnTo>
                    <a:pt x="404" y="520"/>
                  </a:lnTo>
                  <a:lnTo>
                    <a:pt x="437" y="516"/>
                  </a:lnTo>
                  <a:lnTo>
                    <a:pt x="471" y="513"/>
                  </a:lnTo>
                  <a:lnTo>
                    <a:pt x="505" y="512"/>
                  </a:lnTo>
                  <a:lnTo>
                    <a:pt x="502" y="512"/>
                  </a:lnTo>
                  <a:lnTo>
                    <a:pt x="496" y="511"/>
                  </a:lnTo>
                  <a:lnTo>
                    <a:pt x="483" y="509"/>
                  </a:lnTo>
                  <a:lnTo>
                    <a:pt x="468" y="508"/>
                  </a:lnTo>
                  <a:lnTo>
                    <a:pt x="449" y="507"/>
                  </a:lnTo>
                  <a:lnTo>
                    <a:pt x="427" y="504"/>
                  </a:lnTo>
                  <a:lnTo>
                    <a:pt x="402" y="503"/>
                  </a:lnTo>
                  <a:lnTo>
                    <a:pt x="375" y="501"/>
                  </a:lnTo>
                  <a:lnTo>
                    <a:pt x="346" y="501"/>
                  </a:lnTo>
                  <a:lnTo>
                    <a:pt x="318" y="501"/>
                  </a:lnTo>
                  <a:lnTo>
                    <a:pt x="286" y="501"/>
                  </a:lnTo>
                  <a:lnTo>
                    <a:pt x="256" y="503"/>
                  </a:lnTo>
                  <a:lnTo>
                    <a:pt x="224" y="505"/>
                  </a:lnTo>
                  <a:lnTo>
                    <a:pt x="194" y="509"/>
                  </a:lnTo>
                  <a:lnTo>
                    <a:pt x="166" y="515"/>
                  </a:lnTo>
                  <a:lnTo>
                    <a:pt x="138" y="522"/>
                  </a:lnTo>
                  <a:lnTo>
                    <a:pt x="140" y="522"/>
                  </a:lnTo>
                  <a:lnTo>
                    <a:pt x="142" y="519"/>
                  </a:lnTo>
                  <a:lnTo>
                    <a:pt x="148" y="516"/>
                  </a:lnTo>
                  <a:lnTo>
                    <a:pt x="157" y="513"/>
                  </a:lnTo>
                  <a:lnTo>
                    <a:pt x="168" y="509"/>
                  </a:lnTo>
                  <a:lnTo>
                    <a:pt x="183" y="504"/>
                  </a:lnTo>
                  <a:lnTo>
                    <a:pt x="203" y="498"/>
                  </a:lnTo>
                  <a:lnTo>
                    <a:pt x="226" y="493"/>
                  </a:lnTo>
                  <a:lnTo>
                    <a:pt x="253" y="487"/>
                  </a:lnTo>
                  <a:lnTo>
                    <a:pt x="286" y="481"/>
                  </a:lnTo>
                  <a:lnTo>
                    <a:pt x="323" y="475"/>
                  </a:lnTo>
                  <a:lnTo>
                    <a:pt x="365" y="468"/>
                  </a:lnTo>
                  <a:lnTo>
                    <a:pt x="415" y="463"/>
                  </a:lnTo>
                  <a:lnTo>
                    <a:pt x="468" y="457"/>
                  </a:lnTo>
                  <a:lnTo>
                    <a:pt x="530" y="452"/>
                  </a:lnTo>
                  <a:lnTo>
                    <a:pt x="597" y="448"/>
                  </a:lnTo>
                  <a:lnTo>
                    <a:pt x="594" y="448"/>
                  </a:lnTo>
                  <a:lnTo>
                    <a:pt x="586" y="448"/>
                  </a:lnTo>
                  <a:lnTo>
                    <a:pt x="572" y="448"/>
                  </a:lnTo>
                  <a:lnTo>
                    <a:pt x="556" y="448"/>
                  </a:lnTo>
                  <a:lnTo>
                    <a:pt x="534" y="446"/>
                  </a:lnTo>
                  <a:lnTo>
                    <a:pt x="511" y="446"/>
                  </a:lnTo>
                  <a:lnTo>
                    <a:pt x="483" y="446"/>
                  </a:lnTo>
                  <a:lnTo>
                    <a:pt x="454" y="445"/>
                  </a:lnTo>
                  <a:lnTo>
                    <a:pt x="423" y="445"/>
                  </a:lnTo>
                  <a:lnTo>
                    <a:pt x="391" y="445"/>
                  </a:lnTo>
                  <a:lnTo>
                    <a:pt x="360" y="445"/>
                  </a:lnTo>
                  <a:lnTo>
                    <a:pt x="327" y="444"/>
                  </a:lnTo>
                  <a:lnTo>
                    <a:pt x="296" y="444"/>
                  </a:lnTo>
                  <a:lnTo>
                    <a:pt x="266" y="444"/>
                  </a:lnTo>
                  <a:lnTo>
                    <a:pt x="237" y="444"/>
                  </a:lnTo>
                  <a:lnTo>
                    <a:pt x="211" y="444"/>
                  </a:lnTo>
                  <a:lnTo>
                    <a:pt x="214" y="444"/>
                  </a:lnTo>
                  <a:lnTo>
                    <a:pt x="222" y="442"/>
                  </a:lnTo>
                  <a:lnTo>
                    <a:pt x="235" y="441"/>
                  </a:lnTo>
                  <a:lnTo>
                    <a:pt x="253" y="440"/>
                  </a:lnTo>
                  <a:lnTo>
                    <a:pt x="276" y="437"/>
                  </a:lnTo>
                  <a:lnTo>
                    <a:pt x="302" y="434"/>
                  </a:lnTo>
                  <a:lnTo>
                    <a:pt x="331" y="430"/>
                  </a:lnTo>
                  <a:lnTo>
                    <a:pt x="364" y="427"/>
                  </a:lnTo>
                  <a:lnTo>
                    <a:pt x="398" y="423"/>
                  </a:lnTo>
                  <a:lnTo>
                    <a:pt x="435" y="419"/>
                  </a:lnTo>
                  <a:lnTo>
                    <a:pt x="474" y="416"/>
                  </a:lnTo>
                  <a:lnTo>
                    <a:pt x="513" y="412"/>
                  </a:lnTo>
                  <a:lnTo>
                    <a:pt x="554" y="408"/>
                  </a:lnTo>
                  <a:lnTo>
                    <a:pt x="594" y="404"/>
                  </a:lnTo>
                  <a:lnTo>
                    <a:pt x="635" y="401"/>
                  </a:lnTo>
                  <a:lnTo>
                    <a:pt x="675" y="397"/>
                  </a:lnTo>
                  <a:lnTo>
                    <a:pt x="671" y="397"/>
                  </a:lnTo>
                  <a:lnTo>
                    <a:pt x="660" y="397"/>
                  </a:lnTo>
                  <a:lnTo>
                    <a:pt x="641" y="396"/>
                  </a:lnTo>
                  <a:lnTo>
                    <a:pt x="617" y="396"/>
                  </a:lnTo>
                  <a:lnTo>
                    <a:pt x="587" y="394"/>
                  </a:lnTo>
                  <a:lnTo>
                    <a:pt x="554" y="393"/>
                  </a:lnTo>
                  <a:lnTo>
                    <a:pt x="517" y="393"/>
                  </a:lnTo>
                  <a:lnTo>
                    <a:pt x="479" y="392"/>
                  </a:lnTo>
                  <a:lnTo>
                    <a:pt x="438" y="390"/>
                  </a:lnTo>
                  <a:lnTo>
                    <a:pt x="396" y="390"/>
                  </a:lnTo>
                  <a:lnTo>
                    <a:pt x="355" y="390"/>
                  </a:lnTo>
                  <a:lnTo>
                    <a:pt x="313" y="390"/>
                  </a:lnTo>
                  <a:lnTo>
                    <a:pt x="274" y="390"/>
                  </a:lnTo>
                  <a:lnTo>
                    <a:pt x="238" y="390"/>
                  </a:lnTo>
                  <a:lnTo>
                    <a:pt x="204" y="392"/>
                  </a:lnTo>
                  <a:lnTo>
                    <a:pt x="175" y="393"/>
                  </a:lnTo>
                  <a:lnTo>
                    <a:pt x="178" y="393"/>
                  </a:lnTo>
                  <a:lnTo>
                    <a:pt x="186" y="390"/>
                  </a:lnTo>
                  <a:lnTo>
                    <a:pt x="198" y="387"/>
                  </a:lnTo>
                  <a:lnTo>
                    <a:pt x="215" y="383"/>
                  </a:lnTo>
                  <a:lnTo>
                    <a:pt x="235" y="379"/>
                  </a:lnTo>
                  <a:lnTo>
                    <a:pt x="260" y="374"/>
                  </a:lnTo>
                  <a:lnTo>
                    <a:pt x="286" y="370"/>
                  </a:lnTo>
                  <a:lnTo>
                    <a:pt x="315" y="363"/>
                  </a:lnTo>
                  <a:lnTo>
                    <a:pt x="345" y="357"/>
                  </a:lnTo>
                  <a:lnTo>
                    <a:pt x="378" y="353"/>
                  </a:lnTo>
                  <a:lnTo>
                    <a:pt x="409" y="348"/>
                  </a:lnTo>
                  <a:lnTo>
                    <a:pt x="442" y="344"/>
                  </a:lnTo>
                  <a:lnTo>
                    <a:pt x="475" y="340"/>
                  </a:lnTo>
                  <a:lnTo>
                    <a:pt x="506" y="337"/>
                  </a:lnTo>
                  <a:lnTo>
                    <a:pt x="538" y="334"/>
                  </a:lnTo>
                  <a:lnTo>
                    <a:pt x="567" y="334"/>
                  </a:lnTo>
                  <a:lnTo>
                    <a:pt x="563" y="334"/>
                  </a:lnTo>
                  <a:lnTo>
                    <a:pt x="553" y="333"/>
                  </a:lnTo>
                  <a:lnTo>
                    <a:pt x="538" y="333"/>
                  </a:lnTo>
                  <a:lnTo>
                    <a:pt x="516" y="331"/>
                  </a:lnTo>
                  <a:lnTo>
                    <a:pt x="491" y="329"/>
                  </a:lnTo>
                  <a:lnTo>
                    <a:pt x="463" y="327"/>
                  </a:lnTo>
                  <a:lnTo>
                    <a:pt x="431" y="326"/>
                  </a:lnTo>
                  <a:lnTo>
                    <a:pt x="398" y="325"/>
                  </a:lnTo>
                  <a:lnTo>
                    <a:pt x="364" y="323"/>
                  </a:lnTo>
                  <a:lnTo>
                    <a:pt x="329" y="322"/>
                  </a:lnTo>
                  <a:lnTo>
                    <a:pt x="293" y="320"/>
                  </a:lnTo>
                  <a:lnTo>
                    <a:pt x="259" y="319"/>
                  </a:lnTo>
                  <a:lnTo>
                    <a:pt x="226" y="319"/>
                  </a:lnTo>
                  <a:lnTo>
                    <a:pt x="196" y="319"/>
                  </a:lnTo>
                  <a:lnTo>
                    <a:pt x="170" y="319"/>
                  </a:lnTo>
                  <a:lnTo>
                    <a:pt x="146" y="320"/>
                  </a:lnTo>
                  <a:lnTo>
                    <a:pt x="149" y="320"/>
                  </a:lnTo>
                  <a:lnTo>
                    <a:pt x="159" y="319"/>
                  </a:lnTo>
                  <a:lnTo>
                    <a:pt x="174" y="316"/>
                  </a:lnTo>
                  <a:lnTo>
                    <a:pt x="193" y="314"/>
                  </a:lnTo>
                  <a:lnTo>
                    <a:pt x="215" y="309"/>
                  </a:lnTo>
                  <a:lnTo>
                    <a:pt x="241" y="307"/>
                  </a:lnTo>
                  <a:lnTo>
                    <a:pt x="270" y="303"/>
                  </a:lnTo>
                  <a:lnTo>
                    <a:pt x="300" y="297"/>
                  </a:lnTo>
                  <a:lnTo>
                    <a:pt x="330" y="293"/>
                  </a:lnTo>
                  <a:lnTo>
                    <a:pt x="361" y="289"/>
                  </a:lnTo>
                  <a:lnTo>
                    <a:pt x="391" y="286"/>
                  </a:lnTo>
                  <a:lnTo>
                    <a:pt x="422" y="282"/>
                  </a:lnTo>
                  <a:lnTo>
                    <a:pt x="449" y="279"/>
                  </a:lnTo>
                  <a:lnTo>
                    <a:pt x="474" y="277"/>
                  </a:lnTo>
                  <a:lnTo>
                    <a:pt x="494" y="275"/>
                  </a:lnTo>
                  <a:lnTo>
                    <a:pt x="512" y="275"/>
                  </a:lnTo>
                  <a:lnTo>
                    <a:pt x="509" y="275"/>
                  </a:lnTo>
                  <a:lnTo>
                    <a:pt x="502" y="274"/>
                  </a:lnTo>
                  <a:lnTo>
                    <a:pt x="491" y="272"/>
                  </a:lnTo>
                  <a:lnTo>
                    <a:pt x="476" y="270"/>
                  </a:lnTo>
                  <a:lnTo>
                    <a:pt x="459" y="267"/>
                  </a:lnTo>
                  <a:lnTo>
                    <a:pt x="439" y="264"/>
                  </a:lnTo>
                  <a:lnTo>
                    <a:pt x="416" y="262"/>
                  </a:lnTo>
                  <a:lnTo>
                    <a:pt x="391" y="259"/>
                  </a:lnTo>
                  <a:lnTo>
                    <a:pt x="367" y="256"/>
                  </a:lnTo>
                  <a:lnTo>
                    <a:pt x="341" y="253"/>
                  </a:lnTo>
                  <a:lnTo>
                    <a:pt x="313" y="251"/>
                  </a:lnTo>
                  <a:lnTo>
                    <a:pt x="287" y="248"/>
                  </a:lnTo>
                  <a:lnTo>
                    <a:pt x="261" y="245"/>
                  </a:lnTo>
                  <a:lnTo>
                    <a:pt x="237" y="244"/>
                  </a:lnTo>
                  <a:lnTo>
                    <a:pt x="214" y="242"/>
                  </a:lnTo>
                  <a:lnTo>
                    <a:pt x="193" y="242"/>
                  </a:lnTo>
                  <a:lnTo>
                    <a:pt x="194" y="242"/>
                  </a:lnTo>
                  <a:lnTo>
                    <a:pt x="201" y="241"/>
                  </a:lnTo>
                  <a:lnTo>
                    <a:pt x="209" y="238"/>
                  </a:lnTo>
                  <a:lnTo>
                    <a:pt x="222" y="235"/>
                  </a:lnTo>
                  <a:lnTo>
                    <a:pt x="235" y="231"/>
                  </a:lnTo>
                  <a:lnTo>
                    <a:pt x="252" y="229"/>
                  </a:lnTo>
                  <a:lnTo>
                    <a:pt x="270" y="225"/>
                  </a:lnTo>
                  <a:lnTo>
                    <a:pt x="287" y="219"/>
                  </a:lnTo>
                  <a:lnTo>
                    <a:pt x="308" y="215"/>
                  </a:lnTo>
                  <a:lnTo>
                    <a:pt x="327" y="211"/>
                  </a:lnTo>
                  <a:lnTo>
                    <a:pt x="346" y="208"/>
                  </a:lnTo>
                  <a:lnTo>
                    <a:pt x="365" y="204"/>
                  </a:lnTo>
                  <a:lnTo>
                    <a:pt x="383" y="201"/>
                  </a:lnTo>
                  <a:lnTo>
                    <a:pt x="400" y="199"/>
                  </a:lnTo>
                  <a:lnTo>
                    <a:pt x="415" y="197"/>
                  </a:lnTo>
                  <a:lnTo>
                    <a:pt x="427" y="197"/>
                  </a:lnTo>
                  <a:lnTo>
                    <a:pt x="426" y="197"/>
                  </a:lnTo>
                  <a:lnTo>
                    <a:pt x="419" y="197"/>
                  </a:lnTo>
                  <a:lnTo>
                    <a:pt x="411" y="197"/>
                  </a:lnTo>
                  <a:lnTo>
                    <a:pt x="398" y="197"/>
                  </a:lnTo>
                  <a:lnTo>
                    <a:pt x="383" y="199"/>
                  </a:lnTo>
                  <a:lnTo>
                    <a:pt x="367" y="199"/>
                  </a:lnTo>
                  <a:lnTo>
                    <a:pt x="349" y="199"/>
                  </a:lnTo>
                  <a:lnTo>
                    <a:pt x="330" y="199"/>
                  </a:lnTo>
                  <a:lnTo>
                    <a:pt x="309" y="200"/>
                  </a:lnTo>
                  <a:lnTo>
                    <a:pt x="289" y="200"/>
                  </a:lnTo>
                  <a:lnTo>
                    <a:pt x="268" y="200"/>
                  </a:lnTo>
                  <a:lnTo>
                    <a:pt x="249" y="201"/>
                  </a:lnTo>
                  <a:lnTo>
                    <a:pt x="230" y="201"/>
                  </a:lnTo>
                  <a:lnTo>
                    <a:pt x="212" y="201"/>
                  </a:lnTo>
                  <a:lnTo>
                    <a:pt x="197" y="201"/>
                  </a:lnTo>
                  <a:lnTo>
                    <a:pt x="183" y="201"/>
                  </a:lnTo>
                  <a:lnTo>
                    <a:pt x="190" y="199"/>
                  </a:lnTo>
                  <a:lnTo>
                    <a:pt x="208" y="193"/>
                  </a:lnTo>
                  <a:lnTo>
                    <a:pt x="235" y="183"/>
                  </a:lnTo>
                  <a:lnTo>
                    <a:pt x="267" y="174"/>
                  </a:lnTo>
                  <a:lnTo>
                    <a:pt x="302" y="164"/>
                  </a:lnTo>
                  <a:lnTo>
                    <a:pt x="338" y="155"/>
                  </a:lnTo>
                  <a:lnTo>
                    <a:pt x="372" y="149"/>
                  </a:lnTo>
                  <a:lnTo>
                    <a:pt x="400" y="146"/>
                  </a:lnTo>
                  <a:lnTo>
                    <a:pt x="397" y="146"/>
                  </a:lnTo>
                  <a:lnTo>
                    <a:pt x="391" y="146"/>
                  </a:lnTo>
                  <a:lnTo>
                    <a:pt x="382" y="146"/>
                  </a:lnTo>
                  <a:lnTo>
                    <a:pt x="370" y="146"/>
                  </a:lnTo>
                  <a:lnTo>
                    <a:pt x="353" y="146"/>
                  </a:lnTo>
                  <a:lnTo>
                    <a:pt x="337" y="146"/>
                  </a:lnTo>
                  <a:lnTo>
                    <a:pt x="318" y="146"/>
                  </a:lnTo>
                  <a:lnTo>
                    <a:pt x="298" y="146"/>
                  </a:lnTo>
                  <a:lnTo>
                    <a:pt x="279" y="146"/>
                  </a:lnTo>
                  <a:lnTo>
                    <a:pt x="259" y="146"/>
                  </a:lnTo>
                  <a:lnTo>
                    <a:pt x="240" y="146"/>
                  </a:lnTo>
                  <a:lnTo>
                    <a:pt x="222" y="146"/>
                  </a:lnTo>
                  <a:lnTo>
                    <a:pt x="205" y="146"/>
                  </a:lnTo>
                  <a:lnTo>
                    <a:pt x="190" y="146"/>
                  </a:lnTo>
                  <a:lnTo>
                    <a:pt x="178" y="146"/>
                  </a:lnTo>
                  <a:lnTo>
                    <a:pt x="170" y="146"/>
                  </a:lnTo>
                  <a:lnTo>
                    <a:pt x="175" y="145"/>
                  </a:lnTo>
                  <a:lnTo>
                    <a:pt x="192" y="140"/>
                  </a:lnTo>
                  <a:lnTo>
                    <a:pt x="216" y="131"/>
                  </a:lnTo>
                  <a:lnTo>
                    <a:pt x="246" y="123"/>
                  </a:lnTo>
                  <a:lnTo>
                    <a:pt x="281" y="115"/>
                  </a:lnTo>
                  <a:lnTo>
                    <a:pt x="316" y="107"/>
                  </a:lnTo>
                  <a:lnTo>
                    <a:pt x="350" y="101"/>
                  </a:lnTo>
                  <a:lnTo>
                    <a:pt x="382" y="100"/>
                  </a:lnTo>
                  <a:lnTo>
                    <a:pt x="379" y="99"/>
                  </a:lnTo>
                  <a:lnTo>
                    <a:pt x="368" y="96"/>
                  </a:lnTo>
                  <a:lnTo>
                    <a:pt x="352" y="90"/>
                  </a:lnTo>
                  <a:lnTo>
                    <a:pt x="330" y="86"/>
                  </a:lnTo>
                  <a:lnTo>
                    <a:pt x="301" y="82"/>
                  </a:lnTo>
                  <a:lnTo>
                    <a:pt x="267" y="81"/>
                  </a:lnTo>
                  <a:lnTo>
                    <a:pt x="227" y="82"/>
                  </a:lnTo>
                  <a:lnTo>
                    <a:pt x="183" y="86"/>
                  </a:lnTo>
                  <a:lnTo>
                    <a:pt x="185" y="86"/>
                  </a:lnTo>
                  <a:lnTo>
                    <a:pt x="189" y="85"/>
                  </a:lnTo>
                  <a:lnTo>
                    <a:pt x="196" y="82"/>
                  </a:lnTo>
                  <a:lnTo>
                    <a:pt x="205" y="79"/>
                  </a:lnTo>
                  <a:lnTo>
                    <a:pt x="218" y="77"/>
                  </a:lnTo>
                  <a:lnTo>
                    <a:pt x="230" y="74"/>
                  </a:lnTo>
                  <a:lnTo>
                    <a:pt x="245" y="70"/>
                  </a:lnTo>
                  <a:lnTo>
                    <a:pt x="261" y="66"/>
                  </a:lnTo>
                  <a:lnTo>
                    <a:pt x="278" y="62"/>
                  </a:lnTo>
                  <a:lnTo>
                    <a:pt x="296" y="57"/>
                  </a:lnTo>
                  <a:lnTo>
                    <a:pt x="315" y="55"/>
                  </a:lnTo>
                  <a:lnTo>
                    <a:pt x="333" y="52"/>
                  </a:lnTo>
                  <a:lnTo>
                    <a:pt x="352" y="49"/>
                  </a:lnTo>
                  <a:lnTo>
                    <a:pt x="370" y="47"/>
                  </a:lnTo>
                  <a:lnTo>
                    <a:pt x="387" y="45"/>
                  </a:lnTo>
                  <a:lnTo>
                    <a:pt x="404" y="45"/>
                  </a:lnTo>
                  <a:lnTo>
                    <a:pt x="400" y="44"/>
                  </a:lnTo>
                  <a:lnTo>
                    <a:pt x="390" y="41"/>
                  </a:lnTo>
                  <a:lnTo>
                    <a:pt x="375" y="37"/>
                  </a:lnTo>
                  <a:lnTo>
                    <a:pt x="355" y="31"/>
                  </a:lnTo>
                  <a:lnTo>
                    <a:pt x="331" y="26"/>
                  </a:lnTo>
                  <a:lnTo>
                    <a:pt x="304" y="20"/>
                  </a:lnTo>
                  <a:lnTo>
                    <a:pt x="274" y="15"/>
                  </a:lnTo>
                  <a:lnTo>
                    <a:pt x="244" y="10"/>
                  </a:lnTo>
                  <a:lnTo>
                    <a:pt x="211" y="4"/>
                  </a:lnTo>
                  <a:lnTo>
                    <a:pt x="179" y="1"/>
                  </a:lnTo>
                  <a:lnTo>
                    <a:pt x="149" y="0"/>
                  </a:lnTo>
                  <a:lnTo>
                    <a:pt x="120" y="1"/>
                  </a:lnTo>
                  <a:lnTo>
                    <a:pt x="94" y="4"/>
                  </a:lnTo>
                  <a:lnTo>
                    <a:pt x="73" y="10"/>
                  </a:lnTo>
                  <a:lnTo>
                    <a:pt x="55" y="19"/>
                  </a:lnTo>
                  <a:lnTo>
                    <a:pt x="41" y="31"/>
                  </a:lnTo>
                  <a:lnTo>
                    <a:pt x="38" y="83"/>
                  </a:lnTo>
                  <a:lnTo>
                    <a:pt x="30" y="223"/>
                  </a:lnTo>
                  <a:lnTo>
                    <a:pt x="19" y="418"/>
                  </a:lnTo>
                  <a:lnTo>
                    <a:pt x="10" y="641"/>
                  </a:lnTo>
                  <a:lnTo>
                    <a:pt x="3" y="863"/>
                  </a:lnTo>
                  <a:lnTo>
                    <a:pt x="0" y="1054"/>
                  </a:lnTo>
                  <a:lnTo>
                    <a:pt x="7" y="1186"/>
                  </a:lnTo>
                  <a:lnTo>
                    <a:pt x="25" y="1230"/>
                  </a:lnTo>
                  <a:close/>
                </a:path>
              </a:pathLst>
            </a:custGeom>
            <a:solidFill>
              <a:srgbClr val="33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68">
              <a:extLst>
                <a:ext uri="{FF2B5EF4-FFF2-40B4-BE49-F238E27FC236}">
                  <a16:creationId xmlns:a16="http://schemas.microsoft.com/office/drawing/2014/main" id="{68EA5A5A-2A18-46C1-8D48-A05C9CA14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1069"/>
              <a:ext cx="739" cy="1326"/>
            </a:xfrm>
            <a:custGeom>
              <a:avLst/>
              <a:gdLst>
                <a:gd name="T0" fmla="*/ 723 w 683"/>
                <a:gd name="T1" fmla="*/ 67 h 1240"/>
                <a:gd name="T2" fmla="*/ 345 w 683"/>
                <a:gd name="T3" fmla="*/ 223 h 1240"/>
                <a:gd name="T4" fmla="*/ 437 w 683"/>
                <a:gd name="T5" fmla="*/ 218 h 1240"/>
                <a:gd name="T6" fmla="*/ 747 w 683"/>
                <a:gd name="T7" fmla="*/ 153 h 1240"/>
                <a:gd name="T8" fmla="*/ 626 w 683"/>
                <a:gd name="T9" fmla="*/ 214 h 1240"/>
                <a:gd name="T10" fmla="*/ 220 w 683"/>
                <a:gd name="T11" fmla="*/ 366 h 1240"/>
                <a:gd name="T12" fmla="*/ 345 w 683"/>
                <a:gd name="T13" fmla="*/ 363 h 1240"/>
                <a:gd name="T14" fmla="*/ 728 w 683"/>
                <a:gd name="T15" fmla="*/ 296 h 1240"/>
                <a:gd name="T16" fmla="*/ 668 w 683"/>
                <a:gd name="T17" fmla="*/ 337 h 1240"/>
                <a:gd name="T18" fmla="*/ 412 w 683"/>
                <a:gd name="T19" fmla="*/ 435 h 1240"/>
                <a:gd name="T20" fmla="*/ 507 w 683"/>
                <a:gd name="T21" fmla="*/ 435 h 1240"/>
                <a:gd name="T22" fmla="*/ 768 w 683"/>
                <a:gd name="T23" fmla="*/ 396 h 1240"/>
                <a:gd name="T24" fmla="*/ 581 w 683"/>
                <a:gd name="T25" fmla="*/ 500 h 1240"/>
                <a:gd name="T26" fmla="*/ 762 w 683"/>
                <a:gd name="T27" fmla="*/ 482 h 1240"/>
                <a:gd name="T28" fmla="*/ 582 w 683"/>
                <a:gd name="T29" fmla="*/ 589 h 1240"/>
                <a:gd name="T30" fmla="*/ 762 w 683"/>
                <a:gd name="T31" fmla="*/ 580 h 1240"/>
                <a:gd name="T32" fmla="*/ 662 w 683"/>
                <a:gd name="T33" fmla="*/ 643 h 1240"/>
                <a:gd name="T34" fmla="*/ 776 w 683"/>
                <a:gd name="T35" fmla="*/ 629 h 1240"/>
                <a:gd name="T36" fmla="*/ 683 w 683"/>
                <a:gd name="T37" fmla="*/ 710 h 1240"/>
                <a:gd name="T38" fmla="*/ 818 w 683"/>
                <a:gd name="T39" fmla="*/ 694 h 1240"/>
                <a:gd name="T40" fmla="*/ 675 w 683"/>
                <a:gd name="T41" fmla="*/ 778 h 1240"/>
                <a:gd name="T42" fmla="*/ 805 w 683"/>
                <a:gd name="T43" fmla="*/ 775 h 1240"/>
                <a:gd name="T44" fmla="*/ 620 w 683"/>
                <a:gd name="T45" fmla="*/ 885 h 1240"/>
                <a:gd name="T46" fmla="*/ 775 w 683"/>
                <a:gd name="T47" fmla="*/ 879 h 1240"/>
                <a:gd name="T48" fmla="*/ 783 w 683"/>
                <a:gd name="T49" fmla="*/ 901 h 1240"/>
                <a:gd name="T50" fmla="*/ 397 w 683"/>
                <a:gd name="T51" fmla="*/ 1034 h 1240"/>
                <a:gd name="T52" fmla="*/ 473 w 683"/>
                <a:gd name="T53" fmla="*/ 1033 h 1240"/>
                <a:gd name="T54" fmla="*/ 799 w 683"/>
                <a:gd name="T55" fmla="*/ 967 h 1240"/>
                <a:gd name="T56" fmla="*/ 681 w 683"/>
                <a:gd name="T57" fmla="*/ 1033 h 1240"/>
                <a:gd name="T58" fmla="*/ 294 w 683"/>
                <a:gd name="T59" fmla="*/ 1161 h 1240"/>
                <a:gd name="T60" fmla="*/ 408 w 683"/>
                <a:gd name="T61" fmla="*/ 1161 h 1240"/>
                <a:gd name="T62" fmla="*/ 781 w 683"/>
                <a:gd name="T63" fmla="*/ 1088 h 1240"/>
                <a:gd name="T64" fmla="*/ 747 w 683"/>
                <a:gd name="T65" fmla="*/ 1112 h 1240"/>
                <a:gd name="T66" fmla="*/ 230 w 683"/>
                <a:gd name="T67" fmla="*/ 1259 h 1240"/>
                <a:gd name="T68" fmla="*/ 291 w 683"/>
                <a:gd name="T69" fmla="*/ 1264 h 1240"/>
                <a:gd name="T70" fmla="*/ 683 w 683"/>
                <a:gd name="T71" fmla="*/ 1209 h 1240"/>
                <a:gd name="T72" fmla="*/ 632 w 683"/>
                <a:gd name="T73" fmla="*/ 1236 h 1240"/>
                <a:gd name="T74" fmla="*/ 111 w 683"/>
                <a:gd name="T75" fmla="*/ 1358 h 1240"/>
                <a:gd name="T76" fmla="*/ 251 w 683"/>
                <a:gd name="T77" fmla="*/ 1352 h 1240"/>
                <a:gd name="T78" fmla="*/ 747 w 683"/>
                <a:gd name="T79" fmla="*/ 1276 h 1240"/>
                <a:gd name="T80" fmla="*/ 686 w 683"/>
                <a:gd name="T81" fmla="*/ 1312 h 1240"/>
                <a:gd name="T82" fmla="*/ 268 w 683"/>
                <a:gd name="T83" fmla="*/ 1432 h 1240"/>
                <a:gd name="T84" fmla="*/ 405 w 683"/>
                <a:gd name="T85" fmla="*/ 1431 h 1240"/>
                <a:gd name="T86" fmla="*/ 823 w 683"/>
                <a:gd name="T87" fmla="*/ 1378 h 1240"/>
                <a:gd name="T88" fmla="*/ 669 w 683"/>
                <a:gd name="T89" fmla="*/ 1429 h 1240"/>
                <a:gd name="T90" fmla="*/ 320 w 683"/>
                <a:gd name="T91" fmla="*/ 1521 h 1240"/>
                <a:gd name="T92" fmla="*/ 448 w 683"/>
                <a:gd name="T93" fmla="*/ 1523 h 1240"/>
                <a:gd name="T94" fmla="*/ 770 w 683"/>
                <a:gd name="T95" fmla="*/ 1500 h 1240"/>
                <a:gd name="T96" fmla="*/ 782 w 683"/>
                <a:gd name="T97" fmla="*/ 1512 h 1240"/>
                <a:gd name="T98" fmla="*/ 512 w 683"/>
                <a:gd name="T99" fmla="*/ 1602 h 1240"/>
                <a:gd name="T100" fmla="*/ 568 w 683"/>
                <a:gd name="T101" fmla="*/ 1600 h 1240"/>
                <a:gd name="T102" fmla="*/ 806 w 683"/>
                <a:gd name="T103" fmla="*/ 1559 h 1240"/>
                <a:gd name="T104" fmla="*/ 546 w 683"/>
                <a:gd name="T105" fmla="*/ 1678 h 1240"/>
                <a:gd name="T106" fmla="*/ 632 w 683"/>
                <a:gd name="T107" fmla="*/ 1670 h 1240"/>
                <a:gd name="T108" fmla="*/ 853 w 683"/>
                <a:gd name="T109" fmla="*/ 1636 h 1240"/>
                <a:gd name="T110" fmla="*/ 590 w 683"/>
                <a:gd name="T111" fmla="*/ 1742 h 1240"/>
                <a:gd name="T112" fmla="*/ 789 w 683"/>
                <a:gd name="T113" fmla="*/ 1743 h 1240"/>
                <a:gd name="T114" fmla="*/ 573 w 683"/>
                <a:gd name="T115" fmla="*/ 1829 h 1240"/>
                <a:gd name="T116" fmla="*/ 733 w 683"/>
                <a:gd name="T117" fmla="*/ 1853 h 1240"/>
                <a:gd name="T118" fmla="*/ 1080 w 683"/>
                <a:gd name="T119" fmla="*/ 1794 h 1240"/>
                <a:gd name="T120" fmla="*/ 856 w 683"/>
                <a:gd name="T121" fmla="*/ 59 h 12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3" h="1240">
                  <a:moveTo>
                    <a:pt x="510" y="0"/>
                  </a:moveTo>
                  <a:lnTo>
                    <a:pt x="509" y="1"/>
                  </a:lnTo>
                  <a:lnTo>
                    <a:pt x="506" y="4"/>
                  </a:lnTo>
                  <a:lnTo>
                    <a:pt x="499" y="9"/>
                  </a:lnTo>
                  <a:lnTo>
                    <a:pt x="491" y="16"/>
                  </a:lnTo>
                  <a:lnTo>
                    <a:pt x="480" y="24"/>
                  </a:lnTo>
                  <a:lnTo>
                    <a:pt x="466" y="34"/>
                  </a:lnTo>
                  <a:lnTo>
                    <a:pt x="450" y="45"/>
                  </a:lnTo>
                  <a:lnTo>
                    <a:pt x="431" y="56"/>
                  </a:lnTo>
                  <a:lnTo>
                    <a:pt x="409" y="68"/>
                  </a:lnTo>
                  <a:lnTo>
                    <a:pt x="384" y="82"/>
                  </a:lnTo>
                  <a:lnTo>
                    <a:pt x="357" y="95"/>
                  </a:lnTo>
                  <a:lnTo>
                    <a:pt x="325" y="109"/>
                  </a:lnTo>
                  <a:lnTo>
                    <a:pt x="291" y="123"/>
                  </a:lnTo>
                  <a:lnTo>
                    <a:pt x="254" y="135"/>
                  </a:lnTo>
                  <a:lnTo>
                    <a:pt x="215" y="149"/>
                  </a:lnTo>
                  <a:lnTo>
                    <a:pt x="171" y="161"/>
                  </a:lnTo>
                  <a:lnTo>
                    <a:pt x="174" y="161"/>
                  </a:lnTo>
                  <a:lnTo>
                    <a:pt x="182" y="160"/>
                  </a:lnTo>
                  <a:lnTo>
                    <a:pt x="193" y="158"/>
                  </a:lnTo>
                  <a:lnTo>
                    <a:pt x="209" y="156"/>
                  </a:lnTo>
                  <a:lnTo>
                    <a:pt x="228" y="153"/>
                  </a:lnTo>
                  <a:lnTo>
                    <a:pt x="250" y="150"/>
                  </a:lnTo>
                  <a:lnTo>
                    <a:pt x="273" y="146"/>
                  </a:lnTo>
                  <a:lnTo>
                    <a:pt x="298" y="142"/>
                  </a:lnTo>
                  <a:lnTo>
                    <a:pt x="324" y="136"/>
                  </a:lnTo>
                  <a:lnTo>
                    <a:pt x="351" y="132"/>
                  </a:lnTo>
                  <a:lnTo>
                    <a:pt x="377" y="127"/>
                  </a:lnTo>
                  <a:lnTo>
                    <a:pt x="402" y="120"/>
                  </a:lnTo>
                  <a:lnTo>
                    <a:pt x="427" y="115"/>
                  </a:lnTo>
                  <a:lnTo>
                    <a:pt x="447" y="109"/>
                  </a:lnTo>
                  <a:lnTo>
                    <a:pt x="466" y="102"/>
                  </a:lnTo>
                  <a:lnTo>
                    <a:pt x="483" y="95"/>
                  </a:lnTo>
                  <a:lnTo>
                    <a:pt x="480" y="97"/>
                  </a:lnTo>
                  <a:lnTo>
                    <a:pt x="475" y="99"/>
                  </a:lnTo>
                  <a:lnTo>
                    <a:pt x="464" y="105"/>
                  </a:lnTo>
                  <a:lnTo>
                    <a:pt x="450" y="113"/>
                  </a:lnTo>
                  <a:lnTo>
                    <a:pt x="434" y="121"/>
                  </a:lnTo>
                  <a:lnTo>
                    <a:pt x="413" y="132"/>
                  </a:lnTo>
                  <a:lnTo>
                    <a:pt x="390" y="143"/>
                  </a:lnTo>
                  <a:lnTo>
                    <a:pt x="365" y="156"/>
                  </a:lnTo>
                  <a:lnTo>
                    <a:pt x="336" y="168"/>
                  </a:lnTo>
                  <a:lnTo>
                    <a:pt x="306" y="182"/>
                  </a:lnTo>
                  <a:lnTo>
                    <a:pt x="276" y="195"/>
                  </a:lnTo>
                  <a:lnTo>
                    <a:pt x="243" y="208"/>
                  </a:lnTo>
                  <a:lnTo>
                    <a:pt x="209" y="221"/>
                  </a:lnTo>
                  <a:lnTo>
                    <a:pt x="174" y="234"/>
                  </a:lnTo>
                  <a:lnTo>
                    <a:pt x="138" y="245"/>
                  </a:lnTo>
                  <a:lnTo>
                    <a:pt x="102" y="256"/>
                  </a:lnTo>
                  <a:lnTo>
                    <a:pt x="105" y="256"/>
                  </a:lnTo>
                  <a:lnTo>
                    <a:pt x="113" y="254"/>
                  </a:lnTo>
                  <a:lnTo>
                    <a:pt x="126" y="253"/>
                  </a:lnTo>
                  <a:lnTo>
                    <a:pt x="143" y="251"/>
                  </a:lnTo>
                  <a:lnTo>
                    <a:pt x="164" y="249"/>
                  </a:lnTo>
                  <a:lnTo>
                    <a:pt x="187" y="246"/>
                  </a:lnTo>
                  <a:lnTo>
                    <a:pt x="215" y="242"/>
                  </a:lnTo>
                  <a:lnTo>
                    <a:pt x="243" y="238"/>
                  </a:lnTo>
                  <a:lnTo>
                    <a:pt x="273" y="234"/>
                  </a:lnTo>
                  <a:lnTo>
                    <a:pt x="304" y="230"/>
                  </a:lnTo>
                  <a:lnTo>
                    <a:pt x="335" y="224"/>
                  </a:lnTo>
                  <a:lnTo>
                    <a:pt x="367" y="217"/>
                  </a:lnTo>
                  <a:lnTo>
                    <a:pt x="397" y="210"/>
                  </a:lnTo>
                  <a:lnTo>
                    <a:pt x="425" y="204"/>
                  </a:lnTo>
                  <a:lnTo>
                    <a:pt x="454" y="197"/>
                  </a:lnTo>
                  <a:lnTo>
                    <a:pt x="479" y="188"/>
                  </a:lnTo>
                  <a:lnTo>
                    <a:pt x="477" y="190"/>
                  </a:lnTo>
                  <a:lnTo>
                    <a:pt x="473" y="193"/>
                  </a:lnTo>
                  <a:lnTo>
                    <a:pt x="466" y="197"/>
                  </a:lnTo>
                  <a:lnTo>
                    <a:pt x="457" y="202"/>
                  </a:lnTo>
                  <a:lnTo>
                    <a:pt x="445" y="209"/>
                  </a:lnTo>
                  <a:lnTo>
                    <a:pt x="432" y="217"/>
                  </a:lnTo>
                  <a:lnTo>
                    <a:pt x="416" y="225"/>
                  </a:lnTo>
                  <a:lnTo>
                    <a:pt x="399" y="235"/>
                  </a:lnTo>
                  <a:lnTo>
                    <a:pt x="382" y="243"/>
                  </a:lnTo>
                  <a:lnTo>
                    <a:pt x="362" y="253"/>
                  </a:lnTo>
                  <a:lnTo>
                    <a:pt x="342" y="262"/>
                  </a:lnTo>
                  <a:lnTo>
                    <a:pt x="320" y="271"/>
                  </a:lnTo>
                  <a:lnTo>
                    <a:pt x="299" y="279"/>
                  </a:lnTo>
                  <a:lnTo>
                    <a:pt x="278" y="286"/>
                  </a:lnTo>
                  <a:lnTo>
                    <a:pt x="256" y="291"/>
                  </a:lnTo>
                  <a:lnTo>
                    <a:pt x="234" y="295"/>
                  </a:lnTo>
                  <a:lnTo>
                    <a:pt x="236" y="295"/>
                  </a:lnTo>
                  <a:lnTo>
                    <a:pt x="242" y="295"/>
                  </a:lnTo>
                  <a:lnTo>
                    <a:pt x="252" y="295"/>
                  </a:lnTo>
                  <a:lnTo>
                    <a:pt x="264" y="294"/>
                  </a:lnTo>
                  <a:lnTo>
                    <a:pt x="279" y="294"/>
                  </a:lnTo>
                  <a:lnTo>
                    <a:pt x="297" y="293"/>
                  </a:lnTo>
                  <a:lnTo>
                    <a:pt x="316" y="291"/>
                  </a:lnTo>
                  <a:lnTo>
                    <a:pt x="336" y="290"/>
                  </a:lnTo>
                  <a:lnTo>
                    <a:pt x="357" y="288"/>
                  </a:lnTo>
                  <a:lnTo>
                    <a:pt x="379" y="286"/>
                  </a:lnTo>
                  <a:lnTo>
                    <a:pt x="401" y="283"/>
                  </a:lnTo>
                  <a:lnTo>
                    <a:pt x="423" y="279"/>
                  </a:lnTo>
                  <a:lnTo>
                    <a:pt x="442" y="275"/>
                  </a:lnTo>
                  <a:lnTo>
                    <a:pt x="461" y="271"/>
                  </a:lnTo>
                  <a:lnTo>
                    <a:pt x="479" y="265"/>
                  </a:lnTo>
                  <a:lnTo>
                    <a:pt x="494" y="258"/>
                  </a:lnTo>
                  <a:lnTo>
                    <a:pt x="491" y="261"/>
                  </a:lnTo>
                  <a:lnTo>
                    <a:pt x="482" y="267"/>
                  </a:lnTo>
                  <a:lnTo>
                    <a:pt x="465" y="278"/>
                  </a:lnTo>
                  <a:lnTo>
                    <a:pt x="446" y="290"/>
                  </a:lnTo>
                  <a:lnTo>
                    <a:pt x="420" y="304"/>
                  </a:lnTo>
                  <a:lnTo>
                    <a:pt x="393" y="320"/>
                  </a:lnTo>
                  <a:lnTo>
                    <a:pt x="361" y="335"/>
                  </a:lnTo>
                  <a:lnTo>
                    <a:pt x="327" y="351"/>
                  </a:lnTo>
                  <a:lnTo>
                    <a:pt x="332" y="350"/>
                  </a:lnTo>
                  <a:lnTo>
                    <a:pt x="346" y="349"/>
                  </a:lnTo>
                  <a:lnTo>
                    <a:pt x="368" y="346"/>
                  </a:lnTo>
                  <a:lnTo>
                    <a:pt x="394" y="342"/>
                  </a:lnTo>
                  <a:lnTo>
                    <a:pt x="421" y="336"/>
                  </a:lnTo>
                  <a:lnTo>
                    <a:pt x="449" y="330"/>
                  </a:lnTo>
                  <a:lnTo>
                    <a:pt x="475" y="323"/>
                  </a:lnTo>
                  <a:lnTo>
                    <a:pt x="497" y="316"/>
                  </a:lnTo>
                  <a:lnTo>
                    <a:pt x="492" y="319"/>
                  </a:lnTo>
                  <a:lnTo>
                    <a:pt x="483" y="327"/>
                  </a:lnTo>
                  <a:lnTo>
                    <a:pt x="466" y="338"/>
                  </a:lnTo>
                  <a:lnTo>
                    <a:pt x="446" y="351"/>
                  </a:lnTo>
                  <a:lnTo>
                    <a:pt x="420" y="367"/>
                  </a:lnTo>
                  <a:lnTo>
                    <a:pt x="393" y="382"/>
                  </a:lnTo>
                  <a:lnTo>
                    <a:pt x="362" y="395"/>
                  </a:lnTo>
                  <a:lnTo>
                    <a:pt x="332" y="405"/>
                  </a:lnTo>
                  <a:lnTo>
                    <a:pt x="336" y="405"/>
                  </a:lnTo>
                  <a:lnTo>
                    <a:pt x="350" y="405"/>
                  </a:lnTo>
                  <a:lnTo>
                    <a:pt x="369" y="403"/>
                  </a:lnTo>
                  <a:lnTo>
                    <a:pt x="394" y="401"/>
                  </a:lnTo>
                  <a:lnTo>
                    <a:pt x="420" y="398"/>
                  </a:lnTo>
                  <a:lnTo>
                    <a:pt x="447" y="394"/>
                  </a:lnTo>
                  <a:lnTo>
                    <a:pt x="475" y="387"/>
                  </a:lnTo>
                  <a:lnTo>
                    <a:pt x="498" y="379"/>
                  </a:lnTo>
                  <a:lnTo>
                    <a:pt x="497" y="380"/>
                  </a:lnTo>
                  <a:lnTo>
                    <a:pt x="491" y="386"/>
                  </a:lnTo>
                  <a:lnTo>
                    <a:pt x="483" y="393"/>
                  </a:lnTo>
                  <a:lnTo>
                    <a:pt x="471" y="401"/>
                  </a:lnTo>
                  <a:lnTo>
                    <a:pt x="454" y="410"/>
                  </a:lnTo>
                  <a:lnTo>
                    <a:pt x="435" y="420"/>
                  </a:lnTo>
                  <a:lnTo>
                    <a:pt x="412" y="430"/>
                  </a:lnTo>
                  <a:lnTo>
                    <a:pt x="386" y="436"/>
                  </a:lnTo>
                  <a:lnTo>
                    <a:pt x="388" y="436"/>
                  </a:lnTo>
                  <a:lnTo>
                    <a:pt x="398" y="436"/>
                  </a:lnTo>
                  <a:lnTo>
                    <a:pt x="410" y="435"/>
                  </a:lnTo>
                  <a:lnTo>
                    <a:pt x="427" y="434"/>
                  </a:lnTo>
                  <a:lnTo>
                    <a:pt x="446" y="431"/>
                  </a:lnTo>
                  <a:lnTo>
                    <a:pt x="465" y="427"/>
                  </a:lnTo>
                  <a:lnTo>
                    <a:pt x="484" y="421"/>
                  </a:lnTo>
                  <a:lnTo>
                    <a:pt x="502" y="413"/>
                  </a:lnTo>
                  <a:lnTo>
                    <a:pt x="501" y="416"/>
                  </a:lnTo>
                  <a:lnTo>
                    <a:pt x="495" y="423"/>
                  </a:lnTo>
                  <a:lnTo>
                    <a:pt x="487" y="432"/>
                  </a:lnTo>
                  <a:lnTo>
                    <a:pt x="475" y="443"/>
                  </a:lnTo>
                  <a:lnTo>
                    <a:pt x="461" y="454"/>
                  </a:lnTo>
                  <a:lnTo>
                    <a:pt x="445" y="465"/>
                  </a:lnTo>
                  <a:lnTo>
                    <a:pt x="425" y="475"/>
                  </a:lnTo>
                  <a:lnTo>
                    <a:pt x="405" y="480"/>
                  </a:lnTo>
                  <a:lnTo>
                    <a:pt x="409" y="480"/>
                  </a:lnTo>
                  <a:lnTo>
                    <a:pt x="419" y="479"/>
                  </a:lnTo>
                  <a:lnTo>
                    <a:pt x="434" y="477"/>
                  </a:lnTo>
                  <a:lnTo>
                    <a:pt x="451" y="476"/>
                  </a:lnTo>
                  <a:lnTo>
                    <a:pt x="472" y="473"/>
                  </a:lnTo>
                  <a:lnTo>
                    <a:pt x="491" y="469"/>
                  </a:lnTo>
                  <a:lnTo>
                    <a:pt x="510" y="465"/>
                  </a:lnTo>
                  <a:lnTo>
                    <a:pt x="527" y="460"/>
                  </a:lnTo>
                  <a:lnTo>
                    <a:pt x="524" y="462"/>
                  </a:lnTo>
                  <a:lnTo>
                    <a:pt x="514" y="469"/>
                  </a:lnTo>
                  <a:lnTo>
                    <a:pt x="501" y="479"/>
                  </a:lnTo>
                  <a:lnTo>
                    <a:pt x="484" y="490"/>
                  </a:lnTo>
                  <a:lnTo>
                    <a:pt x="464" y="502"/>
                  </a:lnTo>
                  <a:lnTo>
                    <a:pt x="443" y="513"/>
                  </a:lnTo>
                  <a:lnTo>
                    <a:pt x="421" y="521"/>
                  </a:lnTo>
                  <a:lnTo>
                    <a:pt x="401" y="527"/>
                  </a:lnTo>
                  <a:lnTo>
                    <a:pt x="404" y="527"/>
                  </a:lnTo>
                  <a:lnTo>
                    <a:pt x="412" y="527"/>
                  </a:lnTo>
                  <a:lnTo>
                    <a:pt x="425" y="527"/>
                  </a:lnTo>
                  <a:lnTo>
                    <a:pt x="442" y="525"/>
                  </a:lnTo>
                  <a:lnTo>
                    <a:pt x="461" y="524"/>
                  </a:lnTo>
                  <a:lnTo>
                    <a:pt x="482" y="521"/>
                  </a:lnTo>
                  <a:lnTo>
                    <a:pt x="502" y="519"/>
                  </a:lnTo>
                  <a:lnTo>
                    <a:pt x="524" y="513"/>
                  </a:lnTo>
                  <a:lnTo>
                    <a:pt x="521" y="516"/>
                  </a:lnTo>
                  <a:lnTo>
                    <a:pt x="510" y="524"/>
                  </a:lnTo>
                  <a:lnTo>
                    <a:pt x="495" y="536"/>
                  </a:lnTo>
                  <a:lnTo>
                    <a:pt x="475" y="551"/>
                  </a:lnTo>
                  <a:lnTo>
                    <a:pt x="449" y="566"/>
                  </a:lnTo>
                  <a:lnTo>
                    <a:pt x="420" y="580"/>
                  </a:lnTo>
                  <a:lnTo>
                    <a:pt x="387" y="592"/>
                  </a:lnTo>
                  <a:lnTo>
                    <a:pt x="353" y="601"/>
                  </a:lnTo>
                  <a:lnTo>
                    <a:pt x="357" y="601"/>
                  </a:lnTo>
                  <a:lnTo>
                    <a:pt x="367" y="601"/>
                  </a:lnTo>
                  <a:lnTo>
                    <a:pt x="382" y="599"/>
                  </a:lnTo>
                  <a:lnTo>
                    <a:pt x="402" y="598"/>
                  </a:lnTo>
                  <a:lnTo>
                    <a:pt x="427" y="597"/>
                  </a:lnTo>
                  <a:lnTo>
                    <a:pt x="454" y="592"/>
                  </a:lnTo>
                  <a:lnTo>
                    <a:pt x="483" y="587"/>
                  </a:lnTo>
                  <a:lnTo>
                    <a:pt x="513" y="580"/>
                  </a:lnTo>
                  <a:lnTo>
                    <a:pt x="513" y="582"/>
                  </a:lnTo>
                  <a:lnTo>
                    <a:pt x="512" y="584"/>
                  </a:lnTo>
                  <a:lnTo>
                    <a:pt x="509" y="587"/>
                  </a:lnTo>
                  <a:lnTo>
                    <a:pt x="505" y="591"/>
                  </a:lnTo>
                  <a:lnTo>
                    <a:pt x="498" y="597"/>
                  </a:lnTo>
                  <a:lnTo>
                    <a:pt x="488" y="602"/>
                  </a:lnTo>
                  <a:lnTo>
                    <a:pt x="475" y="609"/>
                  </a:lnTo>
                  <a:lnTo>
                    <a:pt x="458" y="617"/>
                  </a:lnTo>
                  <a:lnTo>
                    <a:pt x="436" y="627"/>
                  </a:lnTo>
                  <a:lnTo>
                    <a:pt x="410" y="638"/>
                  </a:lnTo>
                  <a:lnTo>
                    <a:pt x="379" y="649"/>
                  </a:lnTo>
                  <a:lnTo>
                    <a:pt x="342" y="662"/>
                  </a:lnTo>
                  <a:lnTo>
                    <a:pt x="298" y="676"/>
                  </a:lnTo>
                  <a:lnTo>
                    <a:pt x="247" y="691"/>
                  </a:lnTo>
                  <a:lnTo>
                    <a:pt x="189" y="707"/>
                  </a:lnTo>
                  <a:lnTo>
                    <a:pt x="191" y="707"/>
                  </a:lnTo>
                  <a:lnTo>
                    <a:pt x="200" y="706"/>
                  </a:lnTo>
                  <a:lnTo>
                    <a:pt x="212" y="703"/>
                  </a:lnTo>
                  <a:lnTo>
                    <a:pt x="228" y="702"/>
                  </a:lnTo>
                  <a:lnTo>
                    <a:pt x="247" y="698"/>
                  </a:lnTo>
                  <a:lnTo>
                    <a:pt x="271" y="695"/>
                  </a:lnTo>
                  <a:lnTo>
                    <a:pt x="295" y="690"/>
                  </a:lnTo>
                  <a:lnTo>
                    <a:pt x="321" y="686"/>
                  </a:lnTo>
                  <a:lnTo>
                    <a:pt x="349" y="680"/>
                  </a:lnTo>
                  <a:lnTo>
                    <a:pt x="376" y="676"/>
                  </a:lnTo>
                  <a:lnTo>
                    <a:pt x="402" y="671"/>
                  </a:lnTo>
                  <a:lnTo>
                    <a:pt x="430" y="664"/>
                  </a:lnTo>
                  <a:lnTo>
                    <a:pt x="454" y="658"/>
                  </a:lnTo>
                  <a:lnTo>
                    <a:pt x="476" y="653"/>
                  </a:lnTo>
                  <a:lnTo>
                    <a:pt x="497" y="646"/>
                  </a:lnTo>
                  <a:lnTo>
                    <a:pt x="513" y="640"/>
                  </a:lnTo>
                  <a:lnTo>
                    <a:pt x="510" y="642"/>
                  </a:lnTo>
                  <a:lnTo>
                    <a:pt x="505" y="646"/>
                  </a:lnTo>
                  <a:lnTo>
                    <a:pt x="495" y="651"/>
                  </a:lnTo>
                  <a:lnTo>
                    <a:pt x="482" y="658"/>
                  </a:lnTo>
                  <a:lnTo>
                    <a:pt x="465" y="668"/>
                  </a:lnTo>
                  <a:lnTo>
                    <a:pt x="445" y="677"/>
                  </a:lnTo>
                  <a:lnTo>
                    <a:pt x="423" y="690"/>
                  </a:lnTo>
                  <a:lnTo>
                    <a:pt x="398" y="701"/>
                  </a:lnTo>
                  <a:lnTo>
                    <a:pt x="371" y="713"/>
                  </a:lnTo>
                  <a:lnTo>
                    <a:pt x="343" y="725"/>
                  </a:lnTo>
                  <a:lnTo>
                    <a:pt x="313" y="738"/>
                  </a:lnTo>
                  <a:lnTo>
                    <a:pt x="282" y="749"/>
                  </a:lnTo>
                  <a:lnTo>
                    <a:pt x="249" y="760"/>
                  </a:lnTo>
                  <a:lnTo>
                    <a:pt x="216" y="769"/>
                  </a:lnTo>
                  <a:lnTo>
                    <a:pt x="183" y="776"/>
                  </a:lnTo>
                  <a:lnTo>
                    <a:pt x="150" y="783"/>
                  </a:lnTo>
                  <a:lnTo>
                    <a:pt x="153" y="783"/>
                  </a:lnTo>
                  <a:lnTo>
                    <a:pt x="160" y="783"/>
                  </a:lnTo>
                  <a:lnTo>
                    <a:pt x="172" y="781"/>
                  </a:lnTo>
                  <a:lnTo>
                    <a:pt x="187" y="781"/>
                  </a:lnTo>
                  <a:lnTo>
                    <a:pt x="206" y="780"/>
                  </a:lnTo>
                  <a:lnTo>
                    <a:pt x="230" y="779"/>
                  </a:lnTo>
                  <a:lnTo>
                    <a:pt x="254" y="776"/>
                  </a:lnTo>
                  <a:lnTo>
                    <a:pt x="280" y="773"/>
                  </a:lnTo>
                  <a:lnTo>
                    <a:pt x="309" y="769"/>
                  </a:lnTo>
                  <a:lnTo>
                    <a:pt x="338" y="765"/>
                  </a:lnTo>
                  <a:lnTo>
                    <a:pt x="368" y="760"/>
                  </a:lnTo>
                  <a:lnTo>
                    <a:pt x="398" y="753"/>
                  </a:lnTo>
                  <a:lnTo>
                    <a:pt x="428" y="746"/>
                  </a:lnTo>
                  <a:lnTo>
                    <a:pt x="458" y="736"/>
                  </a:lnTo>
                  <a:lnTo>
                    <a:pt x="486" y="727"/>
                  </a:lnTo>
                  <a:lnTo>
                    <a:pt x="512" y="716"/>
                  </a:lnTo>
                  <a:lnTo>
                    <a:pt x="510" y="718"/>
                  </a:lnTo>
                  <a:lnTo>
                    <a:pt x="506" y="721"/>
                  </a:lnTo>
                  <a:lnTo>
                    <a:pt x="501" y="725"/>
                  </a:lnTo>
                  <a:lnTo>
                    <a:pt x="492" y="729"/>
                  </a:lnTo>
                  <a:lnTo>
                    <a:pt x="482" y="736"/>
                  </a:lnTo>
                  <a:lnTo>
                    <a:pt x="466" y="744"/>
                  </a:lnTo>
                  <a:lnTo>
                    <a:pt x="447" y="753"/>
                  </a:lnTo>
                  <a:lnTo>
                    <a:pt x="423" y="762"/>
                  </a:lnTo>
                  <a:lnTo>
                    <a:pt x="393" y="773"/>
                  </a:lnTo>
                  <a:lnTo>
                    <a:pt x="357" y="784"/>
                  </a:lnTo>
                  <a:lnTo>
                    <a:pt x="315" y="798"/>
                  </a:lnTo>
                  <a:lnTo>
                    <a:pt x="265" y="812"/>
                  </a:lnTo>
                  <a:lnTo>
                    <a:pt x="208" y="827"/>
                  </a:lnTo>
                  <a:lnTo>
                    <a:pt x="143" y="843"/>
                  </a:lnTo>
                  <a:lnTo>
                    <a:pt x="69" y="861"/>
                  </a:lnTo>
                  <a:lnTo>
                    <a:pt x="72" y="861"/>
                  </a:lnTo>
                  <a:lnTo>
                    <a:pt x="80" y="859"/>
                  </a:lnTo>
                  <a:lnTo>
                    <a:pt x="94" y="858"/>
                  </a:lnTo>
                  <a:lnTo>
                    <a:pt x="111" y="855"/>
                  </a:lnTo>
                  <a:lnTo>
                    <a:pt x="131" y="853"/>
                  </a:lnTo>
                  <a:lnTo>
                    <a:pt x="156" y="849"/>
                  </a:lnTo>
                  <a:lnTo>
                    <a:pt x="182" y="844"/>
                  </a:lnTo>
                  <a:lnTo>
                    <a:pt x="212" y="840"/>
                  </a:lnTo>
                  <a:lnTo>
                    <a:pt x="242" y="836"/>
                  </a:lnTo>
                  <a:lnTo>
                    <a:pt x="273" y="832"/>
                  </a:lnTo>
                  <a:lnTo>
                    <a:pt x="305" y="827"/>
                  </a:lnTo>
                  <a:lnTo>
                    <a:pt x="336" y="823"/>
                  </a:lnTo>
                  <a:lnTo>
                    <a:pt x="368" y="817"/>
                  </a:lnTo>
                  <a:lnTo>
                    <a:pt x="397" y="813"/>
                  </a:lnTo>
                  <a:lnTo>
                    <a:pt x="425" y="809"/>
                  </a:lnTo>
                  <a:lnTo>
                    <a:pt x="451" y="805"/>
                  </a:lnTo>
                  <a:lnTo>
                    <a:pt x="450" y="805"/>
                  </a:lnTo>
                  <a:lnTo>
                    <a:pt x="449" y="806"/>
                  </a:lnTo>
                  <a:lnTo>
                    <a:pt x="443" y="809"/>
                  </a:lnTo>
                  <a:lnTo>
                    <a:pt x="436" y="812"/>
                  </a:lnTo>
                  <a:lnTo>
                    <a:pt x="425" y="816"/>
                  </a:lnTo>
                  <a:lnTo>
                    <a:pt x="412" y="821"/>
                  </a:lnTo>
                  <a:lnTo>
                    <a:pt x="394" y="827"/>
                  </a:lnTo>
                  <a:lnTo>
                    <a:pt x="372" y="833"/>
                  </a:lnTo>
                  <a:lnTo>
                    <a:pt x="346" y="842"/>
                  </a:lnTo>
                  <a:lnTo>
                    <a:pt x="315" y="851"/>
                  </a:lnTo>
                  <a:lnTo>
                    <a:pt x="278" y="861"/>
                  </a:lnTo>
                  <a:lnTo>
                    <a:pt x="235" y="872"/>
                  </a:lnTo>
                  <a:lnTo>
                    <a:pt x="187" y="883"/>
                  </a:lnTo>
                  <a:lnTo>
                    <a:pt x="131" y="895"/>
                  </a:lnTo>
                  <a:lnTo>
                    <a:pt x="69" y="909"/>
                  </a:lnTo>
                  <a:lnTo>
                    <a:pt x="0" y="924"/>
                  </a:lnTo>
                  <a:lnTo>
                    <a:pt x="4" y="924"/>
                  </a:lnTo>
                  <a:lnTo>
                    <a:pt x="15" y="922"/>
                  </a:lnTo>
                  <a:lnTo>
                    <a:pt x="34" y="920"/>
                  </a:lnTo>
                  <a:lnTo>
                    <a:pt x="57" y="917"/>
                  </a:lnTo>
                  <a:lnTo>
                    <a:pt x="86" y="913"/>
                  </a:lnTo>
                  <a:lnTo>
                    <a:pt x="120" y="909"/>
                  </a:lnTo>
                  <a:lnTo>
                    <a:pt x="156" y="903"/>
                  </a:lnTo>
                  <a:lnTo>
                    <a:pt x="195" y="898"/>
                  </a:lnTo>
                  <a:lnTo>
                    <a:pt x="235" y="892"/>
                  </a:lnTo>
                  <a:lnTo>
                    <a:pt x="278" y="887"/>
                  </a:lnTo>
                  <a:lnTo>
                    <a:pt x="319" y="880"/>
                  </a:lnTo>
                  <a:lnTo>
                    <a:pt x="358" y="873"/>
                  </a:lnTo>
                  <a:lnTo>
                    <a:pt x="398" y="868"/>
                  </a:lnTo>
                  <a:lnTo>
                    <a:pt x="434" y="861"/>
                  </a:lnTo>
                  <a:lnTo>
                    <a:pt x="466" y="854"/>
                  </a:lnTo>
                  <a:lnTo>
                    <a:pt x="495" y="849"/>
                  </a:lnTo>
                  <a:lnTo>
                    <a:pt x="494" y="849"/>
                  </a:lnTo>
                  <a:lnTo>
                    <a:pt x="490" y="851"/>
                  </a:lnTo>
                  <a:lnTo>
                    <a:pt x="483" y="854"/>
                  </a:lnTo>
                  <a:lnTo>
                    <a:pt x="473" y="858"/>
                  </a:lnTo>
                  <a:lnTo>
                    <a:pt x="461" y="864"/>
                  </a:lnTo>
                  <a:lnTo>
                    <a:pt x="446" y="870"/>
                  </a:lnTo>
                  <a:lnTo>
                    <a:pt x="428" y="877"/>
                  </a:lnTo>
                  <a:lnTo>
                    <a:pt x="406" y="886"/>
                  </a:lnTo>
                  <a:lnTo>
                    <a:pt x="382" y="895"/>
                  </a:lnTo>
                  <a:lnTo>
                    <a:pt x="354" y="903"/>
                  </a:lnTo>
                  <a:lnTo>
                    <a:pt x="324" y="914"/>
                  </a:lnTo>
                  <a:lnTo>
                    <a:pt x="290" y="924"/>
                  </a:lnTo>
                  <a:lnTo>
                    <a:pt x="252" y="935"/>
                  </a:lnTo>
                  <a:lnTo>
                    <a:pt x="212" y="946"/>
                  </a:lnTo>
                  <a:lnTo>
                    <a:pt x="167" y="958"/>
                  </a:lnTo>
                  <a:lnTo>
                    <a:pt x="119" y="969"/>
                  </a:lnTo>
                  <a:lnTo>
                    <a:pt x="123" y="969"/>
                  </a:lnTo>
                  <a:lnTo>
                    <a:pt x="132" y="968"/>
                  </a:lnTo>
                  <a:lnTo>
                    <a:pt x="148" y="966"/>
                  </a:lnTo>
                  <a:lnTo>
                    <a:pt x="168" y="965"/>
                  </a:lnTo>
                  <a:lnTo>
                    <a:pt x="194" y="962"/>
                  </a:lnTo>
                  <a:lnTo>
                    <a:pt x="221" y="959"/>
                  </a:lnTo>
                  <a:lnTo>
                    <a:pt x="253" y="957"/>
                  </a:lnTo>
                  <a:lnTo>
                    <a:pt x="286" y="953"/>
                  </a:lnTo>
                  <a:lnTo>
                    <a:pt x="321" y="949"/>
                  </a:lnTo>
                  <a:lnTo>
                    <a:pt x="356" y="944"/>
                  </a:lnTo>
                  <a:lnTo>
                    <a:pt x="390" y="940"/>
                  </a:lnTo>
                  <a:lnTo>
                    <a:pt x="424" y="936"/>
                  </a:lnTo>
                  <a:lnTo>
                    <a:pt x="457" y="932"/>
                  </a:lnTo>
                  <a:lnTo>
                    <a:pt x="486" y="927"/>
                  </a:lnTo>
                  <a:lnTo>
                    <a:pt x="513" y="922"/>
                  </a:lnTo>
                  <a:lnTo>
                    <a:pt x="535" y="917"/>
                  </a:lnTo>
                  <a:lnTo>
                    <a:pt x="532" y="918"/>
                  </a:lnTo>
                  <a:lnTo>
                    <a:pt x="523" y="921"/>
                  </a:lnTo>
                  <a:lnTo>
                    <a:pt x="509" y="925"/>
                  </a:lnTo>
                  <a:lnTo>
                    <a:pt x="491" y="931"/>
                  </a:lnTo>
                  <a:lnTo>
                    <a:pt x="469" y="939"/>
                  </a:lnTo>
                  <a:lnTo>
                    <a:pt x="443" y="946"/>
                  </a:lnTo>
                  <a:lnTo>
                    <a:pt x="417" y="955"/>
                  </a:lnTo>
                  <a:lnTo>
                    <a:pt x="388" y="964"/>
                  </a:lnTo>
                  <a:lnTo>
                    <a:pt x="358" y="973"/>
                  </a:lnTo>
                  <a:lnTo>
                    <a:pt x="328" y="981"/>
                  </a:lnTo>
                  <a:lnTo>
                    <a:pt x="298" y="991"/>
                  </a:lnTo>
                  <a:lnTo>
                    <a:pt x="271" y="998"/>
                  </a:lnTo>
                  <a:lnTo>
                    <a:pt x="245" y="1006"/>
                  </a:lnTo>
                  <a:lnTo>
                    <a:pt x="220" y="1011"/>
                  </a:lnTo>
                  <a:lnTo>
                    <a:pt x="200" y="1017"/>
                  </a:lnTo>
                  <a:lnTo>
                    <a:pt x="183" y="1020"/>
                  </a:lnTo>
                  <a:lnTo>
                    <a:pt x="186" y="1020"/>
                  </a:lnTo>
                  <a:lnTo>
                    <a:pt x="193" y="1020"/>
                  </a:lnTo>
                  <a:lnTo>
                    <a:pt x="204" y="1020"/>
                  </a:lnTo>
                  <a:lnTo>
                    <a:pt x="219" y="1020"/>
                  </a:lnTo>
                  <a:lnTo>
                    <a:pt x="236" y="1018"/>
                  </a:lnTo>
                  <a:lnTo>
                    <a:pt x="256" y="1018"/>
                  </a:lnTo>
                  <a:lnTo>
                    <a:pt x="279" y="1018"/>
                  </a:lnTo>
                  <a:lnTo>
                    <a:pt x="304" y="1017"/>
                  </a:lnTo>
                  <a:lnTo>
                    <a:pt x="328" y="1016"/>
                  </a:lnTo>
                  <a:lnTo>
                    <a:pt x="354" y="1014"/>
                  </a:lnTo>
                  <a:lnTo>
                    <a:pt x="382" y="1013"/>
                  </a:lnTo>
                  <a:lnTo>
                    <a:pt x="408" y="1011"/>
                  </a:lnTo>
                  <a:lnTo>
                    <a:pt x="432" y="1009"/>
                  </a:lnTo>
                  <a:lnTo>
                    <a:pt x="457" y="1006"/>
                  </a:lnTo>
                  <a:lnTo>
                    <a:pt x="480" y="1003"/>
                  </a:lnTo>
                  <a:lnTo>
                    <a:pt x="501" y="1001"/>
                  </a:lnTo>
                  <a:lnTo>
                    <a:pt x="501" y="1002"/>
                  </a:lnTo>
                  <a:lnTo>
                    <a:pt x="499" y="1003"/>
                  </a:lnTo>
                  <a:lnTo>
                    <a:pt x="497" y="1006"/>
                  </a:lnTo>
                  <a:lnTo>
                    <a:pt x="492" y="1009"/>
                  </a:lnTo>
                  <a:lnTo>
                    <a:pt x="487" y="1011"/>
                  </a:lnTo>
                  <a:lnTo>
                    <a:pt x="477" y="1016"/>
                  </a:lnTo>
                  <a:lnTo>
                    <a:pt x="466" y="1021"/>
                  </a:lnTo>
                  <a:lnTo>
                    <a:pt x="453" y="1027"/>
                  </a:lnTo>
                  <a:lnTo>
                    <a:pt x="434" y="1033"/>
                  </a:lnTo>
                  <a:lnTo>
                    <a:pt x="412" y="1042"/>
                  </a:lnTo>
                  <a:lnTo>
                    <a:pt x="386" y="1050"/>
                  </a:lnTo>
                  <a:lnTo>
                    <a:pt x="356" y="1061"/>
                  </a:lnTo>
                  <a:lnTo>
                    <a:pt x="319" y="1072"/>
                  </a:lnTo>
                  <a:lnTo>
                    <a:pt x="278" y="1084"/>
                  </a:lnTo>
                  <a:lnTo>
                    <a:pt x="279" y="1084"/>
                  </a:lnTo>
                  <a:lnTo>
                    <a:pt x="286" y="1083"/>
                  </a:lnTo>
                  <a:lnTo>
                    <a:pt x="294" y="1081"/>
                  </a:lnTo>
                  <a:lnTo>
                    <a:pt x="306" y="1079"/>
                  </a:lnTo>
                  <a:lnTo>
                    <a:pt x="320" y="1076"/>
                  </a:lnTo>
                  <a:lnTo>
                    <a:pt x="336" y="1073"/>
                  </a:lnTo>
                  <a:lnTo>
                    <a:pt x="354" y="1070"/>
                  </a:lnTo>
                  <a:lnTo>
                    <a:pt x="373" y="1066"/>
                  </a:lnTo>
                  <a:lnTo>
                    <a:pt x="394" y="1062"/>
                  </a:lnTo>
                  <a:lnTo>
                    <a:pt x="413" y="1059"/>
                  </a:lnTo>
                  <a:lnTo>
                    <a:pt x="434" y="1055"/>
                  </a:lnTo>
                  <a:lnTo>
                    <a:pt x="453" y="1051"/>
                  </a:lnTo>
                  <a:lnTo>
                    <a:pt x="472" y="1048"/>
                  </a:lnTo>
                  <a:lnTo>
                    <a:pt x="488" y="1046"/>
                  </a:lnTo>
                  <a:lnTo>
                    <a:pt x="503" y="1043"/>
                  </a:lnTo>
                  <a:lnTo>
                    <a:pt x="517" y="1040"/>
                  </a:lnTo>
                  <a:lnTo>
                    <a:pt x="510" y="1044"/>
                  </a:lnTo>
                  <a:lnTo>
                    <a:pt x="494" y="1053"/>
                  </a:lnTo>
                  <a:lnTo>
                    <a:pt x="469" y="1066"/>
                  </a:lnTo>
                  <a:lnTo>
                    <a:pt x="439" y="1081"/>
                  </a:lnTo>
                  <a:lnTo>
                    <a:pt x="405" y="1096"/>
                  </a:lnTo>
                  <a:lnTo>
                    <a:pt x="372" y="1111"/>
                  </a:lnTo>
                  <a:lnTo>
                    <a:pt x="341" y="1122"/>
                  </a:lnTo>
                  <a:lnTo>
                    <a:pt x="313" y="1129"/>
                  </a:lnTo>
                  <a:lnTo>
                    <a:pt x="316" y="1129"/>
                  </a:lnTo>
                  <a:lnTo>
                    <a:pt x="321" y="1128"/>
                  </a:lnTo>
                  <a:lnTo>
                    <a:pt x="331" y="1127"/>
                  </a:lnTo>
                  <a:lnTo>
                    <a:pt x="343" y="1124"/>
                  </a:lnTo>
                  <a:lnTo>
                    <a:pt x="358" y="1122"/>
                  </a:lnTo>
                  <a:lnTo>
                    <a:pt x="375" y="1120"/>
                  </a:lnTo>
                  <a:lnTo>
                    <a:pt x="394" y="1117"/>
                  </a:lnTo>
                  <a:lnTo>
                    <a:pt x="413" y="1113"/>
                  </a:lnTo>
                  <a:lnTo>
                    <a:pt x="432" y="1110"/>
                  </a:lnTo>
                  <a:lnTo>
                    <a:pt x="451" y="1107"/>
                  </a:lnTo>
                  <a:lnTo>
                    <a:pt x="471" y="1103"/>
                  </a:lnTo>
                  <a:lnTo>
                    <a:pt x="488" y="1101"/>
                  </a:lnTo>
                  <a:lnTo>
                    <a:pt x="505" y="1098"/>
                  </a:lnTo>
                  <a:lnTo>
                    <a:pt x="518" y="1096"/>
                  </a:lnTo>
                  <a:lnTo>
                    <a:pt x="531" y="1094"/>
                  </a:lnTo>
                  <a:lnTo>
                    <a:pt x="539" y="1092"/>
                  </a:lnTo>
                  <a:lnTo>
                    <a:pt x="534" y="1095"/>
                  </a:lnTo>
                  <a:lnTo>
                    <a:pt x="518" y="1103"/>
                  </a:lnTo>
                  <a:lnTo>
                    <a:pt x="495" y="1114"/>
                  </a:lnTo>
                  <a:lnTo>
                    <a:pt x="468" y="1128"/>
                  </a:lnTo>
                  <a:lnTo>
                    <a:pt x="435" y="1142"/>
                  </a:lnTo>
                  <a:lnTo>
                    <a:pt x="402" y="1154"/>
                  </a:lnTo>
                  <a:lnTo>
                    <a:pt x="368" y="1165"/>
                  </a:lnTo>
                  <a:lnTo>
                    <a:pt x="338" y="1172"/>
                  </a:lnTo>
                  <a:lnTo>
                    <a:pt x="342" y="1173"/>
                  </a:lnTo>
                  <a:lnTo>
                    <a:pt x="351" y="1174"/>
                  </a:lnTo>
                  <a:lnTo>
                    <a:pt x="369" y="1176"/>
                  </a:lnTo>
                  <a:lnTo>
                    <a:pt x="391" y="1177"/>
                  </a:lnTo>
                  <a:lnTo>
                    <a:pt x="420" y="1176"/>
                  </a:lnTo>
                  <a:lnTo>
                    <a:pt x="454" y="1173"/>
                  </a:lnTo>
                  <a:lnTo>
                    <a:pt x="492" y="1166"/>
                  </a:lnTo>
                  <a:lnTo>
                    <a:pt x="535" y="1154"/>
                  </a:lnTo>
                  <a:lnTo>
                    <a:pt x="529" y="1157"/>
                  </a:lnTo>
                  <a:lnTo>
                    <a:pt x="514" y="1164"/>
                  </a:lnTo>
                  <a:lnTo>
                    <a:pt x="491" y="1174"/>
                  </a:lnTo>
                  <a:lnTo>
                    <a:pt x="462" y="1187"/>
                  </a:lnTo>
                  <a:lnTo>
                    <a:pt x="428" y="1199"/>
                  </a:lnTo>
                  <a:lnTo>
                    <a:pt x="394" y="1213"/>
                  </a:lnTo>
                  <a:lnTo>
                    <a:pt x="358" y="1222"/>
                  </a:lnTo>
                  <a:lnTo>
                    <a:pt x="324" y="1231"/>
                  </a:lnTo>
                  <a:lnTo>
                    <a:pt x="328" y="1231"/>
                  </a:lnTo>
                  <a:lnTo>
                    <a:pt x="338" y="1232"/>
                  </a:lnTo>
                  <a:lnTo>
                    <a:pt x="354" y="1233"/>
                  </a:lnTo>
                  <a:lnTo>
                    <a:pt x="375" y="1236"/>
                  </a:lnTo>
                  <a:lnTo>
                    <a:pt x="399" y="1237"/>
                  </a:lnTo>
                  <a:lnTo>
                    <a:pt x="427" y="1239"/>
                  </a:lnTo>
                  <a:lnTo>
                    <a:pt x="457" y="1240"/>
                  </a:lnTo>
                  <a:lnTo>
                    <a:pt x="488" y="1240"/>
                  </a:lnTo>
                  <a:lnTo>
                    <a:pt x="520" y="1240"/>
                  </a:lnTo>
                  <a:lnTo>
                    <a:pt x="551" y="1237"/>
                  </a:lnTo>
                  <a:lnTo>
                    <a:pt x="581" y="1235"/>
                  </a:lnTo>
                  <a:lnTo>
                    <a:pt x="609" y="1229"/>
                  </a:lnTo>
                  <a:lnTo>
                    <a:pt x="635" y="1221"/>
                  </a:lnTo>
                  <a:lnTo>
                    <a:pt x="655" y="1213"/>
                  </a:lnTo>
                  <a:lnTo>
                    <a:pt x="672" y="1200"/>
                  </a:lnTo>
                  <a:lnTo>
                    <a:pt x="683" y="1185"/>
                  </a:lnTo>
                  <a:lnTo>
                    <a:pt x="677" y="1133"/>
                  </a:lnTo>
                  <a:lnTo>
                    <a:pt x="664" y="995"/>
                  </a:lnTo>
                  <a:lnTo>
                    <a:pt x="643" y="801"/>
                  </a:lnTo>
                  <a:lnTo>
                    <a:pt x="617" y="577"/>
                  </a:lnTo>
                  <a:lnTo>
                    <a:pt x="590" y="358"/>
                  </a:lnTo>
                  <a:lnTo>
                    <a:pt x="561" y="168"/>
                  </a:lnTo>
                  <a:lnTo>
                    <a:pt x="534" y="3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33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69">
              <a:extLst>
                <a:ext uri="{FF2B5EF4-FFF2-40B4-BE49-F238E27FC236}">
                  <a16:creationId xmlns:a16="http://schemas.microsoft.com/office/drawing/2014/main" id="{B2814BD1-10A3-4163-A0C6-75505F2BD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2798"/>
              <a:ext cx="145" cy="409"/>
            </a:xfrm>
            <a:custGeom>
              <a:avLst/>
              <a:gdLst>
                <a:gd name="T0" fmla="*/ 0 w 134"/>
                <a:gd name="T1" fmla="*/ 558 h 382"/>
                <a:gd name="T2" fmla="*/ 0 w 134"/>
                <a:gd name="T3" fmla="*/ 0 h 382"/>
                <a:gd name="T4" fmla="*/ 73 w 134"/>
                <a:gd name="T5" fmla="*/ 424 h 382"/>
                <a:gd name="T6" fmla="*/ 76 w 134"/>
                <a:gd name="T7" fmla="*/ 377 h 382"/>
                <a:gd name="T8" fmla="*/ 82 w 134"/>
                <a:gd name="T9" fmla="*/ 274 h 382"/>
                <a:gd name="T10" fmla="*/ 89 w 134"/>
                <a:gd name="T11" fmla="*/ 171 h 382"/>
                <a:gd name="T12" fmla="*/ 90 w 134"/>
                <a:gd name="T13" fmla="*/ 134 h 382"/>
                <a:gd name="T14" fmla="*/ 100 w 134"/>
                <a:gd name="T15" fmla="*/ 200 h 382"/>
                <a:gd name="T16" fmla="*/ 117 w 134"/>
                <a:gd name="T17" fmla="*/ 324 h 382"/>
                <a:gd name="T18" fmla="*/ 134 w 134"/>
                <a:gd name="T19" fmla="*/ 445 h 382"/>
                <a:gd name="T20" fmla="*/ 143 w 134"/>
                <a:gd name="T21" fmla="*/ 499 h 382"/>
                <a:gd name="T22" fmla="*/ 160 w 134"/>
                <a:gd name="T23" fmla="*/ 276 h 382"/>
                <a:gd name="T24" fmla="*/ 215 w 134"/>
                <a:gd name="T25" fmla="*/ 575 h 382"/>
                <a:gd name="T26" fmla="*/ 211 w 134"/>
                <a:gd name="T27" fmla="*/ 572 h 382"/>
                <a:gd name="T28" fmla="*/ 190 w 134"/>
                <a:gd name="T29" fmla="*/ 562 h 382"/>
                <a:gd name="T30" fmla="*/ 166 w 134"/>
                <a:gd name="T31" fmla="*/ 551 h 382"/>
                <a:gd name="T32" fmla="*/ 132 w 134"/>
                <a:gd name="T33" fmla="*/ 537 h 382"/>
                <a:gd name="T34" fmla="*/ 96 w 134"/>
                <a:gd name="T35" fmla="*/ 533 h 382"/>
                <a:gd name="T36" fmla="*/ 61 w 134"/>
                <a:gd name="T37" fmla="*/ 532 h 382"/>
                <a:gd name="T38" fmla="*/ 29 w 134"/>
                <a:gd name="T39" fmla="*/ 537 h 382"/>
                <a:gd name="T40" fmla="*/ 0 w 134"/>
                <a:gd name="T41" fmla="*/ 558 h 3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4" h="382">
                  <a:moveTo>
                    <a:pt x="0" y="371"/>
                  </a:moveTo>
                  <a:lnTo>
                    <a:pt x="0" y="0"/>
                  </a:lnTo>
                  <a:lnTo>
                    <a:pt x="45" y="282"/>
                  </a:lnTo>
                  <a:lnTo>
                    <a:pt x="47" y="250"/>
                  </a:lnTo>
                  <a:lnTo>
                    <a:pt x="51" y="181"/>
                  </a:lnTo>
                  <a:lnTo>
                    <a:pt x="55" y="113"/>
                  </a:lnTo>
                  <a:lnTo>
                    <a:pt x="56" y="89"/>
                  </a:lnTo>
                  <a:lnTo>
                    <a:pt x="62" y="133"/>
                  </a:lnTo>
                  <a:lnTo>
                    <a:pt x="73" y="216"/>
                  </a:lnTo>
                  <a:lnTo>
                    <a:pt x="84" y="296"/>
                  </a:lnTo>
                  <a:lnTo>
                    <a:pt x="89" y="331"/>
                  </a:lnTo>
                  <a:lnTo>
                    <a:pt x="100" y="183"/>
                  </a:lnTo>
                  <a:lnTo>
                    <a:pt x="134" y="382"/>
                  </a:lnTo>
                  <a:lnTo>
                    <a:pt x="130" y="379"/>
                  </a:lnTo>
                  <a:lnTo>
                    <a:pt x="119" y="374"/>
                  </a:lnTo>
                  <a:lnTo>
                    <a:pt x="103" y="365"/>
                  </a:lnTo>
                  <a:lnTo>
                    <a:pt x="82" y="357"/>
                  </a:lnTo>
                  <a:lnTo>
                    <a:pt x="60" y="353"/>
                  </a:lnTo>
                  <a:lnTo>
                    <a:pt x="38" y="352"/>
                  </a:lnTo>
                  <a:lnTo>
                    <a:pt x="18" y="357"/>
                  </a:lnTo>
                  <a:lnTo>
                    <a:pt x="0" y="371"/>
                  </a:ln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70">
              <a:extLst>
                <a:ext uri="{FF2B5EF4-FFF2-40B4-BE49-F238E27FC236}">
                  <a16:creationId xmlns:a16="http://schemas.microsoft.com/office/drawing/2014/main" id="{7298F501-DBFF-4948-8575-B85F5FE0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2745"/>
              <a:ext cx="375" cy="430"/>
            </a:xfrm>
            <a:custGeom>
              <a:avLst/>
              <a:gdLst>
                <a:gd name="T0" fmla="*/ 0 w 347"/>
                <a:gd name="T1" fmla="*/ 105 h 402"/>
                <a:gd name="T2" fmla="*/ 40 w 347"/>
                <a:gd name="T3" fmla="*/ 570 h 402"/>
                <a:gd name="T4" fmla="*/ 71 w 347"/>
                <a:gd name="T5" fmla="*/ 364 h 402"/>
                <a:gd name="T6" fmla="*/ 165 w 347"/>
                <a:gd name="T7" fmla="*/ 602 h 402"/>
                <a:gd name="T8" fmla="*/ 165 w 347"/>
                <a:gd name="T9" fmla="*/ 425 h 402"/>
                <a:gd name="T10" fmla="*/ 171 w 347"/>
                <a:gd name="T11" fmla="*/ 427 h 402"/>
                <a:gd name="T12" fmla="*/ 178 w 347"/>
                <a:gd name="T13" fmla="*/ 443 h 402"/>
                <a:gd name="T14" fmla="*/ 198 w 347"/>
                <a:gd name="T15" fmla="*/ 459 h 402"/>
                <a:gd name="T16" fmla="*/ 218 w 347"/>
                <a:gd name="T17" fmla="*/ 481 h 402"/>
                <a:gd name="T18" fmla="*/ 241 w 347"/>
                <a:gd name="T19" fmla="*/ 508 h 402"/>
                <a:gd name="T20" fmla="*/ 271 w 347"/>
                <a:gd name="T21" fmla="*/ 531 h 402"/>
                <a:gd name="T22" fmla="*/ 304 w 347"/>
                <a:gd name="T23" fmla="*/ 553 h 402"/>
                <a:gd name="T24" fmla="*/ 335 w 347"/>
                <a:gd name="T25" fmla="*/ 565 h 402"/>
                <a:gd name="T26" fmla="*/ 371 w 347"/>
                <a:gd name="T27" fmla="*/ 575 h 402"/>
                <a:gd name="T28" fmla="*/ 402 w 347"/>
                <a:gd name="T29" fmla="*/ 568 h 402"/>
                <a:gd name="T30" fmla="*/ 436 w 347"/>
                <a:gd name="T31" fmla="*/ 556 h 402"/>
                <a:gd name="T32" fmla="*/ 466 w 347"/>
                <a:gd name="T33" fmla="*/ 524 h 402"/>
                <a:gd name="T34" fmla="*/ 494 w 347"/>
                <a:gd name="T35" fmla="*/ 476 h 402"/>
                <a:gd name="T36" fmla="*/ 518 w 347"/>
                <a:gd name="T37" fmla="*/ 409 h 402"/>
                <a:gd name="T38" fmla="*/ 536 w 347"/>
                <a:gd name="T39" fmla="*/ 321 h 402"/>
                <a:gd name="T40" fmla="*/ 552 w 347"/>
                <a:gd name="T41" fmla="*/ 209 h 402"/>
                <a:gd name="T42" fmla="*/ 548 w 347"/>
                <a:gd name="T43" fmla="*/ 222 h 402"/>
                <a:gd name="T44" fmla="*/ 535 w 347"/>
                <a:gd name="T45" fmla="*/ 261 h 402"/>
                <a:gd name="T46" fmla="*/ 511 w 347"/>
                <a:gd name="T47" fmla="*/ 316 h 402"/>
                <a:gd name="T48" fmla="*/ 481 w 347"/>
                <a:gd name="T49" fmla="*/ 369 h 402"/>
                <a:gd name="T50" fmla="*/ 444 w 347"/>
                <a:gd name="T51" fmla="*/ 420 h 402"/>
                <a:gd name="T52" fmla="*/ 402 w 347"/>
                <a:gd name="T53" fmla="*/ 452 h 402"/>
                <a:gd name="T54" fmla="*/ 353 w 347"/>
                <a:gd name="T55" fmla="*/ 459 h 402"/>
                <a:gd name="T56" fmla="*/ 299 w 347"/>
                <a:gd name="T57" fmla="*/ 431 h 402"/>
                <a:gd name="T58" fmla="*/ 306 w 347"/>
                <a:gd name="T59" fmla="*/ 431 h 402"/>
                <a:gd name="T60" fmla="*/ 329 w 347"/>
                <a:gd name="T61" fmla="*/ 427 h 402"/>
                <a:gd name="T62" fmla="*/ 356 w 347"/>
                <a:gd name="T63" fmla="*/ 414 h 402"/>
                <a:gd name="T64" fmla="*/ 389 w 347"/>
                <a:gd name="T65" fmla="*/ 382 h 402"/>
                <a:gd name="T66" fmla="*/ 423 w 347"/>
                <a:gd name="T67" fmla="*/ 333 h 402"/>
                <a:gd name="T68" fmla="*/ 454 w 347"/>
                <a:gd name="T69" fmla="*/ 257 h 402"/>
                <a:gd name="T70" fmla="*/ 479 w 347"/>
                <a:gd name="T71" fmla="*/ 147 h 402"/>
                <a:gd name="T72" fmla="*/ 495 w 347"/>
                <a:gd name="T73" fmla="*/ 0 h 402"/>
                <a:gd name="T74" fmla="*/ 494 w 347"/>
                <a:gd name="T75" fmla="*/ 6 h 402"/>
                <a:gd name="T76" fmla="*/ 491 w 347"/>
                <a:gd name="T77" fmla="*/ 32 h 402"/>
                <a:gd name="T78" fmla="*/ 481 w 347"/>
                <a:gd name="T79" fmla="*/ 65 h 402"/>
                <a:gd name="T80" fmla="*/ 473 w 347"/>
                <a:gd name="T81" fmla="*/ 108 h 402"/>
                <a:gd name="T82" fmla="*/ 459 w 347"/>
                <a:gd name="T83" fmla="*/ 154 h 402"/>
                <a:gd name="T84" fmla="*/ 442 w 347"/>
                <a:gd name="T85" fmla="*/ 203 h 402"/>
                <a:gd name="T86" fmla="*/ 420 w 347"/>
                <a:gd name="T87" fmla="*/ 251 h 402"/>
                <a:gd name="T88" fmla="*/ 394 w 347"/>
                <a:gd name="T89" fmla="*/ 295 h 402"/>
                <a:gd name="T90" fmla="*/ 364 w 347"/>
                <a:gd name="T91" fmla="*/ 331 h 402"/>
                <a:gd name="T92" fmla="*/ 331 w 347"/>
                <a:gd name="T93" fmla="*/ 356 h 402"/>
                <a:gd name="T94" fmla="*/ 289 w 347"/>
                <a:gd name="T95" fmla="*/ 365 h 402"/>
                <a:gd name="T96" fmla="*/ 241 w 347"/>
                <a:gd name="T97" fmla="*/ 359 h 402"/>
                <a:gd name="T98" fmla="*/ 192 w 347"/>
                <a:gd name="T99" fmla="*/ 336 h 402"/>
                <a:gd name="T100" fmla="*/ 134 w 347"/>
                <a:gd name="T101" fmla="*/ 285 h 402"/>
                <a:gd name="T102" fmla="*/ 71 w 347"/>
                <a:gd name="T103" fmla="*/ 210 h 402"/>
                <a:gd name="T104" fmla="*/ 0 w 347"/>
                <a:gd name="T105" fmla="*/ 105 h 4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7" h="402">
                  <a:moveTo>
                    <a:pt x="0" y="70"/>
                  </a:moveTo>
                  <a:lnTo>
                    <a:pt x="25" y="381"/>
                  </a:lnTo>
                  <a:lnTo>
                    <a:pt x="44" y="243"/>
                  </a:lnTo>
                  <a:lnTo>
                    <a:pt x="104" y="402"/>
                  </a:lnTo>
                  <a:lnTo>
                    <a:pt x="104" y="283"/>
                  </a:lnTo>
                  <a:lnTo>
                    <a:pt x="107" y="285"/>
                  </a:lnTo>
                  <a:lnTo>
                    <a:pt x="112" y="295"/>
                  </a:lnTo>
                  <a:lnTo>
                    <a:pt x="123" y="307"/>
                  </a:lnTo>
                  <a:lnTo>
                    <a:pt x="137" y="322"/>
                  </a:lnTo>
                  <a:lnTo>
                    <a:pt x="152" y="339"/>
                  </a:lnTo>
                  <a:lnTo>
                    <a:pt x="170" y="355"/>
                  </a:lnTo>
                  <a:lnTo>
                    <a:pt x="191" y="369"/>
                  </a:lnTo>
                  <a:lnTo>
                    <a:pt x="211" y="378"/>
                  </a:lnTo>
                  <a:lnTo>
                    <a:pt x="232" y="383"/>
                  </a:lnTo>
                  <a:lnTo>
                    <a:pt x="252" y="380"/>
                  </a:lnTo>
                  <a:lnTo>
                    <a:pt x="273" y="370"/>
                  </a:lnTo>
                  <a:lnTo>
                    <a:pt x="292" y="350"/>
                  </a:lnTo>
                  <a:lnTo>
                    <a:pt x="310" y="318"/>
                  </a:lnTo>
                  <a:lnTo>
                    <a:pt x="325" y="273"/>
                  </a:lnTo>
                  <a:lnTo>
                    <a:pt x="337" y="214"/>
                  </a:lnTo>
                  <a:lnTo>
                    <a:pt x="347" y="139"/>
                  </a:lnTo>
                  <a:lnTo>
                    <a:pt x="344" y="148"/>
                  </a:lnTo>
                  <a:lnTo>
                    <a:pt x="336" y="174"/>
                  </a:lnTo>
                  <a:lnTo>
                    <a:pt x="321" y="210"/>
                  </a:lnTo>
                  <a:lnTo>
                    <a:pt x="303" y="247"/>
                  </a:lnTo>
                  <a:lnTo>
                    <a:pt x="279" y="280"/>
                  </a:lnTo>
                  <a:lnTo>
                    <a:pt x="252" y="302"/>
                  </a:lnTo>
                  <a:lnTo>
                    <a:pt x="222" y="307"/>
                  </a:lnTo>
                  <a:lnTo>
                    <a:pt x="188" y="288"/>
                  </a:lnTo>
                  <a:lnTo>
                    <a:pt x="192" y="288"/>
                  </a:lnTo>
                  <a:lnTo>
                    <a:pt x="206" y="285"/>
                  </a:lnTo>
                  <a:lnTo>
                    <a:pt x="223" y="276"/>
                  </a:lnTo>
                  <a:lnTo>
                    <a:pt x="244" y="255"/>
                  </a:lnTo>
                  <a:lnTo>
                    <a:pt x="266" y="222"/>
                  </a:lnTo>
                  <a:lnTo>
                    <a:pt x="285" y="170"/>
                  </a:lnTo>
                  <a:lnTo>
                    <a:pt x="301" y="98"/>
                  </a:lnTo>
                  <a:lnTo>
                    <a:pt x="311" y="0"/>
                  </a:lnTo>
                  <a:lnTo>
                    <a:pt x="310" y="6"/>
                  </a:lnTo>
                  <a:lnTo>
                    <a:pt x="308" y="21"/>
                  </a:lnTo>
                  <a:lnTo>
                    <a:pt x="303" y="44"/>
                  </a:lnTo>
                  <a:lnTo>
                    <a:pt x="297" y="72"/>
                  </a:lnTo>
                  <a:lnTo>
                    <a:pt x="289" y="103"/>
                  </a:lnTo>
                  <a:lnTo>
                    <a:pt x="278" y="136"/>
                  </a:lnTo>
                  <a:lnTo>
                    <a:pt x="264" y="168"/>
                  </a:lnTo>
                  <a:lnTo>
                    <a:pt x="248" y="196"/>
                  </a:lnTo>
                  <a:lnTo>
                    <a:pt x="229" y="221"/>
                  </a:lnTo>
                  <a:lnTo>
                    <a:pt x="207" y="237"/>
                  </a:lnTo>
                  <a:lnTo>
                    <a:pt x="181" y="244"/>
                  </a:lnTo>
                  <a:lnTo>
                    <a:pt x="152" y="240"/>
                  </a:lnTo>
                  <a:lnTo>
                    <a:pt x="121" y="224"/>
                  </a:lnTo>
                  <a:lnTo>
                    <a:pt x="84" y="191"/>
                  </a:lnTo>
                  <a:lnTo>
                    <a:pt x="44" y="14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71">
              <a:extLst>
                <a:ext uri="{FF2B5EF4-FFF2-40B4-BE49-F238E27FC236}">
                  <a16:creationId xmlns:a16="http://schemas.microsoft.com/office/drawing/2014/main" id="{F61EBB91-8999-4B5E-A9EB-9641C9D0C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2647"/>
              <a:ext cx="289" cy="243"/>
            </a:xfrm>
            <a:custGeom>
              <a:avLst/>
              <a:gdLst>
                <a:gd name="T0" fmla="*/ 430 w 267"/>
                <a:gd name="T1" fmla="*/ 0 h 227"/>
                <a:gd name="T2" fmla="*/ 429 w 267"/>
                <a:gd name="T3" fmla="*/ 4 h 227"/>
                <a:gd name="T4" fmla="*/ 426 w 267"/>
                <a:gd name="T5" fmla="*/ 22 h 227"/>
                <a:gd name="T6" fmla="*/ 417 w 267"/>
                <a:gd name="T7" fmla="*/ 52 h 227"/>
                <a:gd name="T8" fmla="*/ 407 w 267"/>
                <a:gd name="T9" fmla="*/ 88 h 227"/>
                <a:gd name="T10" fmla="*/ 397 w 267"/>
                <a:gd name="T11" fmla="*/ 127 h 227"/>
                <a:gd name="T12" fmla="*/ 380 w 267"/>
                <a:gd name="T13" fmla="*/ 168 h 227"/>
                <a:gd name="T14" fmla="*/ 358 w 267"/>
                <a:gd name="T15" fmla="*/ 212 h 227"/>
                <a:gd name="T16" fmla="*/ 338 w 267"/>
                <a:gd name="T17" fmla="*/ 254 h 227"/>
                <a:gd name="T18" fmla="*/ 311 w 267"/>
                <a:gd name="T19" fmla="*/ 284 h 227"/>
                <a:gd name="T20" fmla="*/ 279 w 267"/>
                <a:gd name="T21" fmla="*/ 315 h 227"/>
                <a:gd name="T22" fmla="*/ 246 w 267"/>
                <a:gd name="T23" fmla="*/ 335 h 227"/>
                <a:gd name="T24" fmla="*/ 202 w 267"/>
                <a:gd name="T25" fmla="*/ 341 h 227"/>
                <a:gd name="T26" fmla="*/ 160 w 267"/>
                <a:gd name="T27" fmla="*/ 336 h 227"/>
                <a:gd name="T28" fmla="*/ 113 w 267"/>
                <a:gd name="T29" fmla="*/ 315 h 227"/>
                <a:gd name="T30" fmla="*/ 60 w 267"/>
                <a:gd name="T31" fmla="*/ 275 h 227"/>
                <a:gd name="T32" fmla="*/ 0 w 267"/>
                <a:gd name="T33" fmla="*/ 212 h 227"/>
                <a:gd name="T34" fmla="*/ 1 w 267"/>
                <a:gd name="T35" fmla="*/ 213 h 227"/>
                <a:gd name="T36" fmla="*/ 14 w 267"/>
                <a:gd name="T37" fmla="*/ 223 h 227"/>
                <a:gd name="T38" fmla="*/ 27 w 267"/>
                <a:gd name="T39" fmla="*/ 230 h 227"/>
                <a:gd name="T40" fmla="*/ 47 w 267"/>
                <a:gd name="T41" fmla="*/ 242 h 227"/>
                <a:gd name="T42" fmla="*/ 70 w 267"/>
                <a:gd name="T43" fmla="*/ 255 h 227"/>
                <a:gd name="T44" fmla="*/ 96 w 267"/>
                <a:gd name="T45" fmla="*/ 262 h 227"/>
                <a:gd name="T46" fmla="*/ 124 w 267"/>
                <a:gd name="T47" fmla="*/ 273 h 227"/>
                <a:gd name="T48" fmla="*/ 159 w 267"/>
                <a:gd name="T49" fmla="*/ 276 h 227"/>
                <a:gd name="T50" fmla="*/ 194 w 267"/>
                <a:gd name="T51" fmla="*/ 275 h 227"/>
                <a:gd name="T52" fmla="*/ 228 w 267"/>
                <a:gd name="T53" fmla="*/ 263 h 227"/>
                <a:gd name="T54" fmla="*/ 262 w 267"/>
                <a:gd name="T55" fmla="*/ 247 h 227"/>
                <a:gd name="T56" fmla="*/ 297 w 267"/>
                <a:gd name="T57" fmla="*/ 223 h 227"/>
                <a:gd name="T58" fmla="*/ 332 w 267"/>
                <a:gd name="T59" fmla="*/ 186 h 227"/>
                <a:gd name="T60" fmla="*/ 368 w 267"/>
                <a:gd name="T61" fmla="*/ 136 h 227"/>
                <a:gd name="T62" fmla="*/ 398 w 267"/>
                <a:gd name="T63" fmla="*/ 76 h 227"/>
                <a:gd name="T64" fmla="*/ 430 w 267"/>
                <a:gd name="T65" fmla="*/ 0 h 2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7" h="227">
                  <a:moveTo>
                    <a:pt x="267" y="0"/>
                  </a:moveTo>
                  <a:lnTo>
                    <a:pt x="266" y="4"/>
                  </a:lnTo>
                  <a:lnTo>
                    <a:pt x="264" y="16"/>
                  </a:lnTo>
                  <a:lnTo>
                    <a:pt x="260" y="35"/>
                  </a:lnTo>
                  <a:lnTo>
                    <a:pt x="253" y="59"/>
                  </a:lnTo>
                  <a:lnTo>
                    <a:pt x="247" y="85"/>
                  </a:lnTo>
                  <a:lnTo>
                    <a:pt x="236" y="112"/>
                  </a:lnTo>
                  <a:lnTo>
                    <a:pt x="223" y="141"/>
                  </a:lnTo>
                  <a:lnTo>
                    <a:pt x="210" y="167"/>
                  </a:lnTo>
                  <a:lnTo>
                    <a:pt x="193" y="190"/>
                  </a:lnTo>
                  <a:lnTo>
                    <a:pt x="174" y="209"/>
                  </a:lnTo>
                  <a:lnTo>
                    <a:pt x="152" y="222"/>
                  </a:lnTo>
                  <a:lnTo>
                    <a:pt x="127" y="227"/>
                  </a:lnTo>
                  <a:lnTo>
                    <a:pt x="100" y="223"/>
                  </a:lnTo>
                  <a:lnTo>
                    <a:pt x="70" y="209"/>
                  </a:lnTo>
                  <a:lnTo>
                    <a:pt x="37" y="182"/>
                  </a:lnTo>
                  <a:lnTo>
                    <a:pt x="0" y="141"/>
                  </a:lnTo>
                  <a:lnTo>
                    <a:pt x="1" y="142"/>
                  </a:lnTo>
                  <a:lnTo>
                    <a:pt x="8" y="148"/>
                  </a:lnTo>
                  <a:lnTo>
                    <a:pt x="17" y="153"/>
                  </a:lnTo>
                  <a:lnTo>
                    <a:pt x="29" y="161"/>
                  </a:lnTo>
                  <a:lnTo>
                    <a:pt x="43" y="168"/>
                  </a:lnTo>
                  <a:lnTo>
                    <a:pt x="60" y="175"/>
                  </a:lnTo>
                  <a:lnTo>
                    <a:pt x="78" y="180"/>
                  </a:lnTo>
                  <a:lnTo>
                    <a:pt x="99" y="183"/>
                  </a:lnTo>
                  <a:lnTo>
                    <a:pt x="119" y="182"/>
                  </a:lnTo>
                  <a:lnTo>
                    <a:pt x="141" y="176"/>
                  </a:lnTo>
                  <a:lnTo>
                    <a:pt x="163" y="165"/>
                  </a:lnTo>
                  <a:lnTo>
                    <a:pt x="185" y="148"/>
                  </a:lnTo>
                  <a:lnTo>
                    <a:pt x="207" y="124"/>
                  </a:lnTo>
                  <a:lnTo>
                    <a:pt x="229" y="91"/>
                  </a:lnTo>
                  <a:lnTo>
                    <a:pt x="248" y="5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F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72">
              <a:extLst>
                <a:ext uri="{FF2B5EF4-FFF2-40B4-BE49-F238E27FC236}">
                  <a16:creationId xmlns:a16="http://schemas.microsoft.com/office/drawing/2014/main" id="{A80A1568-B9A2-4446-B114-8A1864E7E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2812"/>
              <a:ext cx="277" cy="390"/>
            </a:xfrm>
            <a:custGeom>
              <a:avLst/>
              <a:gdLst>
                <a:gd name="T0" fmla="*/ 266 w 256"/>
                <a:gd name="T1" fmla="*/ 444 h 365"/>
                <a:gd name="T2" fmla="*/ 180 w 256"/>
                <a:gd name="T3" fmla="*/ 87 h 365"/>
                <a:gd name="T4" fmla="*/ 172 w 256"/>
                <a:gd name="T5" fmla="*/ 362 h 365"/>
                <a:gd name="T6" fmla="*/ 141 w 256"/>
                <a:gd name="T7" fmla="*/ 198 h 365"/>
                <a:gd name="T8" fmla="*/ 123 w 256"/>
                <a:gd name="T9" fmla="*/ 362 h 365"/>
                <a:gd name="T10" fmla="*/ 94 w 256"/>
                <a:gd name="T11" fmla="*/ 0 h 365"/>
                <a:gd name="T12" fmla="*/ 56 w 256"/>
                <a:gd name="T13" fmla="*/ 355 h 365"/>
                <a:gd name="T14" fmla="*/ 15 w 256"/>
                <a:gd name="T15" fmla="*/ 250 h 365"/>
                <a:gd name="T16" fmla="*/ 0 w 256"/>
                <a:gd name="T17" fmla="*/ 400 h 365"/>
                <a:gd name="T18" fmla="*/ 258 w 256"/>
                <a:gd name="T19" fmla="*/ 545 h 365"/>
                <a:gd name="T20" fmla="*/ 412 w 256"/>
                <a:gd name="T21" fmla="*/ 440 h 365"/>
                <a:gd name="T22" fmla="*/ 266 w 256"/>
                <a:gd name="T23" fmla="*/ 444 h 3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6" h="365">
                  <a:moveTo>
                    <a:pt x="165" y="299"/>
                  </a:moveTo>
                  <a:lnTo>
                    <a:pt x="111" y="58"/>
                  </a:lnTo>
                  <a:lnTo>
                    <a:pt x="107" y="243"/>
                  </a:lnTo>
                  <a:lnTo>
                    <a:pt x="88" y="133"/>
                  </a:lnTo>
                  <a:lnTo>
                    <a:pt x="77" y="243"/>
                  </a:lnTo>
                  <a:lnTo>
                    <a:pt x="58" y="0"/>
                  </a:lnTo>
                  <a:lnTo>
                    <a:pt x="35" y="239"/>
                  </a:lnTo>
                  <a:lnTo>
                    <a:pt x="9" y="168"/>
                  </a:lnTo>
                  <a:lnTo>
                    <a:pt x="0" y="269"/>
                  </a:lnTo>
                  <a:lnTo>
                    <a:pt x="161" y="365"/>
                  </a:lnTo>
                  <a:lnTo>
                    <a:pt x="256" y="296"/>
                  </a:lnTo>
                  <a:lnTo>
                    <a:pt x="165" y="299"/>
                  </a:lnTo>
                  <a:close/>
                </a:path>
              </a:pathLst>
            </a:custGeom>
            <a:solidFill>
              <a:srgbClr val="33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73">
              <a:extLst>
                <a:ext uri="{FF2B5EF4-FFF2-40B4-BE49-F238E27FC236}">
                  <a16:creationId xmlns:a16="http://schemas.microsoft.com/office/drawing/2014/main" id="{4621B54F-3179-4CAB-A37F-C6649C935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2808"/>
              <a:ext cx="346" cy="441"/>
            </a:xfrm>
            <a:custGeom>
              <a:avLst/>
              <a:gdLst>
                <a:gd name="T0" fmla="*/ 0 w 320"/>
                <a:gd name="T1" fmla="*/ 570 h 413"/>
                <a:gd name="T2" fmla="*/ 5 w 320"/>
                <a:gd name="T3" fmla="*/ 568 h 413"/>
                <a:gd name="T4" fmla="*/ 29 w 320"/>
                <a:gd name="T5" fmla="*/ 554 h 413"/>
                <a:gd name="T6" fmla="*/ 56 w 320"/>
                <a:gd name="T7" fmla="*/ 527 h 413"/>
                <a:gd name="T8" fmla="*/ 90 w 320"/>
                <a:gd name="T9" fmla="*/ 483 h 413"/>
                <a:gd name="T10" fmla="*/ 120 w 320"/>
                <a:gd name="T11" fmla="*/ 411 h 413"/>
                <a:gd name="T12" fmla="*/ 146 w 320"/>
                <a:gd name="T13" fmla="*/ 310 h 413"/>
                <a:gd name="T14" fmla="*/ 160 w 320"/>
                <a:gd name="T15" fmla="*/ 177 h 413"/>
                <a:gd name="T16" fmla="*/ 157 w 320"/>
                <a:gd name="T17" fmla="*/ 0 h 413"/>
                <a:gd name="T18" fmla="*/ 174 w 320"/>
                <a:gd name="T19" fmla="*/ 467 h 413"/>
                <a:gd name="T20" fmla="*/ 231 w 320"/>
                <a:gd name="T21" fmla="*/ 125 h 413"/>
                <a:gd name="T22" fmla="*/ 274 w 320"/>
                <a:gd name="T23" fmla="*/ 467 h 413"/>
                <a:gd name="T24" fmla="*/ 284 w 320"/>
                <a:gd name="T25" fmla="*/ 52 h 413"/>
                <a:gd name="T26" fmla="*/ 287 w 320"/>
                <a:gd name="T27" fmla="*/ 70 h 413"/>
                <a:gd name="T28" fmla="*/ 291 w 320"/>
                <a:gd name="T29" fmla="*/ 125 h 413"/>
                <a:gd name="T30" fmla="*/ 304 w 320"/>
                <a:gd name="T31" fmla="*/ 202 h 413"/>
                <a:gd name="T32" fmla="*/ 322 w 320"/>
                <a:gd name="T33" fmla="*/ 289 h 413"/>
                <a:gd name="T34" fmla="*/ 351 w 320"/>
                <a:gd name="T35" fmla="*/ 384 h 413"/>
                <a:gd name="T36" fmla="*/ 391 w 320"/>
                <a:gd name="T37" fmla="*/ 467 h 413"/>
                <a:gd name="T38" fmla="*/ 444 w 320"/>
                <a:gd name="T39" fmla="*/ 535 h 413"/>
                <a:gd name="T40" fmla="*/ 511 w 320"/>
                <a:gd name="T41" fmla="*/ 573 h 413"/>
                <a:gd name="T42" fmla="*/ 507 w 320"/>
                <a:gd name="T43" fmla="*/ 573 h 413"/>
                <a:gd name="T44" fmla="*/ 495 w 320"/>
                <a:gd name="T45" fmla="*/ 576 h 413"/>
                <a:gd name="T46" fmla="*/ 478 w 320"/>
                <a:gd name="T47" fmla="*/ 581 h 413"/>
                <a:gd name="T48" fmla="*/ 455 w 320"/>
                <a:gd name="T49" fmla="*/ 587 h 413"/>
                <a:gd name="T50" fmla="*/ 423 w 320"/>
                <a:gd name="T51" fmla="*/ 592 h 413"/>
                <a:gd name="T52" fmla="*/ 391 w 320"/>
                <a:gd name="T53" fmla="*/ 596 h 413"/>
                <a:gd name="T54" fmla="*/ 356 w 320"/>
                <a:gd name="T55" fmla="*/ 601 h 413"/>
                <a:gd name="T56" fmla="*/ 315 w 320"/>
                <a:gd name="T57" fmla="*/ 609 h 413"/>
                <a:gd name="T58" fmla="*/ 274 w 320"/>
                <a:gd name="T59" fmla="*/ 610 h 413"/>
                <a:gd name="T60" fmla="*/ 232 w 320"/>
                <a:gd name="T61" fmla="*/ 612 h 413"/>
                <a:gd name="T62" fmla="*/ 188 w 320"/>
                <a:gd name="T63" fmla="*/ 612 h 413"/>
                <a:gd name="T64" fmla="*/ 146 w 320"/>
                <a:gd name="T65" fmla="*/ 610 h 413"/>
                <a:gd name="T66" fmla="*/ 105 w 320"/>
                <a:gd name="T67" fmla="*/ 607 h 413"/>
                <a:gd name="T68" fmla="*/ 67 w 320"/>
                <a:gd name="T69" fmla="*/ 596 h 413"/>
                <a:gd name="T70" fmla="*/ 31 w 320"/>
                <a:gd name="T71" fmla="*/ 587 h 413"/>
                <a:gd name="T72" fmla="*/ 0 w 320"/>
                <a:gd name="T73" fmla="*/ 570 h 4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20" h="413">
                  <a:moveTo>
                    <a:pt x="0" y="384"/>
                  </a:moveTo>
                  <a:lnTo>
                    <a:pt x="5" y="382"/>
                  </a:lnTo>
                  <a:lnTo>
                    <a:pt x="18" y="374"/>
                  </a:lnTo>
                  <a:lnTo>
                    <a:pt x="35" y="356"/>
                  </a:lnTo>
                  <a:lnTo>
                    <a:pt x="56" y="325"/>
                  </a:lnTo>
                  <a:lnTo>
                    <a:pt x="75" y="278"/>
                  </a:lnTo>
                  <a:lnTo>
                    <a:pt x="92" y="210"/>
                  </a:lnTo>
                  <a:lnTo>
                    <a:pt x="100" y="119"/>
                  </a:lnTo>
                  <a:lnTo>
                    <a:pt x="98" y="0"/>
                  </a:lnTo>
                  <a:lnTo>
                    <a:pt x="109" y="315"/>
                  </a:lnTo>
                  <a:lnTo>
                    <a:pt x="144" y="84"/>
                  </a:lnTo>
                  <a:lnTo>
                    <a:pt x="171" y="315"/>
                  </a:lnTo>
                  <a:lnTo>
                    <a:pt x="178" y="35"/>
                  </a:lnTo>
                  <a:lnTo>
                    <a:pt x="179" y="48"/>
                  </a:lnTo>
                  <a:lnTo>
                    <a:pt x="182" y="84"/>
                  </a:lnTo>
                  <a:lnTo>
                    <a:pt x="190" y="136"/>
                  </a:lnTo>
                  <a:lnTo>
                    <a:pt x="202" y="196"/>
                  </a:lnTo>
                  <a:lnTo>
                    <a:pt x="220" y="259"/>
                  </a:lnTo>
                  <a:lnTo>
                    <a:pt x="245" y="315"/>
                  </a:lnTo>
                  <a:lnTo>
                    <a:pt x="278" y="361"/>
                  </a:lnTo>
                  <a:lnTo>
                    <a:pt x="320" y="387"/>
                  </a:lnTo>
                  <a:lnTo>
                    <a:pt x="317" y="387"/>
                  </a:lnTo>
                  <a:lnTo>
                    <a:pt x="311" y="389"/>
                  </a:lnTo>
                  <a:lnTo>
                    <a:pt x="300" y="392"/>
                  </a:lnTo>
                  <a:lnTo>
                    <a:pt x="285" y="395"/>
                  </a:lnTo>
                  <a:lnTo>
                    <a:pt x="265" y="399"/>
                  </a:lnTo>
                  <a:lnTo>
                    <a:pt x="245" y="403"/>
                  </a:lnTo>
                  <a:lnTo>
                    <a:pt x="222" y="406"/>
                  </a:lnTo>
                  <a:lnTo>
                    <a:pt x="197" y="410"/>
                  </a:lnTo>
                  <a:lnTo>
                    <a:pt x="171" y="411"/>
                  </a:lnTo>
                  <a:lnTo>
                    <a:pt x="145" y="413"/>
                  </a:lnTo>
                  <a:lnTo>
                    <a:pt x="118" y="413"/>
                  </a:lnTo>
                  <a:lnTo>
                    <a:pt x="92" y="411"/>
                  </a:lnTo>
                  <a:lnTo>
                    <a:pt x="66" y="408"/>
                  </a:lnTo>
                  <a:lnTo>
                    <a:pt x="42" y="403"/>
                  </a:lnTo>
                  <a:lnTo>
                    <a:pt x="19" y="395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33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74">
              <a:extLst>
                <a:ext uri="{FF2B5EF4-FFF2-40B4-BE49-F238E27FC236}">
                  <a16:creationId xmlns:a16="http://schemas.microsoft.com/office/drawing/2014/main" id="{15B563A8-333C-45C3-A1C8-F1EE9BEC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592"/>
              <a:ext cx="98" cy="346"/>
            </a:xfrm>
            <a:custGeom>
              <a:avLst/>
              <a:gdLst>
                <a:gd name="T0" fmla="*/ 0 w 91"/>
                <a:gd name="T1" fmla="*/ 0 h 324"/>
                <a:gd name="T2" fmla="*/ 40 w 91"/>
                <a:gd name="T3" fmla="*/ 481 h 324"/>
                <a:gd name="T4" fmla="*/ 84 w 91"/>
                <a:gd name="T5" fmla="*/ 66 h 324"/>
                <a:gd name="T6" fmla="*/ 84 w 91"/>
                <a:gd name="T7" fmla="*/ 424 h 324"/>
                <a:gd name="T8" fmla="*/ 142 w 91"/>
                <a:gd name="T9" fmla="*/ 66 h 324"/>
                <a:gd name="T10" fmla="*/ 136 w 91"/>
                <a:gd name="T11" fmla="*/ 65 h 324"/>
                <a:gd name="T12" fmla="*/ 120 w 91"/>
                <a:gd name="T13" fmla="*/ 58 h 324"/>
                <a:gd name="T14" fmla="*/ 99 w 91"/>
                <a:gd name="T15" fmla="*/ 50 h 324"/>
                <a:gd name="T16" fmla="*/ 74 w 91"/>
                <a:gd name="T17" fmla="*/ 38 h 324"/>
                <a:gd name="T18" fmla="*/ 48 w 91"/>
                <a:gd name="T19" fmla="*/ 27 h 324"/>
                <a:gd name="T20" fmla="*/ 26 w 91"/>
                <a:gd name="T21" fmla="*/ 18 h 324"/>
                <a:gd name="T22" fmla="*/ 6 w 91"/>
                <a:gd name="T23" fmla="*/ 5 h 324"/>
                <a:gd name="T24" fmla="*/ 0 w 91"/>
                <a:gd name="T25" fmla="*/ 0 h 3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324">
                  <a:moveTo>
                    <a:pt x="0" y="0"/>
                  </a:moveTo>
                  <a:lnTo>
                    <a:pt x="26" y="324"/>
                  </a:lnTo>
                  <a:lnTo>
                    <a:pt x="54" y="45"/>
                  </a:lnTo>
                  <a:lnTo>
                    <a:pt x="54" y="286"/>
                  </a:lnTo>
                  <a:lnTo>
                    <a:pt x="91" y="45"/>
                  </a:lnTo>
                  <a:lnTo>
                    <a:pt x="87" y="44"/>
                  </a:lnTo>
                  <a:lnTo>
                    <a:pt x="77" y="39"/>
                  </a:lnTo>
                  <a:lnTo>
                    <a:pt x="63" y="34"/>
                  </a:lnTo>
                  <a:lnTo>
                    <a:pt x="47" y="26"/>
                  </a:lnTo>
                  <a:lnTo>
                    <a:pt x="31" y="19"/>
                  </a:lnTo>
                  <a:lnTo>
                    <a:pt x="17" y="12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75">
              <a:extLst>
                <a:ext uri="{FF2B5EF4-FFF2-40B4-BE49-F238E27FC236}">
                  <a16:creationId xmlns:a16="http://schemas.microsoft.com/office/drawing/2014/main" id="{F5050A8F-4360-470A-BAB3-1EC97EFE0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998"/>
              <a:ext cx="129" cy="90"/>
            </a:xfrm>
            <a:custGeom>
              <a:avLst/>
              <a:gdLst>
                <a:gd name="T0" fmla="*/ 95 w 119"/>
                <a:gd name="T1" fmla="*/ 126 h 84"/>
                <a:gd name="T2" fmla="*/ 115 w 119"/>
                <a:gd name="T3" fmla="*/ 124 h 84"/>
                <a:gd name="T4" fmla="*/ 132 w 119"/>
                <a:gd name="T5" fmla="*/ 123 h 84"/>
                <a:gd name="T6" fmla="*/ 150 w 119"/>
                <a:gd name="T7" fmla="*/ 117 h 84"/>
                <a:gd name="T8" fmla="*/ 164 w 119"/>
                <a:gd name="T9" fmla="*/ 107 h 84"/>
                <a:gd name="T10" fmla="*/ 177 w 119"/>
                <a:gd name="T11" fmla="*/ 100 h 84"/>
                <a:gd name="T12" fmla="*/ 186 w 119"/>
                <a:gd name="T13" fmla="*/ 90 h 84"/>
                <a:gd name="T14" fmla="*/ 193 w 119"/>
                <a:gd name="T15" fmla="*/ 78 h 84"/>
                <a:gd name="T16" fmla="*/ 194 w 119"/>
                <a:gd name="T17" fmla="*/ 65 h 84"/>
                <a:gd name="T18" fmla="*/ 193 w 119"/>
                <a:gd name="T19" fmla="*/ 51 h 84"/>
                <a:gd name="T20" fmla="*/ 186 w 119"/>
                <a:gd name="T21" fmla="*/ 39 h 84"/>
                <a:gd name="T22" fmla="*/ 177 w 119"/>
                <a:gd name="T23" fmla="*/ 29 h 84"/>
                <a:gd name="T24" fmla="*/ 164 w 119"/>
                <a:gd name="T25" fmla="*/ 18 h 84"/>
                <a:gd name="T26" fmla="*/ 150 w 119"/>
                <a:gd name="T27" fmla="*/ 13 h 84"/>
                <a:gd name="T28" fmla="*/ 132 w 119"/>
                <a:gd name="T29" fmla="*/ 3 h 84"/>
                <a:gd name="T30" fmla="*/ 115 w 119"/>
                <a:gd name="T31" fmla="*/ 1 h 84"/>
                <a:gd name="T32" fmla="*/ 95 w 119"/>
                <a:gd name="T33" fmla="*/ 0 h 84"/>
                <a:gd name="T34" fmla="*/ 76 w 119"/>
                <a:gd name="T35" fmla="*/ 1 h 84"/>
                <a:gd name="T36" fmla="*/ 59 w 119"/>
                <a:gd name="T37" fmla="*/ 3 h 84"/>
                <a:gd name="T38" fmla="*/ 42 w 119"/>
                <a:gd name="T39" fmla="*/ 13 h 84"/>
                <a:gd name="T40" fmla="*/ 30 w 119"/>
                <a:gd name="T41" fmla="*/ 18 h 84"/>
                <a:gd name="T42" fmla="*/ 16 w 119"/>
                <a:gd name="T43" fmla="*/ 29 h 84"/>
                <a:gd name="T44" fmla="*/ 4 w 119"/>
                <a:gd name="T45" fmla="*/ 39 h 84"/>
                <a:gd name="T46" fmla="*/ 2 w 119"/>
                <a:gd name="T47" fmla="*/ 51 h 84"/>
                <a:gd name="T48" fmla="*/ 0 w 119"/>
                <a:gd name="T49" fmla="*/ 65 h 84"/>
                <a:gd name="T50" fmla="*/ 2 w 119"/>
                <a:gd name="T51" fmla="*/ 78 h 84"/>
                <a:gd name="T52" fmla="*/ 4 w 119"/>
                <a:gd name="T53" fmla="*/ 90 h 84"/>
                <a:gd name="T54" fmla="*/ 16 w 119"/>
                <a:gd name="T55" fmla="*/ 100 h 84"/>
                <a:gd name="T56" fmla="*/ 30 w 119"/>
                <a:gd name="T57" fmla="*/ 107 h 84"/>
                <a:gd name="T58" fmla="*/ 42 w 119"/>
                <a:gd name="T59" fmla="*/ 117 h 84"/>
                <a:gd name="T60" fmla="*/ 59 w 119"/>
                <a:gd name="T61" fmla="*/ 123 h 84"/>
                <a:gd name="T62" fmla="*/ 76 w 119"/>
                <a:gd name="T63" fmla="*/ 124 h 84"/>
                <a:gd name="T64" fmla="*/ 95 w 119"/>
                <a:gd name="T65" fmla="*/ 126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9" h="84">
                  <a:moveTo>
                    <a:pt x="59" y="84"/>
                  </a:moveTo>
                  <a:lnTo>
                    <a:pt x="71" y="82"/>
                  </a:lnTo>
                  <a:lnTo>
                    <a:pt x="82" y="81"/>
                  </a:lnTo>
                  <a:lnTo>
                    <a:pt x="92" y="77"/>
                  </a:lnTo>
                  <a:lnTo>
                    <a:pt x="101" y="71"/>
                  </a:lnTo>
                  <a:lnTo>
                    <a:pt x="108" y="66"/>
                  </a:lnTo>
                  <a:lnTo>
                    <a:pt x="115" y="59"/>
                  </a:lnTo>
                  <a:lnTo>
                    <a:pt x="118" y="51"/>
                  </a:lnTo>
                  <a:lnTo>
                    <a:pt x="119" y="43"/>
                  </a:lnTo>
                  <a:lnTo>
                    <a:pt x="118" y="34"/>
                  </a:lnTo>
                  <a:lnTo>
                    <a:pt x="115" y="26"/>
                  </a:lnTo>
                  <a:lnTo>
                    <a:pt x="108" y="19"/>
                  </a:lnTo>
                  <a:lnTo>
                    <a:pt x="101" y="12"/>
                  </a:lnTo>
                  <a:lnTo>
                    <a:pt x="92" y="7"/>
                  </a:lnTo>
                  <a:lnTo>
                    <a:pt x="82" y="3"/>
                  </a:lnTo>
                  <a:lnTo>
                    <a:pt x="71" y="1"/>
                  </a:lnTo>
                  <a:lnTo>
                    <a:pt x="59" y="0"/>
                  </a:lnTo>
                  <a:lnTo>
                    <a:pt x="47" y="1"/>
                  </a:lnTo>
                  <a:lnTo>
                    <a:pt x="36" y="3"/>
                  </a:lnTo>
                  <a:lnTo>
                    <a:pt x="26" y="7"/>
                  </a:lnTo>
                  <a:lnTo>
                    <a:pt x="18" y="12"/>
                  </a:lnTo>
                  <a:lnTo>
                    <a:pt x="10" y="19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0" y="43"/>
                  </a:lnTo>
                  <a:lnTo>
                    <a:pt x="2" y="51"/>
                  </a:lnTo>
                  <a:lnTo>
                    <a:pt x="4" y="59"/>
                  </a:lnTo>
                  <a:lnTo>
                    <a:pt x="10" y="66"/>
                  </a:lnTo>
                  <a:lnTo>
                    <a:pt x="18" y="71"/>
                  </a:lnTo>
                  <a:lnTo>
                    <a:pt x="26" y="77"/>
                  </a:lnTo>
                  <a:lnTo>
                    <a:pt x="36" y="81"/>
                  </a:lnTo>
                  <a:lnTo>
                    <a:pt x="47" y="82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33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76">
              <a:extLst>
                <a:ext uri="{FF2B5EF4-FFF2-40B4-BE49-F238E27FC236}">
                  <a16:creationId xmlns:a16="http://schemas.microsoft.com/office/drawing/2014/main" id="{51928515-F52A-42AF-B1A8-D3AF3CDE6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2054"/>
              <a:ext cx="589" cy="213"/>
            </a:xfrm>
            <a:custGeom>
              <a:avLst/>
              <a:gdLst>
                <a:gd name="T0" fmla="*/ 0 w 545"/>
                <a:gd name="T1" fmla="*/ 299 h 199"/>
                <a:gd name="T2" fmla="*/ 0 w 545"/>
                <a:gd name="T3" fmla="*/ 295 h 199"/>
                <a:gd name="T4" fmla="*/ 2 w 545"/>
                <a:gd name="T5" fmla="*/ 284 h 199"/>
                <a:gd name="T6" fmla="*/ 4 w 545"/>
                <a:gd name="T7" fmla="*/ 273 h 199"/>
                <a:gd name="T8" fmla="*/ 13 w 545"/>
                <a:gd name="T9" fmla="*/ 252 h 199"/>
                <a:gd name="T10" fmla="*/ 19 w 545"/>
                <a:gd name="T11" fmla="*/ 228 h 199"/>
                <a:gd name="T12" fmla="*/ 31 w 545"/>
                <a:gd name="T13" fmla="*/ 201 h 199"/>
                <a:gd name="T14" fmla="*/ 46 w 545"/>
                <a:gd name="T15" fmla="*/ 176 h 199"/>
                <a:gd name="T16" fmla="*/ 66 w 545"/>
                <a:gd name="T17" fmla="*/ 146 h 199"/>
                <a:gd name="T18" fmla="*/ 90 w 545"/>
                <a:gd name="T19" fmla="*/ 117 h 199"/>
                <a:gd name="T20" fmla="*/ 118 w 545"/>
                <a:gd name="T21" fmla="*/ 91 h 199"/>
                <a:gd name="T22" fmla="*/ 153 w 545"/>
                <a:gd name="T23" fmla="*/ 66 h 199"/>
                <a:gd name="T24" fmla="*/ 197 w 545"/>
                <a:gd name="T25" fmla="*/ 43 h 199"/>
                <a:gd name="T26" fmla="*/ 241 w 545"/>
                <a:gd name="T27" fmla="*/ 24 h 199"/>
                <a:gd name="T28" fmla="*/ 297 w 545"/>
                <a:gd name="T29" fmla="*/ 7 h 199"/>
                <a:gd name="T30" fmla="*/ 359 w 545"/>
                <a:gd name="T31" fmla="*/ 1 h 199"/>
                <a:gd name="T32" fmla="*/ 428 w 545"/>
                <a:gd name="T33" fmla="*/ 0 h 199"/>
                <a:gd name="T34" fmla="*/ 496 w 545"/>
                <a:gd name="T35" fmla="*/ 3 h 199"/>
                <a:gd name="T36" fmla="*/ 561 w 545"/>
                <a:gd name="T37" fmla="*/ 16 h 199"/>
                <a:gd name="T38" fmla="*/ 614 w 545"/>
                <a:gd name="T39" fmla="*/ 28 h 199"/>
                <a:gd name="T40" fmla="*/ 662 w 545"/>
                <a:gd name="T41" fmla="*/ 48 h 199"/>
                <a:gd name="T42" fmla="*/ 706 w 545"/>
                <a:gd name="T43" fmla="*/ 67 h 199"/>
                <a:gd name="T44" fmla="*/ 738 w 545"/>
                <a:gd name="T45" fmla="*/ 93 h 199"/>
                <a:gd name="T46" fmla="*/ 769 w 545"/>
                <a:gd name="T47" fmla="*/ 117 h 199"/>
                <a:gd name="T48" fmla="*/ 797 w 545"/>
                <a:gd name="T49" fmla="*/ 144 h 199"/>
                <a:gd name="T50" fmla="*/ 815 w 545"/>
                <a:gd name="T51" fmla="*/ 172 h 199"/>
                <a:gd name="T52" fmla="*/ 831 w 545"/>
                <a:gd name="T53" fmla="*/ 198 h 199"/>
                <a:gd name="T54" fmla="*/ 844 w 545"/>
                <a:gd name="T55" fmla="*/ 223 h 199"/>
                <a:gd name="T56" fmla="*/ 852 w 545"/>
                <a:gd name="T57" fmla="*/ 244 h 199"/>
                <a:gd name="T58" fmla="*/ 861 w 545"/>
                <a:gd name="T59" fmla="*/ 262 h 199"/>
                <a:gd name="T60" fmla="*/ 864 w 545"/>
                <a:gd name="T61" fmla="*/ 279 h 199"/>
                <a:gd name="T62" fmla="*/ 866 w 545"/>
                <a:gd name="T63" fmla="*/ 294 h 199"/>
                <a:gd name="T64" fmla="*/ 869 w 545"/>
                <a:gd name="T65" fmla="*/ 299 h 199"/>
                <a:gd name="T66" fmla="*/ 0 w 545"/>
                <a:gd name="T67" fmla="*/ 299 h 1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5" h="199">
                  <a:moveTo>
                    <a:pt x="0" y="199"/>
                  </a:moveTo>
                  <a:lnTo>
                    <a:pt x="0" y="196"/>
                  </a:lnTo>
                  <a:lnTo>
                    <a:pt x="2" y="190"/>
                  </a:lnTo>
                  <a:lnTo>
                    <a:pt x="4" y="180"/>
                  </a:lnTo>
                  <a:lnTo>
                    <a:pt x="7" y="167"/>
                  </a:lnTo>
                  <a:lnTo>
                    <a:pt x="13" y="152"/>
                  </a:lnTo>
                  <a:lnTo>
                    <a:pt x="19" y="134"/>
                  </a:lnTo>
                  <a:lnTo>
                    <a:pt x="29" y="117"/>
                  </a:lnTo>
                  <a:lnTo>
                    <a:pt x="41" y="97"/>
                  </a:lnTo>
                  <a:lnTo>
                    <a:pt x="56" y="78"/>
                  </a:lnTo>
                  <a:lnTo>
                    <a:pt x="74" y="60"/>
                  </a:lnTo>
                  <a:lnTo>
                    <a:pt x="96" y="44"/>
                  </a:lnTo>
                  <a:lnTo>
                    <a:pt x="122" y="29"/>
                  </a:lnTo>
                  <a:lnTo>
                    <a:pt x="152" y="17"/>
                  </a:lnTo>
                  <a:lnTo>
                    <a:pt x="186" y="7"/>
                  </a:lnTo>
                  <a:lnTo>
                    <a:pt x="225" y="1"/>
                  </a:lnTo>
                  <a:lnTo>
                    <a:pt x="269" y="0"/>
                  </a:lnTo>
                  <a:lnTo>
                    <a:pt x="312" y="3"/>
                  </a:lnTo>
                  <a:lnTo>
                    <a:pt x="352" y="10"/>
                  </a:lnTo>
                  <a:lnTo>
                    <a:pt x="386" y="19"/>
                  </a:lnTo>
                  <a:lnTo>
                    <a:pt x="416" y="32"/>
                  </a:lnTo>
                  <a:lnTo>
                    <a:pt x="442" y="45"/>
                  </a:lnTo>
                  <a:lnTo>
                    <a:pt x="464" y="62"/>
                  </a:lnTo>
                  <a:lnTo>
                    <a:pt x="483" y="78"/>
                  </a:lnTo>
                  <a:lnTo>
                    <a:pt x="500" y="96"/>
                  </a:lnTo>
                  <a:lnTo>
                    <a:pt x="512" y="114"/>
                  </a:lnTo>
                  <a:lnTo>
                    <a:pt x="522" y="132"/>
                  </a:lnTo>
                  <a:lnTo>
                    <a:pt x="530" y="148"/>
                  </a:lnTo>
                  <a:lnTo>
                    <a:pt x="535" y="163"/>
                  </a:lnTo>
                  <a:lnTo>
                    <a:pt x="540" y="175"/>
                  </a:lnTo>
                  <a:lnTo>
                    <a:pt x="542" y="186"/>
                  </a:lnTo>
                  <a:lnTo>
                    <a:pt x="544" y="195"/>
                  </a:lnTo>
                  <a:lnTo>
                    <a:pt x="545" y="199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33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77">
              <a:extLst>
                <a:ext uri="{FF2B5EF4-FFF2-40B4-BE49-F238E27FC236}">
                  <a16:creationId xmlns:a16="http://schemas.microsoft.com/office/drawing/2014/main" id="{4D94BE0B-94BC-4F65-9D36-8CCA2F103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" y="2225"/>
              <a:ext cx="806" cy="155"/>
            </a:xfrm>
            <a:custGeom>
              <a:avLst/>
              <a:gdLst>
                <a:gd name="T0" fmla="*/ 655 w 746"/>
                <a:gd name="T1" fmla="*/ 216 h 145"/>
                <a:gd name="T2" fmla="*/ 769 w 746"/>
                <a:gd name="T3" fmla="*/ 214 h 145"/>
                <a:gd name="T4" fmla="*/ 876 w 746"/>
                <a:gd name="T5" fmla="*/ 204 h 145"/>
                <a:gd name="T6" fmla="*/ 971 w 746"/>
                <a:gd name="T7" fmla="*/ 193 h 145"/>
                <a:gd name="T8" fmla="*/ 1053 w 746"/>
                <a:gd name="T9" fmla="*/ 177 h 145"/>
                <a:gd name="T10" fmla="*/ 1115 w 746"/>
                <a:gd name="T11" fmla="*/ 159 h 145"/>
                <a:gd name="T12" fmla="*/ 1161 w 746"/>
                <a:gd name="T13" fmla="*/ 143 h 145"/>
                <a:gd name="T14" fmla="*/ 1186 w 746"/>
                <a:gd name="T15" fmla="*/ 120 h 145"/>
                <a:gd name="T16" fmla="*/ 1186 w 746"/>
                <a:gd name="T17" fmla="*/ 99 h 145"/>
                <a:gd name="T18" fmla="*/ 1161 w 746"/>
                <a:gd name="T19" fmla="*/ 77 h 145"/>
                <a:gd name="T20" fmla="*/ 1115 w 746"/>
                <a:gd name="T21" fmla="*/ 59 h 145"/>
                <a:gd name="T22" fmla="*/ 1053 w 746"/>
                <a:gd name="T23" fmla="*/ 38 h 145"/>
                <a:gd name="T24" fmla="*/ 971 w 746"/>
                <a:gd name="T25" fmla="*/ 24 h 145"/>
                <a:gd name="T26" fmla="*/ 876 w 746"/>
                <a:gd name="T27" fmla="*/ 15 h 145"/>
                <a:gd name="T28" fmla="*/ 769 w 746"/>
                <a:gd name="T29" fmla="*/ 3 h 145"/>
                <a:gd name="T30" fmla="*/ 655 w 746"/>
                <a:gd name="T31" fmla="*/ 0 h 145"/>
                <a:gd name="T32" fmla="*/ 532 w 746"/>
                <a:gd name="T33" fmla="*/ 0 h 145"/>
                <a:gd name="T34" fmla="*/ 418 w 746"/>
                <a:gd name="T35" fmla="*/ 3 h 145"/>
                <a:gd name="T36" fmla="*/ 310 w 746"/>
                <a:gd name="T37" fmla="*/ 15 h 145"/>
                <a:gd name="T38" fmla="*/ 217 w 746"/>
                <a:gd name="T39" fmla="*/ 24 h 145"/>
                <a:gd name="T40" fmla="*/ 135 w 746"/>
                <a:gd name="T41" fmla="*/ 38 h 145"/>
                <a:gd name="T42" fmla="*/ 73 w 746"/>
                <a:gd name="T43" fmla="*/ 59 h 145"/>
                <a:gd name="T44" fmla="*/ 27 w 746"/>
                <a:gd name="T45" fmla="*/ 77 h 145"/>
                <a:gd name="T46" fmla="*/ 2 w 746"/>
                <a:gd name="T47" fmla="*/ 99 h 145"/>
                <a:gd name="T48" fmla="*/ 2 w 746"/>
                <a:gd name="T49" fmla="*/ 120 h 145"/>
                <a:gd name="T50" fmla="*/ 27 w 746"/>
                <a:gd name="T51" fmla="*/ 143 h 145"/>
                <a:gd name="T52" fmla="*/ 73 w 746"/>
                <a:gd name="T53" fmla="*/ 159 h 145"/>
                <a:gd name="T54" fmla="*/ 135 w 746"/>
                <a:gd name="T55" fmla="*/ 177 h 145"/>
                <a:gd name="T56" fmla="*/ 217 w 746"/>
                <a:gd name="T57" fmla="*/ 193 h 145"/>
                <a:gd name="T58" fmla="*/ 310 w 746"/>
                <a:gd name="T59" fmla="*/ 204 h 145"/>
                <a:gd name="T60" fmla="*/ 418 w 746"/>
                <a:gd name="T61" fmla="*/ 214 h 145"/>
                <a:gd name="T62" fmla="*/ 532 w 746"/>
                <a:gd name="T63" fmla="*/ 216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46" h="145">
                  <a:moveTo>
                    <a:pt x="373" y="145"/>
                  </a:moveTo>
                  <a:lnTo>
                    <a:pt x="411" y="145"/>
                  </a:lnTo>
                  <a:lnTo>
                    <a:pt x="448" y="144"/>
                  </a:lnTo>
                  <a:lnTo>
                    <a:pt x="484" y="143"/>
                  </a:lnTo>
                  <a:lnTo>
                    <a:pt x="518" y="140"/>
                  </a:lnTo>
                  <a:lnTo>
                    <a:pt x="551" y="137"/>
                  </a:lnTo>
                  <a:lnTo>
                    <a:pt x="582" y="133"/>
                  </a:lnTo>
                  <a:lnTo>
                    <a:pt x="611" y="129"/>
                  </a:lnTo>
                  <a:lnTo>
                    <a:pt x="637" y="124"/>
                  </a:lnTo>
                  <a:lnTo>
                    <a:pt x="662" y="119"/>
                  </a:lnTo>
                  <a:lnTo>
                    <a:pt x="682" y="114"/>
                  </a:lnTo>
                  <a:lnTo>
                    <a:pt x="701" y="107"/>
                  </a:lnTo>
                  <a:lnTo>
                    <a:pt x="718" y="102"/>
                  </a:lnTo>
                  <a:lnTo>
                    <a:pt x="730" y="95"/>
                  </a:lnTo>
                  <a:lnTo>
                    <a:pt x="738" y="88"/>
                  </a:lnTo>
                  <a:lnTo>
                    <a:pt x="745" y="80"/>
                  </a:lnTo>
                  <a:lnTo>
                    <a:pt x="746" y="73"/>
                  </a:lnTo>
                  <a:lnTo>
                    <a:pt x="745" y="66"/>
                  </a:lnTo>
                  <a:lnTo>
                    <a:pt x="738" y="58"/>
                  </a:lnTo>
                  <a:lnTo>
                    <a:pt x="730" y="51"/>
                  </a:lnTo>
                  <a:lnTo>
                    <a:pt x="718" y="44"/>
                  </a:lnTo>
                  <a:lnTo>
                    <a:pt x="701" y="39"/>
                  </a:lnTo>
                  <a:lnTo>
                    <a:pt x="682" y="32"/>
                  </a:lnTo>
                  <a:lnTo>
                    <a:pt x="662" y="26"/>
                  </a:lnTo>
                  <a:lnTo>
                    <a:pt x="637" y="22"/>
                  </a:lnTo>
                  <a:lnTo>
                    <a:pt x="611" y="17"/>
                  </a:lnTo>
                  <a:lnTo>
                    <a:pt x="582" y="13"/>
                  </a:lnTo>
                  <a:lnTo>
                    <a:pt x="551" y="9"/>
                  </a:lnTo>
                  <a:lnTo>
                    <a:pt x="518" y="6"/>
                  </a:lnTo>
                  <a:lnTo>
                    <a:pt x="484" y="3"/>
                  </a:lnTo>
                  <a:lnTo>
                    <a:pt x="448" y="2"/>
                  </a:lnTo>
                  <a:lnTo>
                    <a:pt x="411" y="0"/>
                  </a:lnTo>
                  <a:lnTo>
                    <a:pt x="373" y="0"/>
                  </a:lnTo>
                  <a:lnTo>
                    <a:pt x="334" y="0"/>
                  </a:lnTo>
                  <a:lnTo>
                    <a:pt x="297" y="2"/>
                  </a:lnTo>
                  <a:lnTo>
                    <a:pt x="262" y="3"/>
                  </a:lnTo>
                  <a:lnTo>
                    <a:pt x="228" y="6"/>
                  </a:lnTo>
                  <a:lnTo>
                    <a:pt x="195" y="9"/>
                  </a:lnTo>
                  <a:lnTo>
                    <a:pt x="165" y="13"/>
                  </a:lnTo>
                  <a:lnTo>
                    <a:pt x="136" y="17"/>
                  </a:lnTo>
                  <a:lnTo>
                    <a:pt x="110" y="22"/>
                  </a:lnTo>
                  <a:lnTo>
                    <a:pt x="85" y="26"/>
                  </a:lnTo>
                  <a:lnTo>
                    <a:pt x="65" y="32"/>
                  </a:lnTo>
                  <a:lnTo>
                    <a:pt x="46" y="39"/>
                  </a:lnTo>
                  <a:lnTo>
                    <a:pt x="29" y="44"/>
                  </a:lnTo>
                  <a:lnTo>
                    <a:pt x="17" y="51"/>
                  </a:lnTo>
                  <a:lnTo>
                    <a:pt x="9" y="58"/>
                  </a:lnTo>
                  <a:lnTo>
                    <a:pt x="2" y="66"/>
                  </a:lnTo>
                  <a:lnTo>
                    <a:pt x="0" y="73"/>
                  </a:lnTo>
                  <a:lnTo>
                    <a:pt x="2" y="80"/>
                  </a:lnTo>
                  <a:lnTo>
                    <a:pt x="9" y="88"/>
                  </a:lnTo>
                  <a:lnTo>
                    <a:pt x="17" y="95"/>
                  </a:lnTo>
                  <a:lnTo>
                    <a:pt x="29" y="102"/>
                  </a:lnTo>
                  <a:lnTo>
                    <a:pt x="46" y="107"/>
                  </a:lnTo>
                  <a:lnTo>
                    <a:pt x="65" y="114"/>
                  </a:lnTo>
                  <a:lnTo>
                    <a:pt x="85" y="119"/>
                  </a:lnTo>
                  <a:lnTo>
                    <a:pt x="110" y="124"/>
                  </a:lnTo>
                  <a:lnTo>
                    <a:pt x="136" y="129"/>
                  </a:lnTo>
                  <a:lnTo>
                    <a:pt x="165" y="133"/>
                  </a:lnTo>
                  <a:lnTo>
                    <a:pt x="195" y="137"/>
                  </a:lnTo>
                  <a:lnTo>
                    <a:pt x="228" y="140"/>
                  </a:lnTo>
                  <a:lnTo>
                    <a:pt x="262" y="143"/>
                  </a:lnTo>
                  <a:lnTo>
                    <a:pt x="297" y="144"/>
                  </a:lnTo>
                  <a:lnTo>
                    <a:pt x="334" y="145"/>
                  </a:lnTo>
                  <a:lnTo>
                    <a:pt x="373" y="145"/>
                  </a:lnTo>
                  <a:close/>
                </a:path>
              </a:pathLst>
            </a:custGeom>
            <a:solidFill>
              <a:srgbClr val="33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78">
              <a:extLst>
                <a:ext uri="{FF2B5EF4-FFF2-40B4-BE49-F238E27FC236}">
                  <a16:creationId xmlns:a16="http://schemas.microsoft.com/office/drawing/2014/main" id="{93875BA3-2663-4002-9302-DF76A5A0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" y="2081"/>
              <a:ext cx="534" cy="230"/>
            </a:xfrm>
            <a:custGeom>
              <a:avLst/>
              <a:gdLst>
                <a:gd name="T0" fmla="*/ 243 w 494"/>
                <a:gd name="T1" fmla="*/ 14 h 215"/>
                <a:gd name="T2" fmla="*/ 109 w 494"/>
                <a:gd name="T3" fmla="*/ 80 h 215"/>
                <a:gd name="T4" fmla="*/ 0 w 494"/>
                <a:gd name="T5" fmla="*/ 265 h 215"/>
                <a:gd name="T6" fmla="*/ 31 w 494"/>
                <a:gd name="T7" fmla="*/ 278 h 215"/>
                <a:gd name="T8" fmla="*/ 120 w 494"/>
                <a:gd name="T9" fmla="*/ 296 h 215"/>
                <a:gd name="T10" fmla="*/ 261 w 494"/>
                <a:gd name="T11" fmla="*/ 317 h 215"/>
                <a:gd name="T12" fmla="*/ 456 w 494"/>
                <a:gd name="T13" fmla="*/ 322 h 215"/>
                <a:gd name="T14" fmla="*/ 697 w 494"/>
                <a:gd name="T15" fmla="*/ 302 h 215"/>
                <a:gd name="T16" fmla="*/ 776 w 494"/>
                <a:gd name="T17" fmla="*/ 293 h 215"/>
                <a:gd name="T18" fmla="*/ 711 w 494"/>
                <a:gd name="T19" fmla="*/ 296 h 215"/>
                <a:gd name="T20" fmla="*/ 611 w 494"/>
                <a:gd name="T21" fmla="*/ 297 h 215"/>
                <a:gd name="T22" fmla="*/ 495 w 494"/>
                <a:gd name="T23" fmla="*/ 300 h 215"/>
                <a:gd name="T24" fmla="*/ 379 w 494"/>
                <a:gd name="T25" fmla="*/ 297 h 215"/>
                <a:gd name="T26" fmla="*/ 263 w 494"/>
                <a:gd name="T27" fmla="*/ 288 h 215"/>
                <a:gd name="T28" fmla="*/ 250 w 494"/>
                <a:gd name="T29" fmla="*/ 282 h 215"/>
                <a:gd name="T30" fmla="*/ 302 w 494"/>
                <a:gd name="T31" fmla="*/ 283 h 215"/>
                <a:gd name="T32" fmla="*/ 322 w 494"/>
                <a:gd name="T33" fmla="*/ 283 h 215"/>
                <a:gd name="T34" fmla="*/ 399 w 494"/>
                <a:gd name="T35" fmla="*/ 283 h 215"/>
                <a:gd name="T36" fmla="*/ 505 w 494"/>
                <a:gd name="T37" fmla="*/ 280 h 215"/>
                <a:gd name="T38" fmla="*/ 617 w 494"/>
                <a:gd name="T39" fmla="*/ 275 h 215"/>
                <a:gd name="T40" fmla="*/ 707 w 494"/>
                <a:gd name="T41" fmla="*/ 259 h 215"/>
                <a:gd name="T42" fmla="*/ 742 w 494"/>
                <a:gd name="T43" fmla="*/ 244 h 215"/>
                <a:gd name="T44" fmla="*/ 693 w 494"/>
                <a:gd name="T45" fmla="*/ 244 h 215"/>
                <a:gd name="T46" fmla="*/ 609 w 494"/>
                <a:gd name="T47" fmla="*/ 242 h 215"/>
                <a:gd name="T48" fmla="*/ 509 w 494"/>
                <a:gd name="T49" fmla="*/ 242 h 215"/>
                <a:gd name="T50" fmla="*/ 419 w 494"/>
                <a:gd name="T51" fmla="*/ 240 h 215"/>
                <a:gd name="T52" fmla="*/ 360 w 494"/>
                <a:gd name="T53" fmla="*/ 232 h 215"/>
                <a:gd name="T54" fmla="*/ 387 w 494"/>
                <a:gd name="T55" fmla="*/ 229 h 215"/>
                <a:gd name="T56" fmla="*/ 452 w 494"/>
                <a:gd name="T57" fmla="*/ 228 h 215"/>
                <a:gd name="T58" fmla="*/ 539 w 494"/>
                <a:gd name="T59" fmla="*/ 223 h 215"/>
                <a:gd name="T60" fmla="*/ 626 w 494"/>
                <a:gd name="T61" fmla="*/ 212 h 215"/>
                <a:gd name="T62" fmla="*/ 697 w 494"/>
                <a:gd name="T63" fmla="*/ 199 h 215"/>
                <a:gd name="T64" fmla="*/ 746 w 494"/>
                <a:gd name="T65" fmla="*/ 185 h 215"/>
                <a:gd name="T66" fmla="*/ 727 w 494"/>
                <a:gd name="T67" fmla="*/ 189 h 215"/>
                <a:gd name="T68" fmla="*/ 705 w 494"/>
                <a:gd name="T69" fmla="*/ 195 h 215"/>
                <a:gd name="T70" fmla="*/ 635 w 494"/>
                <a:gd name="T71" fmla="*/ 193 h 215"/>
                <a:gd name="T72" fmla="*/ 491 w 494"/>
                <a:gd name="T73" fmla="*/ 185 h 215"/>
                <a:gd name="T74" fmla="*/ 415 w 494"/>
                <a:gd name="T75" fmla="*/ 178 h 215"/>
                <a:gd name="T76" fmla="*/ 505 w 494"/>
                <a:gd name="T77" fmla="*/ 174 h 215"/>
                <a:gd name="T78" fmla="*/ 635 w 494"/>
                <a:gd name="T79" fmla="*/ 155 h 215"/>
                <a:gd name="T80" fmla="*/ 604 w 494"/>
                <a:gd name="T81" fmla="*/ 86 h 215"/>
                <a:gd name="T82" fmla="*/ 419 w 494"/>
                <a:gd name="T83" fmla="*/ 40 h 215"/>
                <a:gd name="T84" fmla="*/ 486 w 494"/>
                <a:gd name="T85" fmla="*/ 19 h 215"/>
                <a:gd name="T86" fmla="*/ 403 w 494"/>
                <a:gd name="T87" fmla="*/ 3 h 215"/>
                <a:gd name="T88" fmla="*/ 280 w 494"/>
                <a:gd name="T89" fmla="*/ 3 h 2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4" h="215">
                  <a:moveTo>
                    <a:pt x="176" y="3"/>
                  </a:moveTo>
                  <a:lnTo>
                    <a:pt x="170" y="4"/>
                  </a:lnTo>
                  <a:lnTo>
                    <a:pt x="153" y="8"/>
                  </a:lnTo>
                  <a:lnTo>
                    <a:pt x="129" y="16"/>
                  </a:lnTo>
                  <a:lnTo>
                    <a:pt x="100" y="31"/>
                  </a:lnTo>
                  <a:lnTo>
                    <a:pt x="68" y="53"/>
                  </a:lnTo>
                  <a:lnTo>
                    <a:pt x="40" y="83"/>
                  </a:lnTo>
                  <a:lnTo>
                    <a:pt x="16" y="124"/>
                  </a:lnTo>
                  <a:lnTo>
                    <a:pt x="0" y="178"/>
                  </a:lnTo>
                  <a:lnTo>
                    <a:pt x="3" y="179"/>
                  </a:lnTo>
                  <a:lnTo>
                    <a:pt x="8" y="181"/>
                  </a:lnTo>
                  <a:lnTo>
                    <a:pt x="19" y="185"/>
                  </a:lnTo>
                  <a:lnTo>
                    <a:pt x="34" y="187"/>
                  </a:lnTo>
                  <a:lnTo>
                    <a:pt x="52" y="193"/>
                  </a:lnTo>
                  <a:lnTo>
                    <a:pt x="75" y="197"/>
                  </a:lnTo>
                  <a:lnTo>
                    <a:pt x="101" y="202"/>
                  </a:lnTo>
                  <a:lnTo>
                    <a:pt x="131" y="207"/>
                  </a:lnTo>
                  <a:lnTo>
                    <a:pt x="164" y="211"/>
                  </a:lnTo>
                  <a:lnTo>
                    <a:pt x="201" y="213"/>
                  </a:lnTo>
                  <a:lnTo>
                    <a:pt x="242" y="215"/>
                  </a:lnTo>
                  <a:lnTo>
                    <a:pt x="286" y="215"/>
                  </a:lnTo>
                  <a:lnTo>
                    <a:pt x="334" y="213"/>
                  </a:lnTo>
                  <a:lnTo>
                    <a:pt x="385" y="209"/>
                  </a:lnTo>
                  <a:lnTo>
                    <a:pt x="438" y="202"/>
                  </a:lnTo>
                  <a:lnTo>
                    <a:pt x="494" y="194"/>
                  </a:lnTo>
                  <a:lnTo>
                    <a:pt x="491" y="194"/>
                  </a:lnTo>
                  <a:lnTo>
                    <a:pt x="486" y="194"/>
                  </a:lnTo>
                  <a:lnTo>
                    <a:pt x="475" y="196"/>
                  </a:lnTo>
                  <a:lnTo>
                    <a:pt x="461" y="196"/>
                  </a:lnTo>
                  <a:lnTo>
                    <a:pt x="446" y="197"/>
                  </a:lnTo>
                  <a:lnTo>
                    <a:pt x="427" y="197"/>
                  </a:lnTo>
                  <a:lnTo>
                    <a:pt x="406" y="198"/>
                  </a:lnTo>
                  <a:lnTo>
                    <a:pt x="383" y="198"/>
                  </a:lnTo>
                  <a:lnTo>
                    <a:pt x="360" y="200"/>
                  </a:lnTo>
                  <a:lnTo>
                    <a:pt x="335" y="200"/>
                  </a:lnTo>
                  <a:lnTo>
                    <a:pt x="311" y="200"/>
                  </a:lnTo>
                  <a:lnTo>
                    <a:pt x="286" y="200"/>
                  </a:lnTo>
                  <a:lnTo>
                    <a:pt x="261" y="200"/>
                  </a:lnTo>
                  <a:lnTo>
                    <a:pt x="238" y="198"/>
                  </a:lnTo>
                  <a:lnTo>
                    <a:pt x="216" y="197"/>
                  </a:lnTo>
                  <a:lnTo>
                    <a:pt x="196" y="196"/>
                  </a:lnTo>
                  <a:lnTo>
                    <a:pt x="165" y="193"/>
                  </a:lnTo>
                  <a:lnTo>
                    <a:pt x="152" y="190"/>
                  </a:lnTo>
                  <a:lnTo>
                    <a:pt x="149" y="189"/>
                  </a:lnTo>
                  <a:lnTo>
                    <a:pt x="156" y="189"/>
                  </a:lnTo>
                  <a:lnTo>
                    <a:pt x="167" y="189"/>
                  </a:lnTo>
                  <a:lnTo>
                    <a:pt x="179" y="189"/>
                  </a:lnTo>
                  <a:lnTo>
                    <a:pt x="189" y="190"/>
                  </a:lnTo>
                  <a:lnTo>
                    <a:pt x="193" y="190"/>
                  </a:lnTo>
                  <a:lnTo>
                    <a:pt x="196" y="190"/>
                  </a:lnTo>
                  <a:lnTo>
                    <a:pt x="202" y="190"/>
                  </a:lnTo>
                  <a:lnTo>
                    <a:pt x="215" y="190"/>
                  </a:lnTo>
                  <a:lnTo>
                    <a:pt x="230" y="190"/>
                  </a:lnTo>
                  <a:lnTo>
                    <a:pt x="249" y="190"/>
                  </a:lnTo>
                  <a:lnTo>
                    <a:pt x="270" y="189"/>
                  </a:lnTo>
                  <a:lnTo>
                    <a:pt x="291" y="189"/>
                  </a:lnTo>
                  <a:lnTo>
                    <a:pt x="316" y="187"/>
                  </a:lnTo>
                  <a:lnTo>
                    <a:pt x="339" y="186"/>
                  </a:lnTo>
                  <a:lnTo>
                    <a:pt x="363" y="185"/>
                  </a:lnTo>
                  <a:lnTo>
                    <a:pt x="386" y="182"/>
                  </a:lnTo>
                  <a:lnTo>
                    <a:pt x="408" y="179"/>
                  </a:lnTo>
                  <a:lnTo>
                    <a:pt x="427" y="176"/>
                  </a:lnTo>
                  <a:lnTo>
                    <a:pt x="443" y="172"/>
                  </a:lnTo>
                  <a:lnTo>
                    <a:pt x="457" y="168"/>
                  </a:lnTo>
                  <a:lnTo>
                    <a:pt x="467" y="163"/>
                  </a:lnTo>
                  <a:lnTo>
                    <a:pt x="464" y="163"/>
                  </a:lnTo>
                  <a:lnTo>
                    <a:pt x="458" y="163"/>
                  </a:lnTo>
                  <a:lnTo>
                    <a:pt x="447" y="163"/>
                  </a:lnTo>
                  <a:lnTo>
                    <a:pt x="435" y="163"/>
                  </a:lnTo>
                  <a:lnTo>
                    <a:pt x="419" y="163"/>
                  </a:lnTo>
                  <a:lnTo>
                    <a:pt x="401" y="163"/>
                  </a:lnTo>
                  <a:lnTo>
                    <a:pt x="382" y="161"/>
                  </a:lnTo>
                  <a:lnTo>
                    <a:pt x="361" y="161"/>
                  </a:lnTo>
                  <a:lnTo>
                    <a:pt x="341" y="161"/>
                  </a:lnTo>
                  <a:lnTo>
                    <a:pt x="319" y="161"/>
                  </a:lnTo>
                  <a:lnTo>
                    <a:pt x="300" y="160"/>
                  </a:lnTo>
                  <a:lnTo>
                    <a:pt x="280" y="159"/>
                  </a:lnTo>
                  <a:lnTo>
                    <a:pt x="263" y="159"/>
                  </a:lnTo>
                  <a:lnTo>
                    <a:pt x="248" y="157"/>
                  </a:lnTo>
                  <a:lnTo>
                    <a:pt x="235" y="156"/>
                  </a:lnTo>
                  <a:lnTo>
                    <a:pt x="226" y="155"/>
                  </a:lnTo>
                  <a:lnTo>
                    <a:pt x="227" y="155"/>
                  </a:lnTo>
                  <a:lnTo>
                    <a:pt x="234" y="155"/>
                  </a:lnTo>
                  <a:lnTo>
                    <a:pt x="242" y="153"/>
                  </a:lnTo>
                  <a:lnTo>
                    <a:pt x="254" y="153"/>
                  </a:lnTo>
                  <a:lnTo>
                    <a:pt x="268" y="152"/>
                  </a:lnTo>
                  <a:lnTo>
                    <a:pt x="283" y="152"/>
                  </a:lnTo>
                  <a:lnTo>
                    <a:pt x="301" y="150"/>
                  </a:lnTo>
                  <a:lnTo>
                    <a:pt x="319" y="149"/>
                  </a:lnTo>
                  <a:lnTo>
                    <a:pt x="338" y="148"/>
                  </a:lnTo>
                  <a:lnTo>
                    <a:pt x="357" y="145"/>
                  </a:lnTo>
                  <a:lnTo>
                    <a:pt x="375" y="144"/>
                  </a:lnTo>
                  <a:lnTo>
                    <a:pt x="393" y="141"/>
                  </a:lnTo>
                  <a:lnTo>
                    <a:pt x="409" y="138"/>
                  </a:lnTo>
                  <a:lnTo>
                    <a:pt x="424" y="137"/>
                  </a:lnTo>
                  <a:lnTo>
                    <a:pt x="438" y="133"/>
                  </a:lnTo>
                  <a:lnTo>
                    <a:pt x="447" y="130"/>
                  </a:lnTo>
                  <a:lnTo>
                    <a:pt x="461" y="124"/>
                  </a:lnTo>
                  <a:lnTo>
                    <a:pt x="467" y="123"/>
                  </a:lnTo>
                  <a:lnTo>
                    <a:pt x="465" y="122"/>
                  </a:lnTo>
                  <a:lnTo>
                    <a:pt x="461" y="123"/>
                  </a:lnTo>
                  <a:lnTo>
                    <a:pt x="456" y="126"/>
                  </a:lnTo>
                  <a:lnTo>
                    <a:pt x="449" y="127"/>
                  </a:lnTo>
                  <a:lnTo>
                    <a:pt x="443" y="128"/>
                  </a:lnTo>
                  <a:lnTo>
                    <a:pt x="441" y="130"/>
                  </a:lnTo>
                  <a:lnTo>
                    <a:pt x="435" y="130"/>
                  </a:lnTo>
                  <a:lnTo>
                    <a:pt x="420" y="128"/>
                  </a:lnTo>
                  <a:lnTo>
                    <a:pt x="397" y="128"/>
                  </a:lnTo>
                  <a:lnTo>
                    <a:pt x="369" y="127"/>
                  </a:lnTo>
                  <a:lnTo>
                    <a:pt x="339" y="126"/>
                  </a:lnTo>
                  <a:lnTo>
                    <a:pt x="308" y="123"/>
                  </a:lnTo>
                  <a:lnTo>
                    <a:pt x="279" y="122"/>
                  </a:lnTo>
                  <a:lnTo>
                    <a:pt x="253" y="119"/>
                  </a:lnTo>
                  <a:lnTo>
                    <a:pt x="259" y="119"/>
                  </a:lnTo>
                  <a:lnTo>
                    <a:pt x="271" y="119"/>
                  </a:lnTo>
                  <a:lnTo>
                    <a:pt x="291" y="119"/>
                  </a:lnTo>
                  <a:lnTo>
                    <a:pt x="316" y="116"/>
                  </a:lnTo>
                  <a:lnTo>
                    <a:pt x="343" y="113"/>
                  </a:lnTo>
                  <a:lnTo>
                    <a:pt x="371" y="109"/>
                  </a:lnTo>
                  <a:lnTo>
                    <a:pt x="397" y="104"/>
                  </a:lnTo>
                  <a:lnTo>
                    <a:pt x="419" y="94"/>
                  </a:lnTo>
                  <a:lnTo>
                    <a:pt x="263" y="90"/>
                  </a:lnTo>
                  <a:lnTo>
                    <a:pt x="378" y="57"/>
                  </a:lnTo>
                  <a:lnTo>
                    <a:pt x="276" y="50"/>
                  </a:lnTo>
                  <a:lnTo>
                    <a:pt x="338" y="31"/>
                  </a:lnTo>
                  <a:lnTo>
                    <a:pt x="263" y="27"/>
                  </a:lnTo>
                  <a:lnTo>
                    <a:pt x="315" y="18"/>
                  </a:lnTo>
                  <a:lnTo>
                    <a:pt x="312" y="16"/>
                  </a:lnTo>
                  <a:lnTo>
                    <a:pt x="304" y="13"/>
                  </a:lnTo>
                  <a:lnTo>
                    <a:pt x="291" y="11"/>
                  </a:lnTo>
                  <a:lnTo>
                    <a:pt x="274" y="7"/>
                  </a:lnTo>
                  <a:lnTo>
                    <a:pt x="253" y="3"/>
                  </a:lnTo>
                  <a:lnTo>
                    <a:pt x="230" y="1"/>
                  </a:lnTo>
                  <a:lnTo>
                    <a:pt x="204" y="0"/>
                  </a:lnTo>
                  <a:lnTo>
                    <a:pt x="176" y="3"/>
                  </a:lnTo>
                  <a:close/>
                </a:path>
              </a:pathLst>
            </a:custGeom>
            <a:solidFill>
              <a:srgbClr val="829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79">
              <a:extLst>
                <a:ext uri="{FF2B5EF4-FFF2-40B4-BE49-F238E27FC236}">
                  <a16:creationId xmlns:a16="http://schemas.microsoft.com/office/drawing/2014/main" id="{0AFBAFC6-1971-4C4B-A82E-564CE3ABD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2023"/>
              <a:ext cx="72" cy="34"/>
            </a:xfrm>
            <a:custGeom>
              <a:avLst/>
              <a:gdLst>
                <a:gd name="T0" fmla="*/ 51 w 67"/>
                <a:gd name="T1" fmla="*/ 46 h 32"/>
                <a:gd name="T2" fmla="*/ 73 w 67"/>
                <a:gd name="T3" fmla="*/ 43 h 32"/>
                <a:gd name="T4" fmla="*/ 89 w 67"/>
                <a:gd name="T5" fmla="*/ 40 h 32"/>
                <a:gd name="T6" fmla="*/ 99 w 67"/>
                <a:gd name="T7" fmla="*/ 32 h 32"/>
                <a:gd name="T8" fmla="*/ 103 w 67"/>
                <a:gd name="T9" fmla="*/ 23 h 32"/>
                <a:gd name="T10" fmla="*/ 99 w 67"/>
                <a:gd name="T11" fmla="*/ 17 h 32"/>
                <a:gd name="T12" fmla="*/ 89 w 67"/>
                <a:gd name="T13" fmla="*/ 6 h 32"/>
                <a:gd name="T14" fmla="*/ 73 w 67"/>
                <a:gd name="T15" fmla="*/ 2 h 32"/>
                <a:gd name="T16" fmla="*/ 51 w 67"/>
                <a:gd name="T17" fmla="*/ 0 h 32"/>
                <a:gd name="T18" fmla="*/ 29 w 67"/>
                <a:gd name="T19" fmla="*/ 2 h 32"/>
                <a:gd name="T20" fmla="*/ 16 w 67"/>
                <a:gd name="T21" fmla="*/ 6 h 32"/>
                <a:gd name="T22" fmla="*/ 3 w 67"/>
                <a:gd name="T23" fmla="*/ 17 h 32"/>
                <a:gd name="T24" fmla="*/ 0 w 67"/>
                <a:gd name="T25" fmla="*/ 23 h 32"/>
                <a:gd name="T26" fmla="*/ 3 w 67"/>
                <a:gd name="T27" fmla="*/ 32 h 32"/>
                <a:gd name="T28" fmla="*/ 16 w 67"/>
                <a:gd name="T29" fmla="*/ 40 h 32"/>
                <a:gd name="T30" fmla="*/ 29 w 67"/>
                <a:gd name="T31" fmla="*/ 43 h 32"/>
                <a:gd name="T32" fmla="*/ 51 w 67"/>
                <a:gd name="T33" fmla="*/ 4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32">
                  <a:moveTo>
                    <a:pt x="33" y="32"/>
                  </a:moveTo>
                  <a:lnTo>
                    <a:pt x="47" y="30"/>
                  </a:lnTo>
                  <a:lnTo>
                    <a:pt x="58" y="28"/>
                  </a:lnTo>
                  <a:lnTo>
                    <a:pt x="64" y="22"/>
                  </a:lnTo>
                  <a:lnTo>
                    <a:pt x="67" y="17"/>
                  </a:lnTo>
                  <a:lnTo>
                    <a:pt x="64" y="11"/>
                  </a:lnTo>
                  <a:lnTo>
                    <a:pt x="58" y="6"/>
                  </a:lnTo>
                  <a:lnTo>
                    <a:pt x="47" y="2"/>
                  </a:lnTo>
                  <a:lnTo>
                    <a:pt x="33" y="0"/>
                  </a:lnTo>
                  <a:lnTo>
                    <a:pt x="19" y="2"/>
                  </a:lnTo>
                  <a:lnTo>
                    <a:pt x="10" y="6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10" y="28"/>
                  </a:lnTo>
                  <a:lnTo>
                    <a:pt x="19" y="30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829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80">
              <a:extLst>
                <a:ext uri="{FF2B5EF4-FFF2-40B4-BE49-F238E27FC236}">
                  <a16:creationId xmlns:a16="http://schemas.microsoft.com/office/drawing/2014/main" id="{12CB3E76-B955-4098-ACFE-0633403B6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110"/>
              <a:ext cx="156" cy="149"/>
            </a:xfrm>
            <a:custGeom>
              <a:avLst/>
              <a:gdLst>
                <a:gd name="T0" fmla="*/ 189 w 145"/>
                <a:gd name="T1" fmla="*/ 0 h 140"/>
                <a:gd name="T2" fmla="*/ 183 w 145"/>
                <a:gd name="T3" fmla="*/ 0 h 140"/>
                <a:gd name="T4" fmla="*/ 164 w 145"/>
                <a:gd name="T5" fmla="*/ 3 h 140"/>
                <a:gd name="T6" fmla="*/ 138 w 145"/>
                <a:gd name="T7" fmla="*/ 14 h 140"/>
                <a:gd name="T8" fmla="*/ 109 w 145"/>
                <a:gd name="T9" fmla="*/ 24 h 140"/>
                <a:gd name="T10" fmla="*/ 75 w 145"/>
                <a:gd name="T11" fmla="*/ 49 h 140"/>
                <a:gd name="T12" fmla="*/ 45 w 145"/>
                <a:gd name="T13" fmla="*/ 86 h 140"/>
                <a:gd name="T14" fmla="*/ 17 w 145"/>
                <a:gd name="T15" fmla="*/ 137 h 140"/>
                <a:gd name="T16" fmla="*/ 0 w 145"/>
                <a:gd name="T17" fmla="*/ 204 h 140"/>
                <a:gd name="T18" fmla="*/ 1 w 145"/>
                <a:gd name="T19" fmla="*/ 198 h 140"/>
                <a:gd name="T20" fmla="*/ 4 w 145"/>
                <a:gd name="T21" fmla="*/ 179 h 140"/>
                <a:gd name="T22" fmla="*/ 17 w 145"/>
                <a:gd name="T23" fmla="*/ 156 h 140"/>
                <a:gd name="T24" fmla="*/ 34 w 145"/>
                <a:gd name="T25" fmla="*/ 129 h 140"/>
                <a:gd name="T26" fmla="*/ 59 w 145"/>
                <a:gd name="T27" fmla="*/ 102 h 140"/>
                <a:gd name="T28" fmla="*/ 95 w 145"/>
                <a:gd name="T29" fmla="*/ 78 h 140"/>
                <a:gd name="T30" fmla="*/ 143 w 145"/>
                <a:gd name="T31" fmla="*/ 63 h 140"/>
                <a:gd name="T32" fmla="*/ 201 w 145"/>
                <a:gd name="T33" fmla="*/ 54 h 140"/>
                <a:gd name="T34" fmla="*/ 203 w 145"/>
                <a:gd name="T35" fmla="*/ 54 h 140"/>
                <a:gd name="T36" fmla="*/ 210 w 145"/>
                <a:gd name="T37" fmla="*/ 49 h 140"/>
                <a:gd name="T38" fmla="*/ 215 w 145"/>
                <a:gd name="T39" fmla="*/ 46 h 140"/>
                <a:gd name="T40" fmla="*/ 225 w 145"/>
                <a:gd name="T41" fmla="*/ 42 h 140"/>
                <a:gd name="T42" fmla="*/ 226 w 145"/>
                <a:gd name="T43" fmla="*/ 34 h 140"/>
                <a:gd name="T44" fmla="*/ 225 w 145"/>
                <a:gd name="T45" fmla="*/ 23 h 140"/>
                <a:gd name="T46" fmla="*/ 210 w 145"/>
                <a:gd name="T47" fmla="*/ 16 h 140"/>
                <a:gd name="T48" fmla="*/ 189 w 145"/>
                <a:gd name="T49" fmla="*/ 0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5" h="140">
                  <a:moveTo>
                    <a:pt x="122" y="0"/>
                  </a:moveTo>
                  <a:lnTo>
                    <a:pt x="118" y="0"/>
                  </a:lnTo>
                  <a:lnTo>
                    <a:pt x="105" y="3"/>
                  </a:lnTo>
                  <a:lnTo>
                    <a:pt x="89" y="8"/>
                  </a:lnTo>
                  <a:lnTo>
                    <a:pt x="70" y="18"/>
                  </a:lnTo>
                  <a:lnTo>
                    <a:pt x="48" y="34"/>
                  </a:lnTo>
                  <a:lnTo>
                    <a:pt x="29" y="59"/>
                  </a:lnTo>
                  <a:lnTo>
                    <a:pt x="11" y="95"/>
                  </a:lnTo>
                  <a:lnTo>
                    <a:pt x="0" y="140"/>
                  </a:lnTo>
                  <a:lnTo>
                    <a:pt x="1" y="136"/>
                  </a:lnTo>
                  <a:lnTo>
                    <a:pt x="4" y="123"/>
                  </a:lnTo>
                  <a:lnTo>
                    <a:pt x="11" y="108"/>
                  </a:lnTo>
                  <a:lnTo>
                    <a:pt x="22" y="89"/>
                  </a:lnTo>
                  <a:lnTo>
                    <a:pt x="38" y="70"/>
                  </a:lnTo>
                  <a:lnTo>
                    <a:pt x="61" y="54"/>
                  </a:lnTo>
                  <a:lnTo>
                    <a:pt x="92" y="43"/>
                  </a:lnTo>
                  <a:lnTo>
                    <a:pt x="130" y="37"/>
                  </a:lnTo>
                  <a:lnTo>
                    <a:pt x="131" y="37"/>
                  </a:lnTo>
                  <a:lnTo>
                    <a:pt x="135" y="34"/>
                  </a:lnTo>
                  <a:lnTo>
                    <a:pt x="139" y="32"/>
                  </a:lnTo>
                  <a:lnTo>
                    <a:pt x="144" y="29"/>
                  </a:lnTo>
                  <a:lnTo>
                    <a:pt x="145" y="23"/>
                  </a:lnTo>
                  <a:lnTo>
                    <a:pt x="144" y="17"/>
                  </a:lnTo>
                  <a:lnTo>
                    <a:pt x="135" y="1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CEDB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81">
              <a:extLst>
                <a:ext uri="{FF2B5EF4-FFF2-40B4-BE49-F238E27FC236}">
                  <a16:creationId xmlns:a16="http://schemas.microsoft.com/office/drawing/2014/main" id="{011C5EFC-07C8-4282-A5F4-C68D00277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296"/>
              <a:ext cx="617" cy="55"/>
            </a:xfrm>
            <a:custGeom>
              <a:avLst/>
              <a:gdLst>
                <a:gd name="T0" fmla="*/ 3 w 570"/>
                <a:gd name="T1" fmla="*/ 1 h 52"/>
                <a:gd name="T2" fmla="*/ 35 w 570"/>
                <a:gd name="T3" fmla="*/ 6 h 52"/>
                <a:gd name="T4" fmla="*/ 96 w 570"/>
                <a:gd name="T5" fmla="*/ 20 h 52"/>
                <a:gd name="T6" fmla="*/ 186 w 570"/>
                <a:gd name="T7" fmla="*/ 30 h 52"/>
                <a:gd name="T8" fmla="*/ 304 w 570"/>
                <a:gd name="T9" fmla="*/ 41 h 52"/>
                <a:gd name="T10" fmla="*/ 449 w 570"/>
                <a:gd name="T11" fmla="*/ 44 h 52"/>
                <a:gd name="T12" fmla="*/ 619 w 570"/>
                <a:gd name="T13" fmla="*/ 41 h 52"/>
                <a:gd name="T14" fmla="*/ 812 w 570"/>
                <a:gd name="T15" fmla="*/ 25 h 52"/>
                <a:gd name="T16" fmla="*/ 914 w 570"/>
                <a:gd name="T17" fmla="*/ 17 h 52"/>
                <a:gd name="T18" fmla="*/ 898 w 570"/>
                <a:gd name="T19" fmla="*/ 20 h 52"/>
                <a:gd name="T20" fmla="*/ 865 w 570"/>
                <a:gd name="T21" fmla="*/ 25 h 52"/>
                <a:gd name="T22" fmla="*/ 822 w 570"/>
                <a:gd name="T23" fmla="*/ 36 h 52"/>
                <a:gd name="T24" fmla="*/ 764 w 570"/>
                <a:gd name="T25" fmla="*/ 42 h 52"/>
                <a:gd name="T26" fmla="*/ 698 w 570"/>
                <a:gd name="T27" fmla="*/ 50 h 52"/>
                <a:gd name="T28" fmla="*/ 626 w 570"/>
                <a:gd name="T29" fmla="*/ 57 h 52"/>
                <a:gd name="T30" fmla="*/ 542 w 570"/>
                <a:gd name="T31" fmla="*/ 62 h 52"/>
                <a:gd name="T32" fmla="*/ 501 w 570"/>
                <a:gd name="T33" fmla="*/ 62 h 52"/>
                <a:gd name="T34" fmla="*/ 523 w 570"/>
                <a:gd name="T35" fmla="*/ 62 h 52"/>
                <a:gd name="T36" fmla="*/ 563 w 570"/>
                <a:gd name="T37" fmla="*/ 62 h 52"/>
                <a:gd name="T38" fmla="*/ 613 w 570"/>
                <a:gd name="T39" fmla="*/ 62 h 52"/>
                <a:gd name="T40" fmla="*/ 671 w 570"/>
                <a:gd name="T41" fmla="*/ 62 h 52"/>
                <a:gd name="T42" fmla="*/ 734 w 570"/>
                <a:gd name="T43" fmla="*/ 60 h 52"/>
                <a:gd name="T44" fmla="*/ 793 w 570"/>
                <a:gd name="T45" fmla="*/ 56 h 52"/>
                <a:gd name="T46" fmla="*/ 840 w 570"/>
                <a:gd name="T47" fmla="*/ 51 h 52"/>
                <a:gd name="T48" fmla="*/ 853 w 570"/>
                <a:gd name="T49" fmla="*/ 47 h 52"/>
                <a:gd name="T50" fmla="*/ 822 w 570"/>
                <a:gd name="T51" fmla="*/ 53 h 52"/>
                <a:gd name="T52" fmla="*/ 756 w 570"/>
                <a:gd name="T53" fmla="*/ 62 h 52"/>
                <a:gd name="T54" fmla="*/ 664 w 570"/>
                <a:gd name="T55" fmla="*/ 67 h 52"/>
                <a:gd name="T56" fmla="*/ 549 w 570"/>
                <a:gd name="T57" fmla="*/ 73 h 52"/>
                <a:gd name="T58" fmla="*/ 412 w 570"/>
                <a:gd name="T59" fmla="*/ 73 h 52"/>
                <a:gd name="T60" fmla="*/ 257 w 570"/>
                <a:gd name="T61" fmla="*/ 66 h 52"/>
                <a:gd name="T62" fmla="*/ 94 w 570"/>
                <a:gd name="T63" fmla="*/ 50 h 52"/>
                <a:gd name="T64" fmla="*/ 14 w 570"/>
                <a:gd name="T65" fmla="*/ 38 h 52"/>
                <a:gd name="T66" fmla="*/ 76 w 570"/>
                <a:gd name="T67" fmla="*/ 42 h 52"/>
                <a:gd name="T68" fmla="*/ 160 w 570"/>
                <a:gd name="T69" fmla="*/ 45 h 52"/>
                <a:gd name="T70" fmla="*/ 239 w 570"/>
                <a:gd name="T71" fmla="*/ 47 h 52"/>
                <a:gd name="T72" fmla="*/ 255 w 570"/>
                <a:gd name="T73" fmla="*/ 44 h 52"/>
                <a:gd name="T74" fmla="*/ 184 w 570"/>
                <a:gd name="T75" fmla="*/ 32 h 52"/>
                <a:gd name="T76" fmla="*/ 89 w 570"/>
                <a:gd name="T77" fmla="*/ 18 h 52"/>
                <a:gd name="T78" fmla="*/ 16 w 570"/>
                <a:gd name="T79" fmla="*/ 3 h 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0" h="52">
                  <a:moveTo>
                    <a:pt x="0" y="0"/>
                  </a:moveTo>
                  <a:lnTo>
                    <a:pt x="3" y="1"/>
                  </a:lnTo>
                  <a:lnTo>
                    <a:pt x="10" y="3"/>
                  </a:lnTo>
                  <a:lnTo>
                    <a:pt x="22" y="6"/>
                  </a:lnTo>
                  <a:lnTo>
                    <a:pt x="38" y="10"/>
                  </a:lnTo>
                  <a:lnTo>
                    <a:pt x="60" y="14"/>
                  </a:lnTo>
                  <a:lnTo>
                    <a:pt x="86" y="18"/>
                  </a:lnTo>
                  <a:lnTo>
                    <a:pt x="116" y="22"/>
                  </a:lnTo>
                  <a:lnTo>
                    <a:pt x="151" y="25"/>
                  </a:lnTo>
                  <a:lnTo>
                    <a:pt x="189" y="29"/>
                  </a:lnTo>
                  <a:lnTo>
                    <a:pt x="233" y="30"/>
                  </a:lnTo>
                  <a:lnTo>
                    <a:pt x="279" y="32"/>
                  </a:lnTo>
                  <a:lnTo>
                    <a:pt x="330" y="32"/>
                  </a:lnTo>
                  <a:lnTo>
                    <a:pt x="385" y="29"/>
                  </a:lnTo>
                  <a:lnTo>
                    <a:pt x="442" y="26"/>
                  </a:lnTo>
                  <a:lnTo>
                    <a:pt x="504" y="19"/>
                  </a:lnTo>
                  <a:lnTo>
                    <a:pt x="570" y="11"/>
                  </a:lnTo>
                  <a:lnTo>
                    <a:pt x="568" y="11"/>
                  </a:lnTo>
                  <a:lnTo>
                    <a:pt x="564" y="12"/>
                  </a:lnTo>
                  <a:lnTo>
                    <a:pt x="559" y="14"/>
                  </a:lnTo>
                  <a:lnTo>
                    <a:pt x="549" y="17"/>
                  </a:lnTo>
                  <a:lnTo>
                    <a:pt x="538" y="19"/>
                  </a:lnTo>
                  <a:lnTo>
                    <a:pt x="526" y="22"/>
                  </a:lnTo>
                  <a:lnTo>
                    <a:pt x="511" y="25"/>
                  </a:lnTo>
                  <a:lnTo>
                    <a:pt x="494" y="27"/>
                  </a:lnTo>
                  <a:lnTo>
                    <a:pt x="475" y="30"/>
                  </a:lnTo>
                  <a:lnTo>
                    <a:pt x="456" y="33"/>
                  </a:lnTo>
                  <a:lnTo>
                    <a:pt x="434" y="36"/>
                  </a:lnTo>
                  <a:lnTo>
                    <a:pt x="411" y="38"/>
                  </a:lnTo>
                  <a:lnTo>
                    <a:pt x="388" y="41"/>
                  </a:lnTo>
                  <a:lnTo>
                    <a:pt x="363" y="43"/>
                  </a:lnTo>
                  <a:lnTo>
                    <a:pt x="337" y="44"/>
                  </a:lnTo>
                  <a:lnTo>
                    <a:pt x="309" y="44"/>
                  </a:lnTo>
                  <a:lnTo>
                    <a:pt x="311" y="44"/>
                  </a:lnTo>
                  <a:lnTo>
                    <a:pt x="316" y="44"/>
                  </a:lnTo>
                  <a:lnTo>
                    <a:pt x="325" y="44"/>
                  </a:lnTo>
                  <a:lnTo>
                    <a:pt x="335" y="44"/>
                  </a:lnTo>
                  <a:lnTo>
                    <a:pt x="349" y="44"/>
                  </a:lnTo>
                  <a:lnTo>
                    <a:pt x="364" y="44"/>
                  </a:lnTo>
                  <a:lnTo>
                    <a:pt x="381" y="44"/>
                  </a:lnTo>
                  <a:lnTo>
                    <a:pt x="400" y="44"/>
                  </a:lnTo>
                  <a:lnTo>
                    <a:pt x="418" y="44"/>
                  </a:lnTo>
                  <a:lnTo>
                    <a:pt x="437" y="44"/>
                  </a:lnTo>
                  <a:lnTo>
                    <a:pt x="455" y="43"/>
                  </a:lnTo>
                  <a:lnTo>
                    <a:pt x="474" y="41"/>
                  </a:lnTo>
                  <a:lnTo>
                    <a:pt x="492" y="40"/>
                  </a:lnTo>
                  <a:lnTo>
                    <a:pt x="507" y="38"/>
                  </a:lnTo>
                  <a:lnTo>
                    <a:pt x="522" y="37"/>
                  </a:lnTo>
                  <a:lnTo>
                    <a:pt x="534" y="34"/>
                  </a:lnTo>
                  <a:lnTo>
                    <a:pt x="531" y="34"/>
                  </a:lnTo>
                  <a:lnTo>
                    <a:pt x="523" y="36"/>
                  </a:lnTo>
                  <a:lnTo>
                    <a:pt x="511" y="38"/>
                  </a:lnTo>
                  <a:lnTo>
                    <a:pt x="492" y="41"/>
                  </a:lnTo>
                  <a:lnTo>
                    <a:pt x="470" y="44"/>
                  </a:lnTo>
                  <a:lnTo>
                    <a:pt x="444" y="47"/>
                  </a:lnTo>
                  <a:lnTo>
                    <a:pt x="412" y="48"/>
                  </a:lnTo>
                  <a:lnTo>
                    <a:pt x="378" y="51"/>
                  </a:lnTo>
                  <a:lnTo>
                    <a:pt x="341" y="52"/>
                  </a:lnTo>
                  <a:lnTo>
                    <a:pt x="300" y="52"/>
                  </a:lnTo>
                  <a:lnTo>
                    <a:pt x="256" y="52"/>
                  </a:lnTo>
                  <a:lnTo>
                    <a:pt x="210" y="51"/>
                  </a:lnTo>
                  <a:lnTo>
                    <a:pt x="160" y="47"/>
                  </a:lnTo>
                  <a:lnTo>
                    <a:pt x="110" y="43"/>
                  </a:lnTo>
                  <a:lnTo>
                    <a:pt x="58" y="36"/>
                  </a:lnTo>
                  <a:lnTo>
                    <a:pt x="3" y="26"/>
                  </a:lnTo>
                  <a:lnTo>
                    <a:pt x="8" y="26"/>
                  </a:lnTo>
                  <a:lnTo>
                    <a:pt x="23" y="27"/>
                  </a:lnTo>
                  <a:lnTo>
                    <a:pt x="47" y="30"/>
                  </a:lnTo>
                  <a:lnTo>
                    <a:pt x="73" y="32"/>
                  </a:lnTo>
                  <a:lnTo>
                    <a:pt x="100" y="33"/>
                  </a:lnTo>
                  <a:lnTo>
                    <a:pt x="127" y="34"/>
                  </a:lnTo>
                  <a:lnTo>
                    <a:pt x="149" y="34"/>
                  </a:lnTo>
                  <a:lnTo>
                    <a:pt x="166" y="33"/>
                  </a:lnTo>
                  <a:lnTo>
                    <a:pt x="159" y="32"/>
                  </a:lnTo>
                  <a:lnTo>
                    <a:pt x="141" y="29"/>
                  </a:lnTo>
                  <a:lnTo>
                    <a:pt x="115" y="23"/>
                  </a:lnTo>
                  <a:lnTo>
                    <a:pt x="85" y="18"/>
                  </a:lnTo>
                  <a:lnTo>
                    <a:pt x="55" y="12"/>
                  </a:lnTo>
                  <a:lnTo>
                    <a:pt x="29" y="7"/>
                  </a:ln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82">
              <a:extLst>
                <a:ext uri="{FF2B5EF4-FFF2-40B4-BE49-F238E27FC236}">
                  <a16:creationId xmlns:a16="http://schemas.microsoft.com/office/drawing/2014/main" id="{F69DE425-EF44-4463-AA7E-1AB7A7385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397"/>
              <a:ext cx="558" cy="123"/>
            </a:xfrm>
            <a:custGeom>
              <a:avLst/>
              <a:gdLst>
                <a:gd name="T0" fmla="*/ 455 w 516"/>
                <a:gd name="T1" fmla="*/ 173 h 115"/>
                <a:gd name="T2" fmla="*/ 537 w 516"/>
                <a:gd name="T3" fmla="*/ 168 h 115"/>
                <a:gd name="T4" fmla="*/ 610 w 516"/>
                <a:gd name="T5" fmla="*/ 163 h 115"/>
                <a:gd name="T6" fmla="*/ 675 w 516"/>
                <a:gd name="T7" fmla="*/ 152 h 115"/>
                <a:gd name="T8" fmla="*/ 730 w 516"/>
                <a:gd name="T9" fmla="*/ 142 h 115"/>
                <a:gd name="T10" fmla="*/ 775 w 516"/>
                <a:gd name="T11" fmla="*/ 126 h 115"/>
                <a:gd name="T12" fmla="*/ 807 w 516"/>
                <a:gd name="T13" fmla="*/ 110 h 115"/>
                <a:gd name="T14" fmla="*/ 823 w 516"/>
                <a:gd name="T15" fmla="*/ 94 h 115"/>
                <a:gd name="T16" fmla="*/ 823 w 516"/>
                <a:gd name="T17" fmla="*/ 78 h 115"/>
                <a:gd name="T18" fmla="*/ 807 w 516"/>
                <a:gd name="T19" fmla="*/ 61 h 115"/>
                <a:gd name="T20" fmla="*/ 775 w 516"/>
                <a:gd name="T21" fmla="*/ 45 h 115"/>
                <a:gd name="T22" fmla="*/ 730 w 516"/>
                <a:gd name="T23" fmla="*/ 30 h 115"/>
                <a:gd name="T24" fmla="*/ 675 w 516"/>
                <a:gd name="T25" fmla="*/ 19 h 115"/>
                <a:gd name="T26" fmla="*/ 610 w 516"/>
                <a:gd name="T27" fmla="*/ 6 h 115"/>
                <a:gd name="T28" fmla="*/ 537 w 516"/>
                <a:gd name="T29" fmla="*/ 2 h 115"/>
                <a:gd name="T30" fmla="*/ 455 w 516"/>
                <a:gd name="T31" fmla="*/ 0 h 115"/>
                <a:gd name="T32" fmla="*/ 373 w 516"/>
                <a:gd name="T33" fmla="*/ 0 h 115"/>
                <a:gd name="T34" fmla="*/ 291 w 516"/>
                <a:gd name="T35" fmla="*/ 2 h 115"/>
                <a:gd name="T36" fmla="*/ 217 w 516"/>
                <a:gd name="T37" fmla="*/ 6 h 115"/>
                <a:gd name="T38" fmla="*/ 152 w 516"/>
                <a:gd name="T39" fmla="*/ 19 h 115"/>
                <a:gd name="T40" fmla="*/ 95 w 516"/>
                <a:gd name="T41" fmla="*/ 30 h 115"/>
                <a:gd name="T42" fmla="*/ 52 w 516"/>
                <a:gd name="T43" fmla="*/ 45 h 115"/>
                <a:gd name="T44" fmla="*/ 18 w 516"/>
                <a:gd name="T45" fmla="*/ 61 h 115"/>
                <a:gd name="T46" fmla="*/ 1 w 516"/>
                <a:gd name="T47" fmla="*/ 78 h 115"/>
                <a:gd name="T48" fmla="*/ 1 w 516"/>
                <a:gd name="T49" fmla="*/ 94 h 115"/>
                <a:gd name="T50" fmla="*/ 18 w 516"/>
                <a:gd name="T51" fmla="*/ 110 h 115"/>
                <a:gd name="T52" fmla="*/ 52 w 516"/>
                <a:gd name="T53" fmla="*/ 126 h 115"/>
                <a:gd name="T54" fmla="*/ 95 w 516"/>
                <a:gd name="T55" fmla="*/ 142 h 115"/>
                <a:gd name="T56" fmla="*/ 152 w 516"/>
                <a:gd name="T57" fmla="*/ 152 h 115"/>
                <a:gd name="T58" fmla="*/ 217 w 516"/>
                <a:gd name="T59" fmla="*/ 163 h 115"/>
                <a:gd name="T60" fmla="*/ 291 w 516"/>
                <a:gd name="T61" fmla="*/ 168 h 115"/>
                <a:gd name="T62" fmla="*/ 373 w 516"/>
                <a:gd name="T63" fmla="*/ 173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6" h="115">
                  <a:moveTo>
                    <a:pt x="259" y="115"/>
                  </a:moveTo>
                  <a:lnTo>
                    <a:pt x="285" y="115"/>
                  </a:lnTo>
                  <a:lnTo>
                    <a:pt x="311" y="113"/>
                  </a:lnTo>
                  <a:lnTo>
                    <a:pt x="336" y="112"/>
                  </a:lnTo>
                  <a:lnTo>
                    <a:pt x="359" y="110"/>
                  </a:lnTo>
                  <a:lnTo>
                    <a:pt x="382" y="108"/>
                  </a:lnTo>
                  <a:lnTo>
                    <a:pt x="403" y="105"/>
                  </a:lnTo>
                  <a:lnTo>
                    <a:pt x="423" y="101"/>
                  </a:lnTo>
                  <a:lnTo>
                    <a:pt x="441" y="98"/>
                  </a:lnTo>
                  <a:lnTo>
                    <a:pt x="457" y="94"/>
                  </a:lnTo>
                  <a:lnTo>
                    <a:pt x="472" y="89"/>
                  </a:lnTo>
                  <a:lnTo>
                    <a:pt x="485" y="84"/>
                  </a:lnTo>
                  <a:lnTo>
                    <a:pt x="496" y="79"/>
                  </a:lnTo>
                  <a:lnTo>
                    <a:pt x="505" y="74"/>
                  </a:lnTo>
                  <a:lnTo>
                    <a:pt x="511" y="68"/>
                  </a:lnTo>
                  <a:lnTo>
                    <a:pt x="515" y="63"/>
                  </a:lnTo>
                  <a:lnTo>
                    <a:pt x="516" y="57"/>
                  </a:lnTo>
                  <a:lnTo>
                    <a:pt x="515" y="52"/>
                  </a:lnTo>
                  <a:lnTo>
                    <a:pt x="511" y="46"/>
                  </a:lnTo>
                  <a:lnTo>
                    <a:pt x="505" y="41"/>
                  </a:lnTo>
                  <a:lnTo>
                    <a:pt x="496" y="35"/>
                  </a:lnTo>
                  <a:lnTo>
                    <a:pt x="485" y="30"/>
                  </a:lnTo>
                  <a:lnTo>
                    <a:pt x="472" y="26"/>
                  </a:lnTo>
                  <a:lnTo>
                    <a:pt x="457" y="20"/>
                  </a:lnTo>
                  <a:lnTo>
                    <a:pt x="441" y="16"/>
                  </a:lnTo>
                  <a:lnTo>
                    <a:pt x="423" y="13"/>
                  </a:lnTo>
                  <a:lnTo>
                    <a:pt x="403" y="9"/>
                  </a:lnTo>
                  <a:lnTo>
                    <a:pt x="382" y="6"/>
                  </a:lnTo>
                  <a:lnTo>
                    <a:pt x="359" y="4"/>
                  </a:lnTo>
                  <a:lnTo>
                    <a:pt x="336" y="2"/>
                  </a:lnTo>
                  <a:lnTo>
                    <a:pt x="311" y="1"/>
                  </a:lnTo>
                  <a:lnTo>
                    <a:pt x="285" y="0"/>
                  </a:lnTo>
                  <a:lnTo>
                    <a:pt x="259" y="0"/>
                  </a:lnTo>
                  <a:lnTo>
                    <a:pt x="233" y="0"/>
                  </a:lnTo>
                  <a:lnTo>
                    <a:pt x="207" y="1"/>
                  </a:lnTo>
                  <a:lnTo>
                    <a:pt x="182" y="2"/>
                  </a:lnTo>
                  <a:lnTo>
                    <a:pt x="159" y="4"/>
                  </a:lnTo>
                  <a:lnTo>
                    <a:pt x="136" y="6"/>
                  </a:lnTo>
                  <a:lnTo>
                    <a:pt x="114" y="9"/>
                  </a:lnTo>
                  <a:lnTo>
                    <a:pt x="95" y="13"/>
                  </a:lnTo>
                  <a:lnTo>
                    <a:pt x="77" y="16"/>
                  </a:lnTo>
                  <a:lnTo>
                    <a:pt x="59" y="20"/>
                  </a:lnTo>
                  <a:lnTo>
                    <a:pt x="44" y="26"/>
                  </a:lnTo>
                  <a:lnTo>
                    <a:pt x="32" y="30"/>
                  </a:lnTo>
                  <a:lnTo>
                    <a:pt x="21" y="35"/>
                  </a:lnTo>
                  <a:lnTo>
                    <a:pt x="12" y="41"/>
                  </a:lnTo>
                  <a:lnTo>
                    <a:pt x="6" y="46"/>
                  </a:lnTo>
                  <a:lnTo>
                    <a:pt x="1" y="52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6" y="68"/>
                  </a:lnTo>
                  <a:lnTo>
                    <a:pt x="12" y="74"/>
                  </a:lnTo>
                  <a:lnTo>
                    <a:pt x="21" y="79"/>
                  </a:lnTo>
                  <a:lnTo>
                    <a:pt x="32" y="84"/>
                  </a:lnTo>
                  <a:lnTo>
                    <a:pt x="44" y="89"/>
                  </a:lnTo>
                  <a:lnTo>
                    <a:pt x="59" y="94"/>
                  </a:lnTo>
                  <a:lnTo>
                    <a:pt x="77" y="98"/>
                  </a:lnTo>
                  <a:lnTo>
                    <a:pt x="95" y="101"/>
                  </a:lnTo>
                  <a:lnTo>
                    <a:pt x="114" y="105"/>
                  </a:lnTo>
                  <a:lnTo>
                    <a:pt x="136" y="108"/>
                  </a:lnTo>
                  <a:lnTo>
                    <a:pt x="159" y="110"/>
                  </a:lnTo>
                  <a:lnTo>
                    <a:pt x="182" y="112"/>
                  </a:lnTo>
                  <a:lnTo>
                    <a:pt x="207" y="113"/>
                  </a:lnTo>
                  <a:lnTo>
                    <a:pt x="233" y="115"/>
                  </a:lnTo>
                  <a:lnTo>
                    <a:pt x="259" y="115"/>
                  </a:lnTo>
                  <a:close/>
                </a:path>
              </a:pathLst>
            </a:custGeom>
            <a:solidFill>
              <a:srgbClr val="E0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83">
              <a:extLst>
                <a:ext uri="{FF2B5EF4-FFF2-40B4-BE49-F238E27FC236}">
                  <a16:creationId xmlns:a16="http://schemas.microsoft.com/office/drawing/2014/main" id="{8EC576D0-240B-4157-B6D0-8CC326C6F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2502"/>
              <a:ext cx="556" cy="123"/>
            </a:xfrm>
            <a:custGeom>
              <a:avLst/>
              <a:gdLst>
                <a:gd name="T0" fmla="*/ 453 w 514"/>
                <a:gd name="T1" fmla="*/ 173 h 115"/>
                <a:gd name="T2" fmla="*/ 533 w 514"/>
                <a:gd name="T3" fmla="*/ 168 h 115"/>
                <a:gd name="T4" fmla="*/ 608 w 514"/>
                <a:gd name="T5" fmla="*/ 163 h 115"/>
                <a:gd name="T6" fmla="*/ 673 w 514"/>
                <a:gd name="T7" fmla="*/ 154 h 115"/>
                <a:gd name="T8" fmla="*/ 730 w 514"/>
                <a:gd name="T9" fmla="*/ 143 h 115"/>
                <a:gd name="T10" fmla="*/ 773 w 514"/>
                <a:gd name="T11" fmla="*/ 127 h 115"/>
                <a:gd name="T12" fmla="*/ 805 w 514"/>
                <a:gd name="T13" fmla="*/ 112 h 115"/>
                <a:gd name="T14" fmla="*/ 821 w 514"/>
                <a:gd name="T15" fmla="*/ 94 h 115"/>
                <a:gd name="T16" fmla="*/ 821 w 514"/>
                <a:gd name="T17" fmla="*/ 78 h 115"/>
                <a:gd name="T18" fmla="*/ 805 w 514"/>
                <a:gd name="T19" fmla="*/ 61 h 115"/>
                <a:gd name="T20" fmla="*/ 773 w 514"/>
                <a:gd name="T21" fmla="*/ 45 h 115"/>
                <a:gd name="T22" fmla="*/ 730 w 514"/>
                <a:gd name="T23" fmla="*/ 32 h 115"/>
                <a:gd name="T24" fmla="*/ 673 w 514"/>
                <a:gd name="T25" fmla="*/ 20 h 115"/>
                <a:gd name="T26" fmla="*/ 608 w 514"/>
                <a:gd name="T27" fmla="*/ 7 h 115"/>
                <a:gd name="T28" fmla="*/ 533 w 514"/>
                <a:gd name="T29" fmla="*/ 3 h 115"/>
                <a:gd name="T30" fmla="*/ 453 w 514"/>
                <a:gd name="T31" fmla="*/ 0 h 115"/>
                <a:gd name="T32" fmla="*/ 370 w 514"/>
                <a:gd name="T33" fmla="*/ 0 h 115"/>
                <a:gd name="T34" fmla="*/ 289 w 514"/>
                <a:gd name="T35" fmla="*/ 3 h 115"/>
                <a:gd name="T36" fmla="*/ 215 w 514"/>
                <a:gd name="T37" fmla="*/ 7 h 115"/>
                <a:gd name="T38" fmla="*/ 149 w 514"/>
                <a:gd name="T39" fmla="*/ 20 h 115"/>
                <a:gd name="T40" fmla="*/ 95 w 514"/>
                <a:gd name="T41" fmla="*/ 32 h 115"/>
                <a:gd name="T42" fmla="*/ 51 w 514"/>
                <a:gd name="T43" fmla="*/ 45 h 115"/>
                <a:gd name="T44" fmla="*/ 17 w 514"/>
                <a:gd name="T45" fmla="*/ 61 h 115"/>
                <a:gd name="T46" fmla="*/ 1 w 514"/>
                <a:gd name="T47" fmla="*/ 78 h 115"/>
                <a:gd name="T48" fmla="*/ 1 w 514"/>
                <a:gd name="T49" fmla="*/ 94 h 115"/>
                <a:gd name="T50" fmla="*/ 17 w 514"/>
                <a:gd name="T51" fmla="*/ 112 h 115"/>
                <a:gd name="T52" fmla="*/ 51 w 514"/>
                <a:gd name="T53" fmla="*/ 127 h 115"/>
                <a:gd name="T54" fmla="*/ 95 w 514"/>
                <a:gd name="T55" fmla="*/ 143 h 115"/>
                <a:gd name="T56" fmla="*/ 149 w 514"/>
                <a:gd name="T57" fmla="*/ 154 h 115"/>
                <a:gd name="T58" fmla="*/ 215 w 514"/>
                <a:gd name="T59" fmla="*/ 163 h 115"/>
                <a:gd name="T60" fmla="*/ 289 w 514"/>
                <a:gd name="T61" fmla="*/ 168 h 115"/>
                <a:gd name="T62" fmla="*/ 370 w 514"/>
                <a:gd name="T63" fmla="*/ 173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4" h="115">
                  <a:moveTo>
                    <a:pt x="257" y="115"/>
                  </a:moveTo>
                  <a:lnTo>
                    <a:pt x="283" y="115"/>
                  </a:lnTo>
                  <a:lnTo>
                    <a:pt x="309" y="114"/>
                  </a:lnTo>
                  <a:lnTo>
                    <a:pt x="334" y="112"/>
                  </a:lnTo>
                  <a:lnTo>
                    <a:pt x="357" y="111"/>
                  </a:lnTo>
                  <a:lnTo>
                    <a:pt x="380" y="108"/>
                  </a:lnTo>
                  <a:lnTo>
                    <a:pt x="401" y="106"/>
                  </a:lnTo>
                  <a:lnTo>
                    <a:pt x="421" y="103"/>
                  </a:lnTo>
                  <a:lnTo>
                    <a:pt x="439" y="99"/>
                  </a:lnTo>
                  <a:lnTo>
                    <a:pt x="456" y="95"/>
                  </a:lnTo>
                  <a:lnTo>
                    <a:pt x="471" y="91"/>
                  </a:lnTo>
                  <a:lnTo>
                    <a:pt x="483" y="85"/>
                  </a:lnTo>
                  <a:lnTo>
                    <a:pt x="494" y="81"/>
                  </a:lnTo>
                  <a:lnTo>
                    <a:pt x="503" y="75"/>
                  </a:lnTo>
                  <a:lnTo>
                    <a:pt x="509" y="70"/>
                  </a:lnTo>
                  <a:lnTo>
                    <a:pt x="513" y="63"/>
                  </a:lnTo>
                  <a:lnTo>
                    <a:pt x="514" y="58"/>
                  </a:lnTo>
                  <a:lnTo>
                    <a:pt x="513" y="52"/>
                  </a:lnTo>
                  <a:lnTo>
                    <a:pt x="509" y="47"/>
                  </a:lnTo>
                  <a:lnTo>
                    <a:pt x="503" y="41"/>
                  </a:lnTo>
                  <a:lnTo>
                    <a:pt x="494" y="36"/>
                  </a:lnTo>
                  <a:lnTo>
                    <a:pt x="483" y="30"/>
                  </a:lnTo>
                  <a:lnTo>
                    <a:pt x="471" y="26"/>
                  </a:lnTo>
                  <a:lnTo>
                    <a:pt x="456" y="21"/>
                  </a:lnTo>
                  <a:lnTo>
                    <a:pt x="439" y="17"/>
                  </a:lnTo>
                  <a:lnTo>
                    <a:pt x="421" y="14"/>
                  </a:lnTo>
                  <a:lnTo>
                    <a:pt x="401" y="10"/>
                  </a:lnTo>
                  <a:lnTo>
                    <a:pt x="380" y="7"/>
                  </a:lnTo>
                  <a:lnTo>
                    <a:pt x="357" y="4"/>
                  </a:lnTo>
                  <a:lnTo>
                    <a:pt x="334" y="3"/>
                  </a:lnTo>
                  <a:lnTo>
                    <a:pt x="309" y="2"/>
                  </a:lnTo>
                  <a:lnTo>
                    <a:pt x="283" y="0"/>
                  </a:lnTo>
                  <a:lnTo>
                    <a:pt x="257" y="0"/>
                  </a:lnTo>
                  <a:lnTo>
                    <a:pt x="231" y="0"/>
                  </a:lnTo>
                  <a:lnTo>
                    <a:pt x="205" y="2"/>
                  </a:lnTo>
                  <a:lnTo>
                    <a:pt x="180" y="3"/>
                  </a:lnTo>
                  <a:lnTo>
                    <a:pt x="157" y="4"/>
                  </a:lnTo>
                  <a:lnTo>
                    <a:pt x="134" y="7"/>
                  </a:lnTo>
                  <a:lnTo>
                    <a:pt x="113" y="10"/>
                  </a:lnTo>
                  <a:lnTo>
                    <a:pt x="93" y="14"/>
                  </a:lnTo>
                  <a:lnTo>
                    <a:pt x="75" y="17"/>
                  </a:lnTo>
                  <a:lnTo>
                    <a:pt x="59" y="21"/>
                  </a:lnTo>
                  <a:lnTo>
                    <a:pt x="43" y="26"/>
                  </a:lnTo>
                  <a:lnTo>
                    <a:pt x="31" y="30"/>
                  </a:lnTo>
                  <a:lnTo>
                    <a:pt x="20" y="36"/>
                  </a:lnTo>
                  <a:lnTo>
                    <a:pt x="11" y="41"/>
                  </a:lnTo>
                  <a:lnTo>
                    <a:pt x="5" y="47"/>
                  </a:lnTo>
                  <a:lnTo>
                    <a:pt x="1" y="52"/>
                  </a:lnTo>
                  <a:lnTo>
                    <a:pt x="0" y="58"/>
                  </a:lnTo>
                  <a:lnTo>
                    <a:pt x="1" y="63"/>
                  </a:lnTo>
                  <a:lnTo>
                    <a:pt x="5" y="70"/>
                  </a:lnTo>
                  <a:lnTo>
                    <a:pt x="11" y="75"/>
                  </a:lnTo>
                  <a:lnTo>
                    <a:pt x="20" y="81"/>
                  </a:lnTo>
                  <a:lnTo>
                    <a:pt x="31" y="85"/>
                  </a:lnTo>
                  <a:lnTo>
                    <a:pt x="43" y="91"/>
                  </a:lnTo>
                  <a:lnTo>
                    <a:pt x="59" y="95"/>
                  </a:lnTo>
                  <a:lnTo>
                    <a:pt x="75" y="99"/>
                  </a:lnTo>
                  <a:lnTo>
                    <a:pt x="93" y="103"/>
                  </a:lnTo>
                  <a:lnTo>
                    <a:pt x="113" y="106"/>
                  </a:lnTo>
                  <a:lnTo>
                    <a:pt x="134" y="108"/>
                  </a:lnTo>
                  <a:lnTo>
                    <a:pt x="157" y="111"/>
                  </a:lnTo>
                  <a:lnTo>
                    <a:pt x="180" y="112"/>
                  </a:lnTo>
                  <a:lnTo>
                    <a:pt x="205" y="114"/>
                  </a:lnTo>
                  <a:lnTo>
                    <a:pt x="231" y="115"/>
                  </a:lnTo>
                  <a:lnTo>
                    <a:pt x="257" y="115"/>
                  </a:lnTo>
                  <a:close/>
                </a:path>
              </a:pathLst>
            </a:custGeom>
            <a:solidFill>
              <a:srgbClr val="E0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84">
              <a:extLst>
                <a:ext uri="{FF2B5EF4-FFF2-40B4-BE49-F238E27FC236}">
                  <a16:creationId xmlns:a16="http://schemas.microsoft.com/office/drawing/2014/main" id="{0D1C7B94-773A-45F0-A09F-EA0F2DBBB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" y="2387"/>
              <a:ext cx="459" cy="127"/>
            </a:xfrm>
            <a:custGeom>
              <a:avLst/>
              <a:gdLst>
                <a:gd name="T0" fmla="*/ 336 w 425"/>
                <a:gd name="T1" fmla="*/ 176 h 119"/>
                <a:gd name="T2" fmla="*/ 405 w 425"/>
                <a:gd name="T3" fmla="*/ 174 h 119"/>
                <a:gd name="T4" fmla="*/ 470 w 425"/>
                <a:gd name="T5" fmla="*/ 169 h 119"/>
                <a:gd name="T6" fmla="*/ 523 w 425"/>
                <a:gd name="T7" fmla="*/ 159 h 119"/>
                <a:gd name="T8" fmla="*/ 573 w 425"/>
                <a:gd name="T9" fmla="*/ 149 h 119"/>
                <a:gd name="T10" fmla="*/ 616 w 425"/>
                <a:gd name="T11" fmla="*/ 137 h 119"/>
                <a:gd name="T12" fmla="*/ 647 w 425"/>
                <a:gd name="T13" fmla="*/ 122 h 119"/>
                <a:gd name="T14" fmla="*/ 666 w 425"/>
                <a:gd name="T15" fmla="*/ 105 h 119"/>
                <a:gd name="T16" fmla="*/ 675 w 425"/>
                <a:gd name="T17" fmla="*/ 88 h 119"/>
                <a:gd name="T18" fmla="*/ 666 w 425"/>
                <a:gd name="T19" fmla="*/ 69 h 119"/>
                <a:gd name="T20" fmla="*/ 647 w 425"/>
                <a:gd name="T21" fmla="*/ 53 h 119"/>
                <a:gd name="T22" fmla="*/ 616 w 425"/>
                <a:gd name="T23" fmla="*/ 38 h 119"/>
                <a:gd name="T24" fmla="*/ 573 w 425"/>
                <a:gd name="T25" fmla="*/ 22 h 119"/>
                <a:gd name="T26" fmla="*/ 523 w 425"/>
                <a:gd name="T27" fmla="*/ 16 h 119"/>
                <a:gd name="T28" fmla="*/ 470 w 425"/>
                <a:gd name="T29" fmla="*/ 4 h 119"/>
                <a:gd name="T30" fmla="*/ 405 w 425"/>
                <a:gd name="T31" fmla="*/ 1 h 119"/>
                <a:gd name="T32" fmla="*/ 336 w 425"/>
                <a:gd name="T33" fmla="*/ 0 h 119"/>
                <a:gd name="T34" fmla="*/ 271 w 425"/>
                <a:gd name="T35" fmla="*/ 1 h 119"/>
                <a:gd name="T36" fmla="*/ 205 w 425"/>
                <a:gd name="T37" fmla="*/ 4 h 119"/>
                <a:gd name="T38" fmla="*/ 151 w 425"/>
                <a:gd name="T39" fmla="*/ 16 h 119"/>
                <a:gd name="T40" fmla="*/ 99 w 425"/>
                <a:gd name="T41" fmla="*/ 22 h 119"/>
                <a:gd name="T42" fmla="*/ 58 w 425"/>
                <a:gd name="T43" fmla="*/ 38 h 119"/>
                <a:gd name="T44" fmla="*/ 27 w 425"/>
                <a:gd name="T45" fmla="*/ 53 h 119"/>
                <a:gd name="T46" fmla="*/ 4 w 425"/>
                <a:gd name="T47" fmla="*/ 69 h 119"/>
                <a:gd name="T48" fmla="*/ 0 w 425"/>
                <a:gd name="T49" fmla="*/ 88 h 119"/>
                <a:gd name="T50" fmla="*/ 4 w 425"/>
                <a:gd name="T51" fmla="*/ 105 h 119"/>
                <a:gd name="T52" fmla="*/ 27 w 425"/>
                <a:gd name="T53" fmla="*/ 122 h 119"/>
                <a:gd name="T54" fmla="*/ 58 w 425"/>
                <a:gd name="T55" fmla="*/ 137 h 119"/>
                <a:gd name="T56" fmla="*/ 99 w 425"/>
                <a:gd name="T57" fmla="*/ 149 h 119"/>
                <a:gd name="T58" fmla="*/ 151 w 425"/>
                <a:gd name="T59" fmla="*/ 159 h 119"/>
                <a:gd name="T60" fmla="*/ 205 w 425"/>
                <a:gd name="T61" fmla="*/ 169 h 119"/>
                <a:gd name="T62" fmla="*/ 271 w 425"/>
                <a:gd name="T63" fmla="*/ 174 h 119"/>
                <a:gd name="T64" fmla="*/ 336 w 425"/>
                <a:gd name="T65" fmla="*/ 176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5" h="119">
                  <a:moveTo>
                    <a:pt x="212" y="119"/>
                  </a:moveTo>
                  <a:lnTo>
                    <a:pt x="255" y="118"/>
                  </a:lnTo>
                  <a:lnTo>
                    <a:pt x="295" y="114"/>
                  </a:lnTo>
                  <a:lnTo>
                    <a:pt x="330" y="108"/>
                  </a:lnTo>
                  <a:lnTo>
                    <a:pt x="362" y="101"/>
                  </a:lnTo>
                  <a:lnTo>
                    <a:pt x="388" y="92"/>
                  </a:lnTo>
                  <a:lnTo>
                    <a:pt x="408" y="82"/>
                  </a:lnTo>
                  <a:lnTo>
                    <a:pt x="420" y="71"/>
                  </a:lnTo>
                  <a:lnTo>
                    <a:pt x="425" y="59"/>
                  </a:lnTo>
                  <a:lnTo>
                    <a:pt x="420" y="47"/>
                  </a:lnTo>
                  <a:lnTo>
                    <a:pt x="408" y="36"/>
                  </a:lnTo>
                  <a:lnTo>
                    <a:pt x="388" y="26"/>
                  </a:lnTo>
                  <a:lnTo>
                    <a:pt x="362" y="16"/>
                  </a:lnTo>
                  <a:lnTo>
                    <a:pt x="330" y="10"/>
                  </a:lnTo>
                  <a:lnTo>
                    <a:pt x="295" y="4"/>
                  </a:lnTo>
                  <a:lnTo>
                    <a:pt x="255" y="1"/>
                  </a:lnTo>
                  <a:lnTo>
                    <a:pt x="212" y="0"/>
                  </a:lnTo>
                  <a:lnTo>
                    <a:pt x="170" y="1"/>
                  </a:lnTo>
                  <a:lnTo>
                    <a:pt x="130" y="4"/>
                  </a:lnTo>
                  <a:lnTo>
                    <a:pt x="95" y="10"/>
                  </a:lnTo>
                  <a:lnTo>
                    <a:pt x="63" y="16"/>
                  </a:lnTo>
                  <a:lnTo>
                    <a:pt x="37" y="26"/>
                  </a:lnTo>
                  <a:lnTo>
                    <a:pt x="17" y="36"/>
                  </a:lnTo>
                  <a:lnTo>
                    <a:pt x="4" y="47"/>
                  </a:lnTo>
                  <a:lnTo>
                    <a:pt x="0" y="59"/>
                  </a:lnTo>
                  <a:lnTo>
                    <a:pt x="4" y="71"/>
                  </a:lnTo>
                  <a:lnTo>
                    <a:pt x="17" y="82"/>
                  </a:lnTo>
                  <a:lnTo>
                    <a:pt x="37" y="92"/>
                  </a:lnTo>
                  <a:lnTo>
                    <a:pt x="63" y="101"/>
                  </a:lnTo>
                  <a:lnTo>
                    <a:pt x="95" y="108"/>
                  </a:lnTo>
                  <a:lnTo>
                    <a:pt x="130" y="114"/>
                  </a:lnTo>
                  <a:lnTo>
                    <a:pt x="170" y="118"/>
                  </a:lnTo>
                  <a:lnTo>
                    <a:pt x="212" y="119"/>
                  </a:lnTo>
                  <a:close/>
                </a:path>
              </a:pathLst>
            </a:custGeom>
            <a:solidFill>
              <a:srgbClr val="33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85">
              <a:extLst>
                <a:ext uri="{FF2B5EF4-FFF2-40B4-BE49-F238E27FC236}">
                  <a16:creationId xmlns:a16="http://schemas.microsoft.com/office/drawing/2014/main" id="{C8236DF3-FDC6-467F-A369-36347AED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290"/>
              <a:ext cx="427" cy="152"/>
            </a:xfrm>
            <a:custGeom>
              <a:avLst/>
              <a:gdLst>
                <a:gd name="T0" fmla="*/ 308 w 395"/>
                <a:gd name="T1" fmla="*/ 213 h 142"/>
                <a:gd name="T2" fmla="*/ 361 w 395"/>
                <a:gd name="T3" fmla="*/ 209 h 142"/>
                <a:gd name="T4" fmla="*/ 417 w 395"/>
                <a:gd name="T5" fmla="*/ 198 h 142"/>
                <a:gd name="T6" fmla="*/ 468 w 395"/>
                <a:gd name="T7" fmla="*/ 182 h 142"/>
                <a:gd name="T8" fmla="*/ 516 w 395"/>
                <a:gd name="T9" fmla="*/ 163 h 142"/>
                <a:gd name="T10" fmla="*/ 558 w 395"/>
                <a:gd name="T11" fmla="*/ 136 h 142"/>
                <a:gd name="T12" fmla="*/ 591 w 395"/>
                <a:gd name="T13" fmla="*/ 112 h 142"/>
                <a:gd name="T14" fmla="*/ 617 w 395"/>
                <a:gd name="T15" fmla="*/ 91 h 142"/>
                <a:gd name="T16" fmla="*/ 630 w 395"/>
                <a:gd name="T17" fmla="*/ 67 h 142"/>
                <a:gd name="T18" fmla="*/ 626 w 395"/>
                <a:gd name="T19" fmla="*/ 59 h 142"/>
                <a:gd name="T20" fmla="*/ 606 w 395"/>
                <a:gd name="T21" fmla="*/ 48 h 142"/>
                <a:gd name="T22" fmla="*/ 575 w 395"/>
                <a:gd name="T23" fmla="*/ 39 h 142"/>
                <a:gd name="T24" fmla="*/ 533 w 395"/>
                <a:gd name="T25" fmla="*/ 24 h 142"/>
                <a:gd name="T26" fmla="*/ 486 w 395"/>
                <a:gd name="T27" fmla="*/ 17 h 142"/>
                <a:gd name="T28" fmla="*/ 433 w 395"/>
                <a:gd name="T29" fmla="*/ 5 h 142"/>
                <a:gd name="T30" fmla="*/ 375 w 395"/>
                <a:gd name="T31" fmla="*/ 1 h 142"/>
                <a:gd name="T32" fmla="*/ 321 w 395"/>
                <a:gd name="T33" fmla="*/ 0 h 142"/>
                <a:gd name="T34" fmla="*/ 268 w 395"/>
                <a:gd name="T35" fmla="*/ 1 h 142"/>
                <a:gd name="T36" fmla="*/ 210 w 395"/>
                <a:gd name="T37" fmla="*/ 2 h 142"/>
                <a:gd name="T38" fmla="*/ 154 w 395"/>
                <a:gd name="T39" fmla="*/ 6 h 142"/>
                <a:gd name="T40" fmla="*/ 103 w 395"/>
                <a:gd name="T41" fmla="*/ 17 h 142"/>
                <a:gd name="T42" fmla="*/ 58 w 395"/>
                <a:gd name="T43" fmla="*/ 22 h 142"/>
                <a:gd name="T44" fmla="*/ 25 w 395"/>
                <a:gd name="T45" fmla="*/ 34 h 142"/>
                <a:gd name="T46" fmla="*/ 3 w 395"/>
                <a:gd name="T47" fmla="*/ 42 h 142"/>
                <a:gd name="T48" fmla="*/ 0 w 395"/>
                <a:gd name="T49" fmla="*/ 51 h 142"/>
                <a:gd name="T50" fmla="*/ 14 w 395"/>
                <a:gd name="T51" fmla="*/ 74 h 142"/>
                <a:gd name="T52" fmla="*/ 37 w 395"/>
                <a:gd name="T53" fmla="*/ 101 h 142"/>
                <a:gd name="T54" fmla="*/ 67 w 395"/>
                <a:gd name="T55" fmla="*/ 126 h 142"/>
                <a:gd name="T56" fmla="*/ 109 w 395"/>
                <a:gd name="T57" fmla="*/ 153 h 142"/>
                <a:gd name="T58" fmla="*/ 154 w 395"/>
                <a:gd name="T59" fmla="*/ 176 h 142"/>
                <a:gd name="T60" fmla="*/ 202 w 395"/>
                <a:gd name="T61" fmla="*/ 197 h 142"/>
                <a:gd name="T62" fmla="*/ 255 w 395"/>
                <a:gd name="T63" fmla="*/ 209 h 142"/>
                <a:gd name="T64" fmla="*/ 308 w 395"/>
                <a:gd name="T65" fmla="*/ 213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5" h="142">
                  <a:moveTo>
                    <a:pt x="193" y="142"/>
                  </a:moveTo>
                  <a:lnTo>
                    <a:pt x="227" y="139"/>
                  </a:lnTo>
                  <a:lnTo>
                    <a:pt x="261" y="132"/>
                  </a:lnTo>
                  <a:lnTo>
                    <a:pt x="293" y="121"/>
                  </a:lnTo>
                  <a:lnTo>
                    <a:pt x="323" y="108"/>
                  </a:lnTo>
                  <a:lnTo>
                    <a:pt x="349" y="91"/>
                  </a:lnTo>
                  <a:lnTo>
                    <a:pt x="371" y="75"/>
                  </a:lnTo>
                  <a:lnTo>
                    <a:pt x="386" y="60"/>
                  </a:lnTo>
                  <a:lnTo>
                    <a:pt x="395" y="45"/>
                  </a:lnTo>
                  <a:lnTo>
                    <a:pt x="393" y="39"/>
                  </a:lnTo>
                  <a:lnTo>
                    <a:pt x="380" y="32"/>
                  </a:lnTo>
                  <a:lnTo>
                    <a:pt x="360" y="26"/>
                  </a:lnTo>
                  <a:lnTo>
                    <a:pt x="334" y="17"/>
                  </a:lnTo>
                  <a:lnTo>
                    <a:pt x="304" y="11"/>
                  </a:lnTo>
                  <a:lnTo>
                    <a:pt x="271" y="5"/>
                  </a:lnTo>
                  <a:lnTo>
                    <a:pt x="235" y="1"/>
                  </a:lnTo>
                  <a:lnTo>
                    <a:pt x="201" y="0"/>
                  </a:lnTo>
                  <a:lnTo>
                    <a:pt x="167" y="1"/>
                  </a:lnTo>
                  <a:lnTo>
                    <a:pt x="131" y="2"/>
                  </a:lnTo>
                  <a:lnTo>
                    <a:pt x="96" y="6"/>
                  </a:lnTo>
                  <a:lnTo>
                    <a:pt x="64" y="11"/>
                  </a:lnTo>
                  <a:lnTo>
                    <a:pt x="37" y="16"/>
                  </a:lnTo>
                  <a:lnTo>
                    <a:pt x="16" y="22"/>
                  </a:lnTo>
                  <a:lnTo>
                    <a:pt x="3" y="28"/>
                  </a:lnTo>
                  <a:lnTo>
                    <a:pt x="0" y="34"/>
                  </a:lnTo>
                  <a:lnTo>
                    <a:pt x="8" y="49"/>
                  </a:lnTo>
                  <a:lnTo>
                    <a:pt x="23" y="67"/>
                  </a:lnTo>
                  <a:lnTo>
                    <a:pt x="42" y="84"/>
                  </a:lnTo>
                  <a:lnTo>
                    <a:pt x="68" y="102"/>
                  </a:lnTo>
                  <a:lnTo>
                    <a:pt x="96" y="117"/>
                  </a:lnTo>
                  <a:lnTo>
                    <a:pt x="127" y="131"/>
                  </a:lnTo>
                  <a:lnTo>
                    <a:pt x="160" y="139"/>
                  </a:lnTo>
                  <a:lnTo>
                    <a:pt x="193" y="142"/>
                  </a:lnTo>
                  <a:close/>
                </a:path>
              </a:pathLst>
            </a:custGeom>
            <a:solidFill>
              <a:srgbClr val="33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86">
              <a:extLst>
                <a:ext uri="{FF2B5EF4-FFF2-40B4-BE49-F238E27FC236}">
                  <a16:creationId xmlns:a16="http://schemas.microsoft.com/office/drawing/2014/main" id="{F27272E9-F9E0-407E-8EA1-BFD435DBA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4" y="2330"/>
              <a:ext cx="345" cy="105"/>
            </a:xfrm>
            <a:custGeom>
              <a:avLst/>
              <a:gdLst>
                <a:gd name="T0" fmla="*/ 507 w 319"/>
                <a:gd name="T1" fmla="*/ 17 h 98"/>
                <a:gd name="T2" fmla="*/ 487 w 319"/>
                <a:gd name="T3" fmla="*/ 18 h 98"/>
                <a:gd name="T4" fmla="*/ 447 w 319"/>
                <a:gd name="T5" fmla="*/ 21 h 98"/>
                <a:gd name="T6" fmla="*/ 386 w 319"/>
                <a:gd name="T7" fmla="*/ 23 h 98"/>
                <a:gd name="T8" fmla="*/ 315 w 319"/>
                <a:gd name="T9" fmla="*/ 25 h 98"/>
                <a:gd name="T10" fmla="*/ 233 w 319"/>
                <a:gd name="T11" fmla="*/ 23 h 98"/>
                <a:gd name="T12" fmla="*/ 142 w 319"/>
                <a:gd name="T13" fmla="*/ 18 h 98"/>
                <a:gd name="T14" fmla="*/ 48 w 319"/>
                <a:gd name="T15" fmla="*/ 5 h 98"/>
                <a:gd name="T16" fmla="*/ 2 w 319"/>
                <a:gd name="T17" fmla="*/ 4 h 98"/>
                <a:gd name="T18" fmla="*/ 37 w 319"/>
                <a:gd name="T19" fmla="*/ 41 h 98"/>
                <a:gd name="T20" fmla="*/ 111 w 319"/>
                <a:gd name="T21" fmla="*/ 92 h 98"/>
                <a:gd name="T22" fmla="*/ 229 w 319"/>
                <a:gd name="T23" fmla="*/ 135 h 98"/>
                <a:gd name="T24" fmla="*/ 298 w 319"/>
                <a:gd name="T25" fmla="*/ 147 h 98"/>
                <a:gd name="T26" fmla="*/ 275 w 319"/>
                <a:gd name="T27" fmla="*/ 139 h 98"/>
                <a:gd name="T28" fmla="*/ 239 w 319"/>
                <a:gd name="T29" fmla="*/ 126 h 98"/>
                <a:gd name="T30" fmla="*/ 215 w 319"/>
                <a:gd name="T31" fmla="*/ 118 h 98"/>
                <a:gd name="T32" fmla="*/ 213 w 319"/>
                <a:gd name="T33" fmla="*/ 115 h 98"/>
                <a:gd name="T34" fmla="*/ 250 w 319"/>
                <a:gd name="T35" fmla="*/ 122 h 98"/>
                <a:gd name="T36" fmla="*/ 309 w 319"/>
                <a:gd name="T37" fmla="*/ 122 h 98"/>
                <a:gd name="T38" fmla="*/ 382 w 319"/>
                <a:gd name="T39" fmla="*/ 109 h 98"/>
                <a:gd name="T40" fmla="*/ 413 w 319"/>
                <a:gd name="T41" fmla="*/ 98 h 98"/>
                <a:gd name="T42" fmla="*/ 370 w 319"/>
                <a:gd name="T43" fmla="*/ 102 h 98"/>
                <a:gd name="T44" fmla="*/ 304 w 319"/>
                <a:gd name="T45" fmla="*/ 103 h 98"/>
                <a:gd name="T46" fmla="*/ 234 w 319"/>
                <a:gd name="T47" fmla="*/ 99 h 98"/>
                <a:gd name="T48" fmla="*/ 212 w 319"/>
                <a:gd name="T49" fmla="*/ 96 h 98"/>
                <a:gd name="T50" fmla="*/ 268 w 319"/>
                <a:gd name="T51" fmla="*/ 91 h 98"/>
                <a:gd name="T52" fmla="*/ 353 w 319"/>
                <a:gd name="T53" fmla="*/ 81 h 98"/>
                <a:gd name="T54" fmla="*/ 436 w 319"/>
                <a:gd name="T55" fmla="*/ 68 h 98"/>
                <a:gd name="T56" fmla="*/ 467 w 319"/>
                <a:gd name="T57" fmla="*/ 58 h 98"/>
                <a:gd name="T58" fmla="*/ 424 w 319"/>
                <a:gd name="T59" fmla="*/ 62 h 98"/>
                <a:gd name="T60" fmla="*/ 357 w 319"/>
                <a:gd name="T61" fmla="*/ 65 h 98"/>
                <a:gd name="T62" fmla="*/ 279 w 319"/>
                <a:gd name="T63" fmla="*/ 62 h 98"/>
                <a:gd name="T64" fmla="*/ 252 w 319"/>
                <a:gd name="T65" fmla="*/ 58 h 98"/>
                <a:gd name="T66" fmla="*/ 313 w 319"/>
                <a:gd name="T67" fmla="*/ 48 h 98"/>
                <a:gd name="T68" fmla="*/ 400 w 319"/>
                <a:gd name="T69" fmla="*/ 36 h 98"/>
                <a:gd name="T70" fmla="*/ 485 w 319"/>
                <a:gd name="T71" fmla="*/ 21 h 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19" h="98">
                  <a:moveTo>
                    <a:pt x="319" y="11"/>
                  </a:moveTo>
                  <a:lnTo>
                    <a:pt x="317" y="11"/>
                  </a:lnTo>
                  <a:lnTo>
                    <a:pt x="312" y="12"/>
                  </a:lnTo>
                  <a:lnTo>
                    <a:pt x="304" y="12"/>
                  </a:lnTo>
                  <a:lnTo>
                    <a:pt x="291" y="13"/>
                  </a:lnTo>
                  <a:lnTo>
                    <a:pt x="278" y="15"/>
                  </a:lnTo>
                  <a:lnTo>
                    <a:pt x="260" y="16"/>
                  </a:lnTo>
                  <a:lnTo>
                    <a:pt x="241" y="16"/>
                  </a:lnTo>
                  <a:lnTo>
                    <a:pt x="220" y="17"/>
                  </a:lnTo>
                  <a:lnTo>
                    <a:pt x="197" y="17"/>
                  </a:lnTo>
                  <a:lnTo>
                    <a:pt x="172" y="17"/>
                  </a:lnTo>
                  <a:lnTo>
                    <a:pt x="145" y="16"/>
                  </a:lnTo>
                  <a:lnTo>
                    <a:pt x="117" y="15"/>
                  </a:lnTo>
                  <a:lnTo>
                    <a:pt x="89" y="12"/>
                  </a:lnTo>
                  <a:lnTo>
                    <a:pt x="60" y="9"/>
                  </a:lnTo>
                  <a:lnTo>
                    <a:pt x="30" y="5"/>
                  </a:lnTo>
                  <a:lnTo>
                    <a:pt x="0" y="0"/>
                  </a:lnTo>
                  <a:lnTo>
                    <a:pt x="2" y="4"/>
                  </a:lnTo>
                  <a:lnTo>
                    <a:pt x="11" y="13"/>
                  </a:lnTo>
                  <a:lnTo>
                    <a:pt x="23" y="27"/>
                  </a:lnTo>
                  <a:lnTo>
                    <a:pt x="43" y="43"/>
                  </a:lnTo>
                  <a:lnTo>
                    <a:pt x="69" y="61"/>
                  </a:lnTo>
                  <a:lnTo>
                    <a:pt x="102" y="78"/>
                  </a:lnTo>
                  <a:lnTo>
                    <a:pt x="142" y="90"/>
                  </a:lnTo>
                  <a:lnTo>
                    <a:pt x="190" y="98"/>
                  </a:lnTo>
                  <a:lnTo>
                    <a:pt x="187" y="97"/>
                  </a:lnTo>
                  <a:lnTo>
                    <a:pt x="182" y="95"/>
                  </a:lnTo>
                  <a:lnTo>
                    <a:pt x="172" y="91"/>
                  </a:lnTo>
                  <a:lnTo>
                    <a:pt x="161" y="89"/>
                  </a:lnTo>
                  <a:lnTo>
                    <a:pt x="150" y="84"/>
                  </a:lnTo>
                  <a:lnTo>
                    <a:pt x="141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132" y="76"/>
                  </a:lnTo>
                  <a:lnTo>
                    <a:pt x="142" y="79"/>
                  </a:lnTo>
                  <a:lnTo>
                    <a:pt x="156" y="80"/>
                  </a:lnTo>
                  <a:lnTo>
                    <a:pt x="174" y="80"/>
                  </a:lnTo>
                  <a:lnTo>
                    <a:pt x="193" y="80"/>
                  </a:lnTo>
                  <a:lnTo>
                    <a:pt x="215" y="78"/>
                  </a:lnTo>
                  <a:lnTo>
                    <a:pt x="238" y="72"/>
                  </a:lnTo>
                  <a:lnTo>
                    <a:pt x="261" y="64"/>
                  </a:lnTo>
                  <a:lnTo>
                    <a:pt x="257" y="64"/>
                  </a:lnTo>
                  <a:lnTo>
                    <a:pt x="247" y="65"/>
                  </a:lnTo>
                  <a:lnTo>
                    <a:pt x="231" y="67"/>
                  </a:lnTo>
                  <a:lnTo>
                    <a:pt x="212" y="67"/>
                  </a:lnTo>
                  <a:lnTo>
                    <a:pt x="190" y="68"/>
                  </a:lnTo>
                  <a:lnTo>
                    <a:pt x="168" y="68"/>
                  </a:lnTo>
                  <a:lnTo>
                    <a:pt x="146" y="65"/>
                  </a:lnTo>
                  <a:lnTo>
                    <a:pt x="126" y="63"/>
                  </a:lnTo>
                  <a:lnTo>
                    <a:pt x="131" y="63"/>
                  </a:lnTo>
                  <a:lnTo>
                    <a:pt x="145" y="61"/>
                  </a:lnTo>
                  <a:lnTo>
                    <a:pt x="167" y="60"/>
                  </a:lnTo>
                  <a:lnTo>
                    <a:pt x="193" y="58"/>
                  </a:lnTo>
                  <a:lnTo>
                    <a:pt x="220" y="54"/>
                  </a:lnTo>
                  <a:lnTo>
                    <a:pt x="247" y="50"/>
                  </a:lnTo>
                  <a:lnTo>
                    <a:pt x="273" y="45"/>
                  </a:lnTo>
                  <a:lnTo>
                    <a:pt x="295" y="38"/>
                  </a:lnTo>
                  <a:lnTo>
                    <a:pt x="291" y="38"/>
                  </a:lnTo>
                  <a:lnTo>
                    <a:pt x="282" y="39"/>
                  </a:lnTo>
                  <a:lnTo>
                    <a:pt x="265" y="41"/>
                  </a:lnTo>
                  <a:lnTo>
                    <a:pt x="246" y="42"/>
                  </a:lnTo>
                  <a:lnTo>
                    <a:pt x="223" y="43"/>
                  </a:lnTo>
                  <a:lnTo>
                    <a:pt x="200" y="42"/>
                  </a:lnTo>
                  <a:lnTo>
                    <a:pt x="175" y="41"/>
                  </a:lnTo>
                  <a:lnTo>
                    <a:pt x="152" y="38"/>
                  </a:lnTo>
                  <a:lnTo>
                    <a:pt x="157" y="38"/>
                  </a:lnTo>
                  <a:lnTo>
                    <a:pt x="174" y="35"/>
                  </a:lnTo>
                  <a:lnTo>
                    <a:pt x="195" y="32"/>
                  </a:lnTo>
                  <a:lnTo>
                    <a:pt x="223" y="28"/>
                  </a:lnTo>
                  <a:lnTo>
                    <a:pt x="250" y="24"/>
                  </a:lnTo>
                  <a:lnTo>
                    <a:pt x="278" y="20"/>
                  </a:lnTo>
                  <a:lnTo>
                    <a:pt x="302" y="15"/>
                  </a:lnTo>
                  <a:lnTo>
                    <a:pt x="319" y="11"/>
                  </a:lnTo>
                  <a:close/>
                </a:path>
              </a:pathLst>
            </a:custGeom>
            <a:solidFill>
              <a:srgbClr val="E5C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87">
              <a:extLst>
                <a:ext uri="{FF2B5EF4-FFF2-40B4-BE49-F238E27FC236}">
                  <a16:creationId xmlns:a16="http://schemas.microsoft.com/office/drawing/2014/main" id="{CB96CD90-123F-43FA-B0CC-B0C96BCEA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2420"/>
              <a:ext cx="361" cy="73"/>
            </a:xfrm>
            <a:custGeom>
              <a:avLst/>
              <a:gdLst>
                <a:gd name="T0" fmla="*/ 81 w 334"/>
                <a:gd name="T1" fmla="*/ 0 h 69"/>
                <a:gd name="T2" fmla="*/ 72 w 334"/>
                <a:gd name="T3" fmla="*/ 2 h 69"/>
                <a:gd name="T4" fmla="*/ 52 w 334"/>
                <a:gd name="T5" fmla="*/ 6 h 69"/>
                <a:gd name="T6" fmla="*/ 23 w 334"/>
                <a:gd name="T7" fmla="*/ 19 h 69"/>
                <a:gd name="T8" fmla="*/ 4 w 334"/>
                <a:gd name="T9" fmla="*/ 28 h 69"/>
                <a:gd name="T10" fmla="*/ 0 w 334"/>
                <a:gd name="T11" fmla="*/ 43 h 69"/>
                <a:gd name="T12" fmla="*/ 18 w 334"/>
                <a:gd name="T13" fmla="*/ 59 h 69"/>
                <a:gd name="T14" fmla="*/ 72 w 334"/>
                <a:gd name="T15" fmla="*/ 75 h 69"/>
                <a:gd name="T16" fmla="*/ 165 w 334"/>
                <a:gd name="T17" fmla="*/ 91 h 69"/>
                <a:gd name="T18" fmla="*/ 170 w 334"/>
                <a:gd name="T19" fmla="*/ 91 h 69"/>
                <a:gd name="T20" fmla="*/ 175 w 334"/>
                <a:gd name="T21" fmla="*/ 93 h 69"/>
                <a:gd name="T22" fmla="*/ 184 w 334"/>
                <a:gd name="T23" fmla="*/ 93 h 69"/>
                <a:gd name="T24" fmla="*/ 198 w 334"/>
                <a:gd name="T25" fmla="*/ 95 h 69"/>
                <a:gd name="T26" fmla="*/ 214 w 334"/>
                <a:gd name="T27" fmla="*/ 95 h 69"/>
                <a:gd name="T28" fmla="*/ 232 w 334"/>
                <a:gd name="T29" fmla="*/ 96 h 69"/>
                <a:gd name="T30" fmla="*/ 254 w 334"/>
                <a:gd name="T31" fmla="*/ 96 h 69"/>
                <a:gd name="T32" fmla="*/ 277 w 334"/>
                <a:gd name="T33" fmla="*/ 95 h 69"/>
                <a:gd name="T34" fmla="*/ 303 w 334"/>
                <a:gd name="T35" fmla="*/ 95 h 69"/>
                <a:gd name="T36" fmla="*/ 332 w 334"/>
                <a:gd name="T37" fmla="*/ 93 h 69"/>
                <a:gd name="T38" fmla="*/ 361 w 334"/>
                <a:gd name="T39" fmla="*/ 89 h 69"/>
                <a:gd name="T40" fmla="*/ 393 w 334"/>
                <a:gd name="T41" fmla="*/ 86 h 69"/>
                <a:gd name="T42" fmla="*/ 425 w 334"/>
                <a:gd name="T43" fmla="*/ 77 h 69"/>
                <a:gd name="T44" fmla="*/ 459 w 334"/>
                <a:gd name="T45" fmla="*/ 70 h 69"/>
                <a:gd name="T46" fmla="*/ 495 w 334"/>
                <a:gd name="T47" fmla="*/ 60 h 69"/>
                <a:gd name="T48" fmla="*/ 533 w 334"/>
                <a:gd name="T49" fmla="*/ 48 h 69"/>
                <a:gd name="T50" fmla="*/ 526 w 334"/>
                <a:gd name="T51" fmla="*/ 50 h 69"/>
                <a:gd name="T52" fmla="*/ 511 w 334"/>
                <a:gd name="T53" fmla="*/ 51 h 69"/>
                <a:gd name="T54" fmla="*/ 482 w 334"/>
                <a:gd name="T55" fmla="*/ 59 h 69"/>
                <a:gd name="T56" fmla="*/ 450 w 334"/>
                <a:gd name="T57" fmla="*/ 62 h 69"/>
                <a:gd name="T58" fmla="*/ 403 w 334"/>
                <a:gd name="T59" fmla="*/ 66 h 69"/>
                <a:gd name="T60" fmla="*/ 356 w 334"/>
                <a:gd name="T61" fmla="*/ 70 h 69"/>
                <a:gd name="T62" fmla="*/ 300 w 334"/>
                <a:gd name="T63" fmla="*/ 70 h 69"/>
                <a:gd name="T64" fmla="*/ 243 w 334"/>
                <a:gd name="T65" fmla="*/ 67 h 69"/>
                <a:gd name="T66" fmla="*/ 250 w 334"/>
                <a:gd name="T67" fmla="*/ 67 h 69"/>
                <a:gd name="T68" fmla="*/ 264 w 334"/>
                <a:gd name="T69" fmla="*/ 67 h 69"/>
                <a:gd name="T70" fmla="*/ 290 w 334"/>
                <a:gd name="T71" fmla="*/ 66 h 69"/>
                <a:gd name="T72" fmla="*/ 315 w 334"/>
                <a:gd name="T73" fmla="*/ 65 h 69"/>
                <a:gd name="T74" fmla="*/ 348 w 334"/>
                <a:gd name="T75" fmla="*/ 60 h 69"/>
                <a:gd name="T76" fmla="*/ 378 w 334"/>
                <a:gd name="T77" fmla="*/ 56 h 69"/>
                <a:gd name="T78" fmla="*/ 411 w 334"/>
                <a:gd name="T79" fmla="*/ 50 h 69"/>
                <a:gd name="T80" fmla="*/ 440 w 334"/>
                <a:gd name="T81" fmla="*/ 43 h 69"/>
                <a:gd name="T82" fmla="*/ 437 w 334"/>
                <a:gd name="T83" fmla="*/ 43 h 69"/>
                <a:gd name="T84" fmla="*/ 427 w 334"/>
                <a:gd name="T85" fmla="*/ 43 h 69"/>
                <a:gd name="T86" fmla="*/ 411 w 334"/>
                <a:gd name="T87" fmla="*/ 44 h 69"/>
                <a:gd name="T88" fmla="*/ 390 w 334"/>
                <a:gd name="T89" fmla="*/ 44 h 69"/>
                <a:gd name="T90" fmla="*/ 367 w 334"/>
                <a:gd name="T91" fmla="*/ 44 h 69"/>
                <a:gd name="T92" fmla="*/ 338 w 334"/>
                <a:gd name="T93" fmla="*/ 44 h 69"/>
                <a:gd name="T94" fmla="*/ 308 w 334"/>
                <a:gd name="T95" fmla="*/ 44 h 69"/>
                <a:gd name="T96" fmla="*/ 277 w 334"/>
                <a:gd name="T97" fmla="*/ 44 h 69"/>
                <a:gd name="T98" fmla="*/ 243 w 334"/>
                <a:gd name="T99" fmla="*/ 43 h 69"/>
                <a:gd name="T100" fmla="*/ 215 w 334"/>
                <a:gd name="T101" fmla="*/ 41 h 69"/>
                <a:gd name="T102" fmla="*/ 184 w 334"/>
                <a:gd name="T103" fmla="*/ 38 h 69"/>
                <a:gd name="T104" fmla="*/ 155 w 334"/>
                <a:gd name="T105" fmla="*/ 34 h 69"/>
                <a:gd name="T106" fmla="*/ 131 w 334"/>
                <a:gd name="T107" fmla="*/ 26 h 69"/>
                <a:gd name="T108" fmla="*/ 111 w 334"/>
                <a:gd name="T109" fmla="*/ 20 h 69"/>
                <a:gd name="T110" fmla="*/ 92 w 334"/>
                <a:gd name="T111" fmla="*/ 7 h 69"/>
                <a:gd name="T112" fmla="*/ 81 w 334"/>
                <a:gd name="T113" fmla="*/ 0 h 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34" h="69">
                  <a:moveTo>
                    <a:pt x="51" y="0"/>
                  </a:moveTo>
                  <a:lnTo>
                    <a:pt x="45" y="2"/>
                  </a:lnTo>
                  <a:lnTo>
                    <a:pt x="32" y="6"/>
                  </a:lnTo>
                  <a:lnTo>
                    <a:pt x="15" y="13"/>
                  </a:lnTo>
                  <a:lnTo>
                    <a:pt x="4" y="21"/>
                  </a:lnTo>
                  <a:lnTo>
                    <a:pt x="0" y="31"/>
                  </a:lnTo>
                  <a:lnTo>
                    <a:pt x="12" y="42"/>
                  </a:lnTo>
                  <a:lnTo>
                    <a:pt x="45" y="54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10" y="66"/>
                  </a:lnTo>
                  <a:lnTo>
                    <a:pt x="115" y="66"/>
                  </a:lnTo>
                  <a:lnTo>
                    <a:pt x="123" y="68"/>
                  </a:lnTo>
                  <a:lnTo>
                    <a:pt x="133" y="68"/>
                  </a:lnTo>
                  <a:lnTo>
                    <a:pt x="145" y="69"/>
                  </a:lnTo>
                  <a:lnTo>
                    <a:pt x="159" y="69"/>
                  </a:lnTo>
                  <a:lnTo>
                    <a:pt x="174" y="68"/>
                  </a:lnTo>
                  <a:lnTo>
                    <a:pt x="190" y="68"/>
                  </a:lnTo>
                  <a:lnTo>
                    <a:pt x="208" y="66"/>
                  </a:lnTo>
                  <a:lnTo>
                    <a:pt x="227" y="63"/>
                  </a:lnTo>
                  <a:lnTo>
                    <a:pt x="247" y="61"/>
                  </a:lnTo>
                  <a:lnTo>
                    <a:pt x="267" y="55"/>
                  </a:lnTo>
                  <a:lnTo>
                    <a:pt x="289" y="50"/>
                  </a:lnTo>
                  <a:lnTo>
                    <a:pt x="311" y="43"/>
                  </a:lnTo>
                  <a:lnTo>
                    <a:pt x="334" y="35"/>
                  </a:lnTo>
                  <a:lnTo>
                    <a:pt x="330" y="36"/>
                  </a:lnTo>
                  <a:lnTo>
                    <a:pt x="321" y="37"/>
                  </a:lnTo>
                  <a:lnTo>
                    <a:pt x="303" y="42"/>
                  </a:lnTo>
                  <a:lnTo>
                    <a:pt x="281" y="44"/>
                  </a:lnTo>
                  <a:lnTo>
                    <a:pt x="253" y="47"/>
                  </a:lnTo>
                  <a:lnTo>
                    <a:pt x="223" y="50"/>
                  </a:lnTo>
                  <a:lnTo>
                    <a:pt x="189" y="50"/>
                  </a:lnTo>
                  <a:lnTo>
                    <a:pt x="153" y="48"/>
                  </a:lnTo>
                  <a:lnTo>
                    <a:pt x="156" y="48"/>
                  </a:lnTo>
                  <a:lnTo>
                    <a:pt x="166" y="48"/>
                  </a:lnTo>
                  <a:lnTo>
                    <a:pt x="181" y="47"/>
                  </a:lnTo>
                  <a:lnTo>
                    <a:pt x="197" y="46"/>
                  </a:lnTo>
                  <a:lnTo>
                    <a:pt x="218" y="43"/>
                  </a:lnTo>
                  <a:lnTo>
                    <a:pt x="238" y="40"/>
                  </a:lnTo>
                  <a:lnTo>
                    <a:pt x="258" y="36"/>
                  </a:lnTo>
                  <a:lnTo>
                    <a:pt x="277" y="31"/>
                  </a:lnTo>
                  <a:lnTo>
                    <a:pt x="274" y="31"/>
                  </a:lnTo>
                  <a:lnTo>
                    <a:pt x="268" y="31"/>
                  </a:lnTo>
                  <a:lnTo>
                    <a:pt x="258" y="32"/>
                  </a:lnTo>
                  <a:lnTo>
                    <a:pt x="245" y="32"/>
                  </a:lnTo>
                  <a:lnTo>
                    <a:pt x="230" y="32"/>
                  </a:lnTo>
                  <a:lnTo>
                    <a:pt x="212" y="32"/>
                  </a:lnTo>
                  <a:lnTo>
                    <a:pt x="193" y="32"/>
                  </a:lnTo>
                  <a:lnTo>
                    <a:pt x="174" y="32"/>
                  </a:lnTo>
                  <a:lnTo>
                    <a:pt x="153" y="31"/>
                  </a:lnTo>
                  <a:lnTo>
                    <a:pt x="134" y="29"/>
                  </a:lnTo>
                  <a:lnTo>
                    <a:pt x="115" y="26"/>
                  </a:lnTo>
                  <a:lnTo>
                    <a:pt x="97" y="24"/>
                  </a:lnTo>
                  <a:lnTo>
                    <a:pt x="82" y="20"/>
                  </a:lnTo>
                  <a:lnTo>
                    <a:pt x="69" y="14"/>
                  </a:lnTo>
                  <a:lnTo>
                    <a:pt x="58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5C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88">
              <a:extLst>
                <a:ext uri="{FF2B5EF4-FFF2-40B4-BE49-F238E27FC236}">
                  <a16:creationId xmlns:a16="http://schemas.microsoft.com/office/drawing/2014/main" id="{D3B39BB5-3425-4458-B310-C13815E93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520"/>
              <a:ext cx="457" cy="127"/>
            </a:xfrm>
            <a:custGeom>
              <a:avLst/>
              <a:gdLst>
                <a:gd name="T0" fmla="*/ 335 w 423"/>
                <a:gd name="T1" fmla="*/ 176 h 119"/>
                <a:gd name="T2" fmla="*/ 403 w 423"/>
                <a:gd name="T3" fmla="*/ 173 h 119"/>
                <a:gd name="T4" fmla="*/ 469 w 423"/>
                <a:gd name="T5" fmla="*/ 168 h 119"/>
                <a:gd name="T6" fmla="*/ 526 w 423"/>
                <a:gd name="T7" fmla="*/ 159 h 119"/>
                <a:gd name="T8" fmla="*/ 575 w 423"/>
                <a:gd name="T9" fmla="*/ 149 h 119"/>
                <a:gd name="T10" fmla="*/ 615 w 423"/>
                <a:gd name="T11" fmla="*/ 134 h 119"/>
                <a:gd name="T12" fmla="*/ 645 w 423"/>
                <a:gd name="T13" fmla="*/ 122 h 119"/>
                <a:gd name="T14" fmla="*/ 666 w 423"/>
                <a:gd name="T15" fmla="*/ 105 h 119"/>
                <a:gd name="T16" fmla="*/ 673 w 423"/>
                <a:gd name="T17" fmla="*/ 85 h 119"/>
                <a:gd name="T18" fmla="*/ 666 w 423"/>
                <a:gd name="T19" fmla="*/ 67 h 119"/>
                <a:gd name="T20" fmla="*/ 645 w 423"/>
                <a:gd name="T21" fmla="*/ 51 h 119"/>
                <a:gd name="T22" fmla="*/ 615 w 423"/>
                <a:gd name="T23" fmla="*/ 38 h 119"/>
                <a:gd name="T24" fmla="*/ 575 w 423"/>
                <a:gd name="T25" fmla="*/ 22 h 119"/>
                <a:gd name="T26" fmla="*/ 526 w 423"/>
                <a:gd name="T27" fmla="*/ 15 h 119"/>
                <a:gd name="T28" fmla="*/ 469 w 423"/>
                <a:gd name="T29" fmla="*/ 4 h 119"/>
                <a:gd name="T30" fmla="*/ 403 w 423"/>
                <a:gd name="T31" fmla="*/ 1 h 119"/>
                <a:gd name="T32" fmla="*/ 335 w 423"/>
                <a:gd name="T33" fmla="*/ 0 h 119"/>
                <a:gd name="T34" fmla="*/ 268 w 423"/>
                <a:gd name="T35" fmla="*/ 1 h 119"/>
                <a:gd name="T36" fmla="*/ 203 w 423"/>
                <a:gd name="T37" fmla="*/ 4 h 119"/>
                <a:gd name="T38" fmla="*/ 147 w 423"/>
                <a:gd name="T39" fmla="*/ 15 h 119"/>
                <a:gd name="T40" fmla="*/ 97 w 423"/>
                <a:gd name="T41" fmla="*/ 22 h 119"/>
                <a:gd name="T42" fmla="*/ 56 w 423"/>
                <a:gd name="T43" fmla="*/ 38 h 119"/>
                <a:gd name="T44" fmla="*/ 25 w 423"/>
                <a:gd name="T45" fmla="*/ 51 h 119"/>
                <a:gd name="T46" fmla="*/ 4 w 423"/>
                <a:gd name="T47" fmla="*/ 67 h 119"/>
                <a:gd name="T48" fmla="*/ 0 w 423"/>
                <a:gd name="T49" fmla="*/ 85 h 119"/>
                <a:gd name="T50" fmla="*/ 4 w 423"/>
                <a:gd name="T51" fmla="*/ 105 h 119"/>
                <a:gd name="T52" fmla="*/ 25 w 423"/>
                <a:gd name="T53" fmla="*/ 122 h 119"/>
                <a:gd name="T54" fmla="*/ 56 w 423"/>
                <a:gd name="T55" fmla="*/ 134 h 119"/>
                <a:gd name="T56" fmla="*/ 97 w 423"/>
                <a:gd name="T57" fmla="*/ 149 h 119"/>
                <a:gd name="T58" fmla="*/ 147 w 423"/>
                <a:gd name="T59" fmla="*/ 159 h 119"/>
                <a:gd name="T60" fmla="*/ 203 w 423"/>
                <a:gd name="T61" fmla="*/ 168 h 119"/>
                <a:gd name="T62" fmla="*/ 268 w 423"/>
                <a:gd name="T63" fmla="*/ 173 h 119"/>
                <a:gd name="T64" fmla="*/ 335 w 423"/>
                <a:gd name="T65" fmla="*/ 176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3" h="119">
                  <a:moveTo>
                    <a:pt x="211" y="119"/>
                  </a:moveTo>
                  <a:lnTo>
                    <a:pt x="253" y="117"/>
                  </a:lnTo>
                  <a:lnTo>
                    <a:pt x="294" y="113"/>
                  </a:lnTo>
                  <a:lnTo>
                    <a:pt x="330" y="108"/>
                  </a:lnTo>
                  <a:lnTo>
                    <a:pt x="361" y="101"/>
                  </a:lnTo>
                  <a:lnTo>
                    <a:pt x="387" y="91"/>
                  </a:lnTo>
                  <a:lnTo>
                    <a:pt x="406" y="82"/>
                  </a:lnTo>
                  <a:lnTo>
                    <a:pt x="419" y="71"/>
                  </a:lnTo>
                  <a:lnTo>
                    <a:pt x="423" y="58"/>
                  </a:lnTo>
                  <a:lnTo>
                    <a:pt x="419" y="46"/>
                  </a:lnTo>
                  <a:lnTo>
                    <a:pt x="406" y="35"/>
                  </a:lnTo>
                  <a:lnTo>
                    <a:pt x="387" y="26"/>
                  </a:lnTo>
                  <a:lnTo>
                    <a:pt x="361" y="16"/>
                  </a:lnTo>
                  <a:lnTo>
                    <a:pt x="330" y="9"/>
                  </a:lnTo>
                  <a:lnTo>
                    <a:pt x="294" y="4"/>
                  </a:lnTo>
                  <a:lnTo>
                    <a:pt x="253" y="1"/>
                  </a:lnTo>
                  <a:lnTo>
                    <a:pt x="211" y="0"/>
                  </a:lnTo>
                  <a:lnTo>
                    <a:pt x="168" y="1"/>
                  </a:lnTo>
                  <a:lnTo>
                    <a:pt x="128" y="4"/>
                  </a:lnTo>
                  <a:lnTo>
                    <a:pt x="93" y="9"/>
                  </a:lnTo>
                  <a:lnTo>
                    <a:pt x="61" y="16"/>
                  </a:lnTo>
                  <a:lnTo>
                    <a:pt x="35" y="26"/>
                  </a:lnTo>
                  <a:lnTo>
                    <a:pt x="16" y="35"/>
                  </a:lnTo>
                  <a:lnTo>
                    <a:pt x="4" y="46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6" y="82"/>
                  </a:lnTo>
                  <a:lnTo>
                    <a:pt x="35" y="91"/>
                  </a:lnTo>
                  <a:lnTo>
                    <a:pt x="61" y="101"/>
                  </a:lnTo>
                  <a:lnTo>
                    <a:pt x="93" y="108"/>
                  </a:lnTo>
                  <a:lnTo>
                    <a:pt x="128" y="113"/>
                  </a:lnTo>
                  <a:lnTo>
                    <a:pt x="168" y="117"/>
                  </a:lnTo>
                  <a:lnTo>
                    <a:pt x="211" y="119"/>
                  </a:lnTo>
                  <a:close/>
                </a:path>
              </a:pathLst>
            </a:custGeom>
            <a:solidFill>
              <a:srgbClr val="33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89">
              <a:extLst>
                <a:ext uri="{FF2B5EF4-FFF2-40B4-BE49-F238E27FC236}">
                  <a16:creationId xmlns:a16="http://schemas.microsoft.com/office/drawing/2014/main" id="{75206F95-7C1D-47C2-AC1E-646DD6ED4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423"/>
              <a:ext cx="429" cy="153"/>
            </a:xfrm>
            <a:custGeom>
              <a:avLst/>
              <a:gdLst>
                <a:gd name="T0" fmla="*/ 309 w 397"/>
                <a:gd name="T1" fmla="*/ 214 h 143"/>
                <a:gd name="T2" fmla="*/ 364 w 397"/>
                <a:gd name="T3" fmla="*/ 210 h 143"/>
                <a:gd name="T4" fmla="*/ 417 w 397"/>
                <a:gd name="T5" fmla="*/ 199 h 143"/>
                <a:gd name="T6" fmla="*/ 469 w 397"/>
                <a:gd name="T7" fmla="*/ 183 h 143"/>
                <a:gd name="T8" fmla="*/ 515 w 397"/>
                <a:gd name="T9" fmla="*/ 163 h 143"/>
                <a:gd name="T10" fmla="*/ 557 w 397"/>
                <a:gd name="T11" fmla="*/ 137 h 143"/>
                <a:gd name="T12" fmla="*/ 592 w 397"/>
                <a:gd name="T13" fmla="*/ 114 h 143"/>
                <a:gd name="T14" fmla="*/ 615 w 397"/>
                <a:gd name="T15" fmla="*/ 89 h 143"/>
                <a:gd name="T16" fmla="*/ 632 w 397"/>
                <a:gd name="T17" fmla="*/ 67 h 143"/>
                <a:gd name="T18" fmla="*/ 626 w 397"/>
                <a:gd name="T19" fmla="*/ 60 h 143"/>
                <a:gd name="T20" fmla="*/ 606 w 397"/>
                <a:gd name="T21" fmla="*/ 49 h 143"/>
                <a:gd name="T22" fmla="*/ 575 w 397"/>
                <a:gd name="T23" fmla="*/ 39 h 143"/>
                <a:gd name="T24" fmla="*/ 534 w 397"/>
                <a:gd name="T25" fmla="*/ 26 h 143"/>
                <a:gd name="T26" fmla="*/ 487 w 397"/>
                <a:gd name="T27" fmla="*/ 17 h 143"/>
                <a:gd name="T28" fmla="*/ 433 w 397"/>
                <a:gd name="T29" fmla="*/ 6 h 143"/>
                <a:gd name="T30" fmla="*/ 377 w 397"/>
                <a:gd name="T31" fmla="*/ 2 h 143"/>
                <a:gd name="T32" fmla="*/ 323 w 397"/>
                <a:gd name="T33" fmla="*/ 0 h 143"/>
                <a:gd name="T34" fmla="*/ 269 w 397"/>
                <a:gd name="T35" fmla="*/ 2 h 143"/>
                <a:gd name="T36" fmla="*/ 214 w 397"/>
                <a:gd name="T37" fmla="*/ 3 h 143"/>
                <a:gd name="T38" fmla="*/ 155 w 397"/>
                <a:gd name="T39" fmla="*/ 7 h 143"/>
                <a:gd name="T40" fmla="*/ 105 w 397"/>
                <a:gd name="T41" fmla="*/ 17 h 143"/>
                <a:gd name="T42" fmla="*/ 61 w 397"/>
                <a:gd name="T43" fmla="*/ 24 h 143"/>
                <a:gd name="T44" fmla="*/ 29 w 397"/>
                <a:gd name="T45" fmla="*/ 34 h 143"/>
                <a:gd name="T46" fmla="*/ 4 w 397"/>
                <a:gd name="T47" fmla="*/ 43 h 143"/>
                <a:gd name="T48" fmla="*/ 0 w 397"/>
                <a:gd name="T49" fmla="*/ 51 h 143"/>
                <a:gd name="T50" fmla="*/ 14 w 397"/>
                <a:gd name="T51" fmla="*/ 75 h 143"/>
                <a:gd name="T52" fmla="*/ 36 w 397"/>
                <a:gd name="T53" fmla="*/ 101 h 143"/>
                <a:gd name="T54" fmla="*/ 67 w 397"/>
                <a:gd name="T55" fmla="*/ 127 h 143"/>
                <a:gd name="T56" fmla="*/ 106 w 397"/>
                <a:gd name="T57" fmla="*/ 154 h 143"/>
                <a:gd name="T58" fmla="*/ 153 w 397"/>
                <a:gd name="T59" fmla="*/ 177 h 143"/>
                <a:gd name="T60" fmla="*/ 202 w 397"/>
                <a:gd name="T61" fmla="*/ 198 h 143"/>
                <a:gd name="T62" fmla="*/ 255 w 397"/>
                <a:gd name="T63" fmla="*/ 210 h 143"/>
                <a:gd name="T64" fmla="*/ 309 w 397"/>
                <a:gd name="T65" fmla="*/ 214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7" h="143">
                  <a:moveTo>
                    <a:pt x="194" y="143"/>
                  </a:moveTo>
                  <a:lnTo>
                    <a:pt x="229" y="140"/>
                  </a:lnTo>
                  <a:lnTo>
                    <a:pt x="261" y="133"/>
                  </a:lnTo>
                  <a:lnTo>
                    <a:pt x="294" y="122"/>
                  </a:lnTo>
                  <a:lnTo>
                    <a:pt x="324" y="108"/>
                  </a:lnTo>
                  <a:lnTo>
                    <a:pt x="350" y="92"/>
                  </a:lnTo>
                  <a:lnTo>
                    <a:pt x="372" y="76"/>
                  </a:lnTo>
                  <a:lnTo>
                    <a:pt x="387" y="60"/>
                  </a:lnTo>
                  <a:lnTo>
                    <a:pt x="397" y="45"/>
                  </a:lnTo>
                  <a:lnTo>
                    <a:pt x="393" y="40"/>
                  </a:lnTo>
                  <a:lnTo>
                    <a:pt x="380" y="33"/>
                  </a:lnTo>
                  <a:lnTo>
                    <a:pt x="361" y="26"/>
                  </a:lnTo>
                  <a:lnTo>
                    <a:pt x="335" y="18"/>
                  </a:lnTo>
                  <a:lnTo>
                    <a:pt x="305" y="11"/>
                  </a:lnTo>
                  <a:lnTo>
                    <a:pt x="271" y="6"/>
                  </a:lnTo>
                  <a:lnTo>
                    <a:pt x="237" y="2"/>
                  </a:lnTo>
                  <a:lnTo>
                    <a:pt x="203" y="0"/>
                  </a:lnTo>
                  <a:lnTo>
                    <a:pt x="168" y="2"/>
                  </a:lnTo>
                  <a:lnTo>
                    <a:pt x="133" y="3"/>
                  </a:lnTo>
                  <a:lnTo>
                    <a:pt x="97" y="7"/>
                  </a:lnTo>
                  <a:lnTo>
                    <a:pt x="66" y="11"/>
                  </a:lnTo>
                  <a:lnTo>
                    <a:pt x="38" y="17"/>
                  </a:lnTo>
                  <a:lnTo>
                    <a:pt x="18" y="22"/>
                  </a:lnTo>
                  <a:lnTo>
                    <a:pt x="4" y="29"/>
                  </a:lnTo>
                  <a:lnTo>
                    <a:pt x="0" y="34"/>
                  </a:lnTo>
                  <a:lnTo>
                    <a:pt x="8" y="50"/>
                  </a:lnTo>
                  <a:lnTo>
                    <a:pt x="23" y="67"/>
                  </a:lnTo>
                  <a:lnTo>
                    <a:pt x="42" y="85"/>
                  </a:lnTo>
                  <a:lnTo>
                    <a:pt x="67" y="103"/>
                  </a:lnTo>
                  <a:lnTo>
                    <a:pt x="96" y="118"/>
                  </a:lnTo>
                  <a:lnTo>
                    <a:pt x="127" y="132"/>
                  </a:lnTo>
                  <a:lnTo>
                    <a:pt x="160" y="140"/>
                  </a:lnTo>
                  <a:lnTo>
                    <a:pt x="194" y="143"/>
                  </a:lnTo>
                  <a:close/>
                </a:path>
              </a:pathLst>
            </a:custGeom>
            <a:solidFill>
              <a:srgbClr val="33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90">
              <a:extLst>
                <a:ext uri="{FF2B5EF4-FFF2-40B4-BE49-F238E27FC236}">
                  <a16:creationId xmlns:a16="http://schemas.microsoft.com/office/drawing/2014/main" id="{F22B5AB4-561A-4665-B91A-8D3E2C10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2462"/>
              <a:ext cx="343" cy="106"/>
            </a:xfrm>
            <a:custGeom>
              <a:avLst/>
              <a:gdLst>
                <a:gd name="T0" fmla="*/ 498 w 318"/>
                <a:gd name="T1" fmla="*/ 17 h 99"/>
                <a:gd name="T2" fmla="*/ 478 w 318"/>
                <a:gd name="T3" fmla="*/ 19 h 99"/>
                <a:gd name="T4" fmla="*/ 436 w 318"/>
                <a:gd name="T5" fmla="*/ 21 h 99"/>
                <a:gd name="T6" fmla="*/ 379 w 318"/>
                <a:gd name="T7" fmla="*/ 24 h 99"/>
                <a:gd name="T8" fmla="*/ 308 w 318"/>
                <a:gd name="T9" fmla="*/ 26 h 99"/>
                <a:gd name="T10" fmla="*/ 227 w 318"/>
                <a:gd name="T11" fmla="*/ 24 h 99"/>
                <a:gd name="T12" fmla="*/ 141 w 318"/>
                <a:gd name="T13" fmla="*/ 19 h 99"/>
                <a:gd name="T14" fmla="*/ 47 w 318"/>
                <a:gd name="T15" fmla="*/ 6 h 99"/>
                <a:gd name="T16" fmla="*/ 3 w 318"/>
                <a:gd name="T17" fmla="*/ 4 h 99"/>
                <a:gd name="T18" fmla="*/ 36 w 318"/>
                <a:gd name="T19" fmla="*/ 42 h 99"/>
                <a:gd name="T20" fmla="*/ 108 w 318"/>
                <a:gd name="T21" fmla="*/ 93 h 99"/>
                <a:gd name="T22" fmla="*/ 224 w 318"/>
                <a:gd name="T23" fmla="*/ 136 h 99"/>
                <a:gd name="T24" fmla="*/ 298 w 318"/>
                <a:gd name="T25" fmla="*/ 146 h 99"/>
                <a:gd name="T26" fmla="*/ 273 w 318"/>
                <a:gd name="T27" fmla="*/ 139 h 99"/>
                <a:gd name="T28" fmla="*/ 238 w 318"/>
                <a:gd name="T29" fmla="*/ 127 h 99"/>
                <a:gd name="T30" fmla="*/ 207 w 318"/>
                <a:gd name="T31" fmla="*/ 118 h 99"/>
                <a:gd name="T32" fmla="*/ 205 w 318"/>
                <a:gd name="T33" fmla="*/ 116 h 99"/>
                <a:gd name="T34" fmla="*/ 241 w 318"/>
                <a:gd name="T35" fmla="*/ 123 h 99"/>
                <a:gd name="T36" fmla="*/ 302 w 318"/>
                <a:gd name="T37" fmla="*/ 123 h 99"/>
                <a:gd name="T38" fmla="*/ 375 w 318"/>
                <a:gd name="T39" fmla="*/ 110 h 99"/>
                <a:gd name="T40" fmla="*/ 406 w 318"/>
                <a:gd name="T41" fmla="*/ 99 h 99"/>
                <a:gd name="T42" fmla="*/ 366 w 318"/>
                <a:gd name="T43" fmla="*/ 101 h 99"/>
                <a:gd name="T44" fmla="*/ 299 w 318"/>
                <a:gd name="T45" fmla="*/ 104 h 99"/>
                <a:gd name="T46" fmla="*/ 227 w 318"/>
                <a:gd name="T47" fmla="*/ 100 h 99"/>
                <a:gd name="T48" fmla="*/ 207 w 318"/>
                <a:gd name="T49" fmla="*/ 94 h 99"/>
                <a:gd name="T50" fmla="*/ 261 w 318"/>
                <a:gd name="T51" fmla="*/ 91 h 99"/>
                <a:gd name="T52" fmla="*/ 345 w 318"/>
                <a:gd name="T53" fmla="*/ 82 h 99"/>
                <a:gd name="T54" fmla="*/ 429 w 318"/>
                <a:gd name="T55" fmla="*/ 67 h 99"/>
                <a:gd name="T56" fmla="*/ 458 w 318"/>
                <a:gd name="T57" fmla="*/ 59 h 99"/>
                <a:gd name="T58" fmla="*/ 415 w 318"/>
                <a:gd name="T59" fmla="*/ 62 h 99"/>
                <a:gd name="T60" fmla="*/ 349 w 318"/>
                <a:gd name="T61" fmla="*/ 66 h 99"/>
                <a:gd name="T62" fmla="*/ 275 w 318"/>
                <a:gd name="T63" fmla="*/ 62 h 99"/>
                <a:gd name="T64" fmla="*/ 245 w 318"/>
                <a:gd name="T65" fmla="*/ 59 h 99"/>
                <a:gd name="T66" fmla="*/ 307 w 318"/>
                <a:gd name="T67" fmla="*/ 49 h 99"/>
                <a:gd name="T68" fmla="*/ 396 w 318"/>
                <a:gd name="T69" fmla="*/ 37 h 99"/>
                <a:gd name="T70" fmla="*/ 476 w 318"/>
                <a:gd name="T71" fmla="*/ 21 h 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18" h="99">
                  <a:moveTo>
                    <a:pt x="318" y="11"/>
                  </a:moveTo>
                  <a:lnTo>
                    <a:pt x="316" y="11"/>
                  </a:lnTo>
                  <a:lnTo>
                    <a:pt x="311" y="13"/>
                  </a:lnTo>
                  <a:lnTo>
                    <a:pt x="303" y="13"/>
                  </a:lnTo>
                  <a:lnTo>
                    <a:pt x="290" y="14"/>
                  </a:lnTo>
                  <a:lnTo>
                    <a:pt x="277" y="15"/>
                  </a:lnTo>
                  <a:lnTo>
                    <a:pt x="259" y="17"/>
                  </a:lnTo>
                  <a:lnTo>
                    <a:pt x="240" y="17"/>
                  </a:lnTo>
                  <a:lnTo>
                    <a:pt x="219" y="18"/>
                  </a:lnTo>
                  <a:lnTo>
                    <a:pt x="196" y="18"/>
                  </a:lnTo>
                  <a:lnTo>
                    <a:pt x="171" y="18"/>
                  </a:lnTo>
                  <a:lnTo>
                    <a:pt x="145" y="17"/>
                  </a:lnTo>
                  <a:lnTo>
                    <a:pt x="118" y="15"/>
                  </a:lnTo>
                  <a:lnTo>
                    <a:pt x="89" y="13"/>
                  </a:lnTo>
                  <a:lnTo>
                    <a:pt x="60" y="10"/>
                  </a:lnTo>
                  <a:lnTo>
                    <a:pt x="30" y="6"/>
                  </a:lnTo>
                  <a:lnTo>
                    <a:pt x="0" y="0"/>
                  </a:lnTo>
                  <a:lnTo>
                    <a:pt x="3" y="4"/>
                  </a:lnTo>
                  <a:lnTo>
                    <a:pt x="10" y="14"/>
                  </a:lnTo>
                  <a:lnTo>
                    <a:pt x="23" y="28"/>
                  </a:lnTo>
                  <a:lnTo>
                    <a:pt x="43" y="44"/>
                  </a:lnTo>
                  <a:lnTo>
                    <a:pt x="69" y="62"/>
                  </a:lnTo>
                  <a:lnTo>
                    <a:pt x="103" y="78"/>
                  </a:lnTo>
                  <a:lnTo>
                    <a:pt x="143" y="91"/>
                  </a:lnTo>
                  <a:lnTo>
                    <a:pt x="192" y="99"/>
                  </a:lnTo>
                  <a:lnTo>
                    <a:pt x="189" y="97"/>
                  </a:lnTo>
                  <a:lnTo>
                    <a:pt x="182" y="96"/>
                  </a:lnTo>
                  <a:lnTo>
                    <a:pt x="173" y="92"/>
                  </a:lnTo>
                  <a:lnTo>
                    <a:pt x="162" y="89"/>
                  </a:lnTo>
                  <a:lnTo>
                    <a:pt x="151" y="85"/>
                  </a:lnTo>
                  <a:lnTo>
                    <a:pt x="140" y="81"/>
                  </a:lnTo>
                  <a:lnTo>
                    <a:pt x="132" y="78"/>
                  </a:lnTo>
                  <a:lnTo>
                    <a:pt x="127" y="77"/>
                  </a:lnTo>
                  <a:lnTo>
                    <a:pt x="130" y="77"/>
                  </a:lnTo>
                  <a:lnTo>
                    <a:pt x="140" y="80"/>
                  </a:lnTo>
                  <a:lnTo>
                    <a:pt x="153" y="81"/>
                  </a:lnTo>
                  <a:lnTo>
                    <a:pt x="171" y="81"/>
                  </a:lnTo>
                  <a:lnTo>
                    <a:pt x="192" y="81"/>
                  </a:lnTo>
                  <a:lnTo>
                    <a:pt x="215" y="78"/>
                  </a:lnTo>
                  <a:lnTo>
                    <a:pt x="238" y="73"/>
                  </a:lnTo>
                  <a:lnTo>
                    <a:pt x="262" y="65"/>
                  </a:lnTo>
                  <a:lnTo>
                    <a:pt x="258" y="65"/>
                  </a:lnTo>
                  <a:lnTo>
                    <a:pt x="247" y="66"/>
                  </a:lnTo>
                  <a:lnTo>
                    <a:pt x="232" y="67"/>
                  </a:lnTo>
                  <a:lnTo>
                    <a:pt x="212" y="67"/>
                  </a:lnTo>
                  <a:lnTo>
                    <a:pt x="190" y="69"/>
                  </a:lnTo>
                  <a:lnTo>
                    <a:pt x="167" y="69"/>
                  </a:lnTo>
                  <a:lnTo>
                    <a:pt x="145" y="66"/>
                  </a:lnTo>
                  <a:lnTo>
                    <a:pt x="126" y="63"/>
                  </a:lnTo>
                  <a:lnTo>
                    <a:pt x="132" y="63"/>
                  </a:lnTo>
                  <a:lnTo>
                    <a:pt x="145" y="62"/>
                  </a:lnTo>
                  <a:lnTo>
                    <a:pt x="166" y="60"/>
                  </a:lnTo>
                  <a:lnTo>
                    <a:pt x="192" y="59"/>
                  </a:lnTo>
                  <a:lnTo>
                    <a:pt x="219" y="55"/>
                  </a:lnTo>
                  <a:lnTo>
                    <a:pt x="248" y="51"/>
                  </a:lnTo>
                  <a:lnTo>
                    <a:pt x="273" y="45"/>
                  </a:lnTo>
                  <a:lnTo>
                    <a:pt x="294" y="39"/>
                  </a:lnTo>
                  <a:lnTo>
                    <a:pt x="290" y="39"/>
                  </a:lnTo>
                  <a:lnTo>
                    <a:pt x="281" y="40"/>
                  </a:lnTo>
                  <a:lnTo>
                    <a:pt x="264" y="41"/>
                  </a:lnTo>
                  <a:lnTo>
                    <a:pt x="245" y="43"/>
                  </a:lnTo>
                  <a:lnTo>
                    <a:pt x="222" y="44"/>
                  </a:lnTo>
                  <a:lnTo>
                    <a:pt x="199" y="43"/>
                  </a:lnTo>
                  <a:lnTo>
                    <a:pt x="174" y="41"/>
                  </a:lnTo>
                  <a:lnTo>
                    <a:pt x="151" y="39"/>
                  </a:lnTo>
                  <a:lnTo>
                    <a:pt x="156" y="39"/>
                  </a:lnTo>
                  <a:lnTo>
                    <a:pt x="173" y="36"/>
                  </a:lnTo>
                  <a:lnTo>
                    <a:pt x="195" y="33"/>
                  </a:lnTo>
                  <a:lnTo>
                    <a:pt x="222" y="29"/>
                  </a:lnTo>
                  <a:lnTo>
                    <a:pt x="251" y="25"/>
                  </a:lnTo>
                  <a:lnTo>
                    <a:pt x="278" y="21"/>
                  </a:lnTo>
                  <a:lnTo>
                    <a:pt x="301" y="15"/>
                  </a:lnTo>
                  <a:lnTo>
                    <a:pt x="318" y="11"/>
                  </a:lnTo>
                  <a:close/>
                </a:path>
              </a:pathLst>
            </a:custGeom>
            <a:solidFill>
              <a:srgbClr val="E5C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91">
              <a:extLst>
                <a:ext uri="{FF2B5EF4-FFF2-40B4-BE49-F238E27FC236}">
                  <a16:creationId xmlns:a16="http://schemas.microsoft.com/office/drawing/2014/main" id="{36DED858-A571-4C81-A721-5347C018B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553"/>
              <a:ext cx="358" cy="74"/>
            </a:xfrm>
            <a:custGeom>
              <a:avLst/>
              <a:gdLst>
                <a:gd name="T0" fmla="*/ 80 w 331"/>
                <a:gd name="T1" fmla="*/ 0 h 69"/>
                <a:gd name="T2" fmla="*/ 72 w 331"/>
                <a:gd name="T3" fmla="*/ 1 h 69"/>
                <a:gd name="T4" fmla="*/ 51 w 331"/>
                <a:gd name="T5" fmla="*/ 6 h 69"/>
                <a:gd name="T6" fmla="*/ 23 w 331"/>
                <a:gd name="T7" fmla="*/ 18 h 69"/>
                <a:gd name="T8" fmla="*/ 2 w 331"/>
                <a:gd name="T9" fmla="*/ 33 h 69"/>
                <a:gd name="T10" fmla="*/ 0 w 331"/>
                <a:gd name="T11" fmla="*/ 45 h 69"/>
                <a:gd name="T12" fmla="*/ 17 w 331"/>
                <a:gd name="T13" fmla="*/ 62 h 69"/>
                <a:gd name="T14" fmla="*/ 69 w 331"/>
                <a:gd name="T15" fmla="*/ 80 h 69"/>
                <a:gd name="T16" fmla="*/ 163 w 331"/>
                <a:gd name="T17" fmla="*/ 98 h 69"/>
                <a:gd name="T18" fmla="*/ 167 w 331"/>
                <a:gd name="T19" fmla="*/ 98 h 69"/>
                <a:gd name="T20" fmla="*/ 173 w 331"/>
                <a:gd name="T21" fmla="*/ 101 h 69"/>
                <a:gd name="T22" fmla="*/ 182 w 331"/>
                <a:gd name="T23" fmla="*/ 101 h 69"/>
                <a:gd name="T24" fmla="*/ 197 w 331"/>
                <a:gd name="T25" fmla="*/ 102 h 69"/>
                <a:gd name="T26" fmla="*/ 212 w 331"/>
                <a:gd name="T27" fmla="*/ 102 h 69"/>
                <a:gd name="T28" fmla="*/ 230 w 331"/>
                <a:gd name="T29" fmla="*/ 105 h 69"/>
                <a:gd name="T30" fmla="*/ 252 w 331"/>
                <a:gd name="T31" fmla="*/ 105 h 69"/>
                <a:gd name="T32" fmla="*/ 275 w 331"/>
                <a:gd name="T33" fmla="*/ 102 h 69"/>
                <a:gd name="T34" fmla="*/ 302 w 331"/>
                <a:gd name="T35" fmla="*/ 102 h 69"/>
                <a:gd name="T36" fmla="*/ 329 w 331"/>
                <a:gd name="T37" fmla="*/ 101 h 69"/>
                <a:gd name="T38" fmla="*/ 358 w 331"/>
                <a:gd name="T39" fmla="*/ 97 h 69"/>
                <a:gd name="T40" fmla="*/ 392 w 331"/>
                <a:gd name="T41" fmla="*/ 91 h 69"/>
                <a:gd name="T42" fmla="*/ 424 w 331"/>
                <a:gd name="T43" fmla="*/ 84 h 69"/>
                <a:gd name="T44" fmla="*/ 459 w 331"/>
                <a:gd name="T45" fmla="*/ 75 h 69"/>
                <a:gd name="T46" fmla="*/ 493 w 331"/>
                <a:gd name="T47" fmla="*/ 65 h 69"/>
                <a:gd name="T48" fmla="*/ 530 w 331"/>
                <a:gd name="T49" fmla="*/ 51 h 69"/>
                <a:gd name="T50" fmla="*/ 525 w 331"/>
                <a:gd name="T51" fmla="*/ 55 h 69"/>
                <a:gd name="T52" fmla="*/ 507 w 331"/>
                <a:gd name="T53" fmla="*/ 57 h 69"/>
                <a:gd name="T54" fmla="*/ 483 w 331"/>
                <a:gd name="T55" fmla="*/ 62 h 69"/>
                <a:gd name="T56" fmla="*/ 448 w 331"/>
                <a:gd name="T57" fmla="*/ 66 h 69"/>
                <a:gd name="T58" fmla="*/ 403 w 331"/>
                <a:gd name="T59" fmla="*/ 71 h 69"/>
                <a:gd name="T60" fmla="*/ 354 w 331"/>
                <a:gd name="T61" fmla="*/ 75 h 69"/>
                <a:gd name="T62" fmla="*/ 299 w 331"/>
                <a:gd name="T63" fmla="*/ 75 h 69"/>
                <a:gd name="T64" fmla="*/ 242 w 331"/>
                <a:gd name="T65" fmla="*/ 73 h 69"/>
                <a:gd name="T66" fmla="*/ 248 w 331"/>
                <a:gd name="T67" fmla="*/ 73 h 69"/>
                <a:gd name="T68" fmla="*/ 262 w 331"/>
                <a:gd name="T69" fmla="*/ 73 h 69"/>
                <a:gd name="T70" fmla="*/ 288 w 331"/>
                <a:gd name="T71" fmla="*/ 71 h 69"/>
                <a:gd name="T72" fmla="*/ 313 w 331"/>
                <a:gd name="T73" fmla="*/ 68 h 69"/>
                <a:gd name="T74" fmla="*/ 346 w 331"/>
                <a:gd name="T75" fmla="*/ 65 h 69"/>
                <a:gd name="T76" fmla="*/ 379 w 331"/>
                <a:gd name="T77" fmla="*/ 61 h 69"/>
                <a:gd name="T78" fmla="*/ 413 w 331"/>
                <a:gd name="T79" fmla="*/ 55 h 69"/>
                <a:gd name="T80" fmla="*/ 441 w 331"/>
                <a:gd name="T81" fmla="*/ 45 h 69"/>
                <a:gd name="T82" fmla="*/ 436 w 331"/>
                <a:gd name="T83" fmla="*/ 45 h 69"/>
                <a:gd name="T84" fmla="*/ 430 w 331"/>
                <a:gd name="T85" fmla="*/ 45 h 69"/>
                <a:gd name="T86" fmla="*/ 413 w 331"/>
                <a:gd name="T87" fmla="*/ 48 h 69"/>
                <a:gd name="T88" fmla="*/ 392 w 331"/>
                <a:gd name="T89" fmla="*/ 48 h 69"/>
                <a:gd name="T90" fmla="*/ 369 w 331"/>
                <a:gd name="T91" fmla="*/ 48 h 69"/>
                <a:gd name="T92" fmla="*/ 340 w 331"/>
                <a:gd name="T93" fmla="*/ 48 h 69"/>
                <a:gd name="T94" fmla="*/ 309 w 331"/>
                <a:gd name="T95" fmla="*/ 48 h 69"/>
                <a:gd name="T96" fmla="*/ 278 w 331"/>
                <a:gd name="T97" fmla="*/ 48 h 69"/>
                <a:gd name="T98" fmla="*/ 244 w 331"/>
                <a:gd name="T99" fmla="*/ 45 h 69"/>
                <a:gd name="T100" fmla="*/ 215 w 331"/>
                <a:gd name="T101" fmla="*/ 44 h 69"/>
                <a:gd name="T102" fmla="*/ 184 w 331"/>
                <a:gd name="T103" fmla="*/ 39 h 69"/>
                <a:gd name="T104" fmla="*/ 156 w 331"/>
                <a:gd name="T105" fmla="*/ 35 h 69"/>
                <a:gd name="T106" fmla="*/ 131 w 331"/>
                <a:gd name="T107" fmla="*/ 29 h 69"/>
                <a:gd name="T108" fmla="*/ 110 w 331"/>
                <a:gd name="T109" fmla="*/ 20 h 69"/>
                <a:gd name="T110" fmla="*/ 91 w 331"/>
                <a:gd name="T111" fmla="*/ 13 h 69"/>
                <a:gd name="T112" fmla="*/ 80 w 331"/>
                <a:gd name="T113" fmla="*/ 0 h 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31" h="69">
                  <a:moveTo>
                    <a:pt x="50" y="0"/>
                  </a:moveTo>
                  <a:lnTo>
                    <a:pt x="45" y="1"/>
                  </a:lnTo>
                  <a:lnTo>
                    <a:pt x="31" y="6"/>
                  </a:lnTo>
                  <a:lnTo>
                    <a:pt x="15" y="12"/>
                  </a:lnTo>
                  <a:lnTo>
                    <a:pt x="2" y="21"/>
                  </a:lnTo>
                  <a:lnTo>
                    <a:pt x="0" y="30"/>
                  </a:lnTo>
                  <a:lnTo>
                    <a:pt x="11" y="41"/>
                  </a:lnTo>
                  <a:lnTo>
                    <a:pt x="43" y="53"/>
                  </a:lnTo>
                  <a:lnTo>
                    <a:pt x="102" y="64"/>
                  </a:lnTo>
                  <a:lnTo>
                    <a:pt x="104" y="64"/>
                  </a:lnTo>
                  <a:lnTo>
                    <a:pt x="108" y="66"/>
                  </a:lnTo>
                  <a:lnTo>
                    <a:pt x="113" y="66"/>
                  </a:lnTo>
                  <a:lnTo>
                    <a:pt x="122" y="67"/>
                  </a:lnTo>
                  <a:lnTo>
                    <a:pt x="131" y="67"/>
                  </a:lnTo>
                  <a:lnTo>
                    <a:pt x="143" y="69"/>
                  </a:lnTo>
                  <a:lnTo>
                    <a:pt x="157" y="69"/>
                  </a:lnTo>
                  <a:lnTo>
                    <a:pt x="172" y="67"/>
                  </a:lnTo>
                  <a:lnTo>
                    <a:pt x="189" y="67"/>
                  </a:lnTo>
                  <a:lnTo>
                    <a:pt x="205" y="66"/>
                  </a:lnTo>
                  <a:lnTo>
                    <a:pt x="224" y="63"/>
                  </a:lnTo>
                  <a:lnTo>
                    <a:pt x="245" y="60"/>
                  </a:lnTo>
                  <a:lnTo>
                    <a:pt x="265" y="55"/>
                  </a:lnTo>
                  <a:lnTo>
                    <a:pt x="287" y="49"/>
                  </a:lnTo>
                  <a:lnTo>
                    <a:pt x="309" y="43"/>
                  </a:lnTo>
                  <a:lnTo>
                    <a:pt x="331" y="34"/>
                  </a:lnTo>
                  <a:lnTo>
                    <a:pt x="327" y="36"/>
                  </a:lnTo>
                  <a:lnTo>
                    <a:pt x="317" y="37"/>
                  </a:lnTo>
                  <a:lnTo>
                    <a:pt x="301" y="41"/>
                  </a:lnTo>
                  <a:lnTo>
                    <a:pt x="279" y="44"/>
                  </a:lnTo>
                  <a:lnTo>
                    <a:pt x="252" y="47"/>
                  </a:lnTo>
                  <a:lnTo>
                    <a:pt x="221" y="49"/>
                  </a:lnTo>
                  <a:lnTo>
                    <a:pt x="187" y="49"/>
                  </a:lnTo>
                  <a:lnTo>
                    <a:pt x="152" y="48"/>
                  </a:lnTo>
                  <a:lnTo>
                    <a:pt x="154" y="48"/>
                  </a:lnTo>
                  <a:lnTo>
                    <a:pt x="164" y="48"/>
                  </a:lnTo>
                  <a:lnTo>
                    <a:pt x="179" y="47"/>
                  </a:lnTo>
                  <a:lnTo>
                    <a:pt x="195" y="45"/>
                  </a:lnTo>
                  <a:lnTo>
                    <a:pt x="216" y="43"/>
                  </a:lnTo>
                  <a:lnTo>
                    <a:pt x="237" y="40"/>
                  </a:lnTo>
                  <a:lnTo>
                    <a:pt x="257" y="36"/>
                  </a:lnTo>
                  <a:lnTo>
                    <a:pt x="276" y="30"/>
                  </a:lnTo>
                  <a:lnTo>
                    <a:pt x="273" y="30"/>
                  </a:lnTo>
                  <a:lnTo>
                    <a:pt x="268" y="30"/>
                  </a:lnTo>
                  <a:lnTo>
                    <a:pt x="257" y="32"/>
                  </a:lnTo>
                  <a:lnTo>
                    <a:pt x="245" y="32"/>
                  </a:lnTo>
                  <a:lnTo>
                    <a:pt x="230" y="32"/>
                  </a:lnTo>
                  <a:lnTo>
                    <a:pt x="212" y="32"/>
                  </a:lnTo>
                  <a:lnTo>
                    <a:pt x="193" y="32"/>
                  </a:lnTo>
                  <a:lnTo>
                    <a:pt x="174" y="32"/>
                  </a:lnTo>
                  <a:lnTo>
                    <a:pt x="153" y="30"/>
                  </a:lnTo>
                  <a:lnTo>
                    <a:pt x="134" y="29"/>
                  </a:lnTo>
                  <a:lnTo>
                    <a:pt x="115" y="26"/>
                  </a:lnTo>
                  <a:lnTo>
                    <a:pt x="97" y="23"/>
                  </a:lnTo>
                  <a:lnTo>
                    <a:pt x="82" y="19"/>
                  </a:lnTo>
                  <a:lnTo>
                    <a:pt x="68" y="14"/>
                  </a:lnTo>
                  <a:lnTo>
                    <a:pt x="57" y="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5C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92">
              <a:extLst>
                <a:ext uri="{FF2B5EF4-FFF2-40B4-BE49-F238E27FC236}">
                  <a16:creationId xmlns:a16="http://schemas.microsoft.com/office/drawing/2014/main" id="{A954746C-0786-4B80-B3D4-FE285E358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2441"/>
              <a:ext cx="195" cy="24"/>
            </a:xfrm>
            <a:custGeom>
              <a:avLst/>
              <a:gdLst>
                <a:gd name="T0" fmla="*/ 0 w 180"/>
                <a:gd name="T1" fmla="*/ 32 h 22"/>
                <a:gd name="T2" fmla="*/ 4 w 180"/>
                <a:gd name="T3" fmla="*/ 32 h 22"/>
                <a:gd name="T4" fmla="*/ 22 w 180"/>
                <a:gd name="T5" fmla="*/ 32 h 22"/>
                <a:gd name="T6" fmla="*/ 50 w 180"/>
                <a:gd name="T7" fmla="*/ 34 h 22"/>
                <a:gd name="T8" fmla="*/ 80 w 180"/>
                <a:gd name="T9" fmla="*/ 34 h 22"/>
                <a:gd name="T10" fmla="*/ 115 w 180"/>
                <a:gd name="T11" fmla="*/ 37 h 22"/>
                <a:gd name="T12" fmla="*/ 154 w 180"/>
                <a:gd name="T13" fmla="*/ 37 h 22"/>
                <a:gd name="T14" fmla="*/ 193 w 180"/>
                <a:gd name="T15" fmla="*/ 37 h 22"/>
                <a:gd name="T16" fmla="*/ 226 w 180"/>
                <a:gd name="T17" fmla="*/ 37 h 22"/>
                <a:gd name="T18" fmla="*/ 251 w 180"/>
                <a:gd name="T19" fmla="*/ 37 h 22"/>
                <a:gd name="T20" fmla="*/ 276 w 180"/>
                <a:gd name="T21" fmla="*/ 34 h 22"/>
                <a:gd name="T22" fmla="*/ 287 w 180"/>
                <a:gd name="T23" fmla="*/ 32 h 22"/>
                <a:gd name="T24" fmla="*/ 291 w 180"/>
                <a:gd name="T25" fmla="*/ 29 h 22"/>
                <a:gd name="T26" fmla="*/ 280 w 180"/>
                <a:gd name="T27" fmla="*/ 25 h 22"/>
                <a:gd name="T28" fmla="*/ 250 w 180"/>
                <a:gd name="T29" fmla="*/ 17 h 22"/>
                <a:gd name="T30" fmla="*/ 203 w 180"/>
                <a:gd name="T31" fmla="*/ 5 h 22"/>
                <a:gd name="T32" fmla="*/ 138 w 180"/>
                <a:gd name="T33" fmla="*/ 0 h 22"/>
                <a:gd name="T34" fmla="*/ 132 w 180"/>
                <a:gd name="T35" fmla="*/ 0 h 22"/>
                <a:gd name="T36" fmla="*/ 118 w 180"/>
                <a:gd name="T37" fmla="*/ 1 h 22"/>
                <a:gd name="T38" fmla="*/ 100 w 180"/>
                <a:gd name="T39" fmla="*/ 2 h 22"/>
                <a:gd name="T40" fmla="*/ 73 w 180"/>
                <a:gd name="T41" fmla="*/ 4 h 22"/>
                <a:gd name="T42" fmla="*/ 50 w 180"/>
                <a:gd name="T43" fmla="*/ 12 h 22"/>
                <a:gd name="T44" fmla="*/ 28 w 180"/>
                <a:gd name="T45" fmla="*/ 17 h 22"/>
                <a:gd name="T46" fmla="*/ 12 w 180"/>
                <a:gd name="T47" fmla="*/ 25 h 22"/>
                <a:gd name="T48" fmla="*/ 0 w 180"/>
                <a:gd name="T49" fmla="*/ 32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22">
                  <a:moveTo>
                    <a:pt x="0" y="19"/>
                  </a:moveTo>
                  <a:lnTo>
                    <a:pt x="4" y="19"/>
                  </a:lnTo>
                  <a:lnTo>
                    <a:pt x="14" y="19"/>
                  </a:lnTo>
                  <a:lnTo>
                    <a:pt x="30" y="20"/>
                  </a:lnTo>
                  <a:lnTo>
                    <a:pt x="50" y="20"/>
                  </a:lnTo>
                  <a:lnTo>
                    <a:pt x="71" y="22"/>
                  </a:lnTo>
                  <a:lnTo>
                    <a:pt x="95" y="22"/>
                  </a:lnTo>
                  <a:lnTo>
                    <a:pt x="118" y="22"/>
                  </a:lnTo>
                  <a:lnTo>
                    <a:pt x="139" y="22"/>
                  </a:lnTo>
                  <a:lnTo>
                    <a:pt x="156" y="22"/>
                  </a:lnTo>
                  <a:lnTo>
                    <a:pt x="171" y="20"/>
                  </a:lnTo>
                  <a:lnTo>
                    <a:pt x="178" y="19"/>
                  </a:lnTo>
                  <a:lnTo>
                    <a:pt x="180" y="17"/>
                  </a:lnTo>
                  <a:lnTo>
                    <a:pt x="173" y="15"/>
                  </a:lnTo>
                  <a:lnTo>
                    <a:pt x="155" y="11"/>
                  </a:lnTo>
                  <a:lnTo>
                    <a:pt x="126" y="5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1" y="2"/>
                  </a:lnTo>
                  <a:lnTo>
                    <a:pt x="45" y="4"/>
                  </a:lnTo>
                  <a:lnTo>
                    <a:pt x="30" y="6"/>
                  </a:lnTo>
                  <a:lnTo>
                    <a:pt x="17" y="11"/>
                  </a:lnTo>
                  <a:lnTo>
                    <a:pt x="6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C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3" name="Group 93">
              <a:extLst>
                <a:ext uri="{FF2B5EF4-FFF2-40B4-BE49-F238E27FC236}">
                  <a16:creationId xmlns:a16="http://schemas.microsoft.com/office/drawing/2014/main" id="{3DFDB87C-76F8-42B7-9D1B-8F2EAC1DDB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2" y="2349"/>
              <a:ext cx="629" cy="224"/>
              <a:chOff x="1494" y="2416"/>
              <a:chExt cx="582" cy="209"/>
            </a:xfrm>
          </p:grpSpPr>
          <p:sp>
            <p:nvSpPr>
              <p:cNvPr id="10344" name="Freeform 94">
                <a:extLst>
                  <a:ext uri="{FF2B5EF4-FFF2-40B4-BE49-F238E27FC236}">
                    <a16:creationId xmlns:a16="http://schemas.microsoft.com/office/drawing/2014/main" id="{4293B5D2-B1B8-474F-8AA0-C54BB1352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1" y="2492"/>
                <a:ext cx="515" cy="116"/>
              </a:xfrm>
              <a:custGeom>
                <a:avLst/>
                <a:gdLst>
                  <a:gd name="T0" fmla="*/ 285 w 515"/>
                  <a:gd name="T1" fmla="*/ 116 h 116"/>
                  <a:gd name="T2" fmla="*/ 335 w 515"/>
                  <a:gd name="T3" fmla="*/ 113 h 116"/>
                  <a:gd name="T4" fmla="*/ 380 w 515"/>
                  <a:gd name="T5" fmla="*/ 109 h 116"/>
                  <a:gd name="T6" fmla="*/ 421 w 515"/>
                  <a:gd name="T7" fmla="*/ 102 h 116"/>
                  <a:gd name="T8" fmla="*/ 457 w 515"/>
                  <a:gd name="T9" fmla="*/ 95 h 116"/>
                  <a:gd name="T10" fmla="*/ 484 w 515"/>
                  <a:gd name="T11" fmla="*/ 85 h 116"/>
                  <a:gd name="T12" fmla="*/ 504 w 515"/>
                  <a:gd name="T13" fmla="*/ 74 h 116"/>
                  <a:gd name="T14" fmla="*/ 513 w 515"/>
                  <a:gd name="T15" fmla="*/ 63 h 116"/>
                  <a:gd name="T16" fmla="*/ 513 w 515"/>
                  <a:gd name="T17" fmla="*/ 53 h 116"/>
                  <a:gd name="T18" fmla="*/ 504 w 515"/>
                  <a:gd name="T19" fmla="*/ 40 h 116"/>
                  <a:gd name="T20" fmla="*/ 484 w 515"/>
                  <a:gd name="T21" fmla="*/ 31 h 116"/>
                  <a:gd name="T22" fmla="*/ 457 w 515"/>
                  <a:gd name="T23" fmla="*/ 21 h 116"/>
                  <a:gd name="T24" fmla="*/ 421 w 515"/>
                  <a:gd name="T25" fmla="*/ 13 h 116"/>
                  <a:gd name="T26" fmla="*/ 380 w 515"/>
                  <a:gd name="T27" fmla="*/ 7 h 116"/>
                  <a:gd name="T28" fmla="*/ 335 w 515"/>
                  <a:gd name="T29" fmla="*/ 3 h 116"/>
                  <a:gd name="T30" fmla="*/ 285 w 515"/>
                  <a:gd name="T31" fmla="*/ 0 h 116"/>
                  <a:gd name="T32" fmla="*/ 233 w 515"/>
                  <a:gd name="T33" fmla="*/ 0 h 116"/>
                  <a:gd name="T34" fmla="*/ 182 w 515"/>
                  <a:gd name="T35" fmla="*/ 3 h 116"/>
                  <a:gd name="T36" fmla="*/ 135 w 515"/>
                  <a:gd name="T37" fmla="*/ 7 h 116"/>
                  <a:gd name="T38" fmla="*/ 94 w 515"/>
                  <a:gd name="T39" fmla="*/ 13 h 116"/>
                  <a:gd name="T40" fmla="*/ 59 w 515"/>
                  <a:gd name="T41" fmla="*/ 21 h 116"/>
                  <a:gd name="T42" fmla="*/ 31 w 515"/>
                  <a:gd name="T43" fmla="*/ 31 h 116"/>
                  <a:gd name="T44" fmla="*/ 12 w 515"/>
                  <a:gd name="T45" fmla="*/ 40 h 116"/>
                  <a:gd name="T46" fmla="*/ 1 w 515"/>
                  <a:gd name="T47" fmla="*/ 53 h 116"/>
                  <a:gd name="T48" fmla="*/ 1 w 515"/>
                  <a:gd name="T49" fmla="*/ 63 h 116"/>
                  <a:gd name="T50" fmla="*/ 12 w 515"/>
                  <a:gd name="T51" fmla="*/ 74 h 116"/>
                  <a:gd name="T52" fmla="*/ 31 w 515"/>
                  <a:gd name="T53" fmla="*/ 85 h 116"/>
                  <a:gd name="T54" fmla="*/ 59 w 515"/>
                  <a:gd name="T55" fmla="*/ 95 h 116"/>
                  <a:gd name="T56" fmla="*/ 94 w 515"/>
                  <a:gd name="T57" fmla="*/ 102 h 116"/>
                  <a:gd name="T58" fmla="*/ 135 w 515"/>
                  <a:gd name="T59" fmla="*/ 109 h 116"/>
                  <a:gd name="T60" fmla="*/ 182 w 515"/>
                  <a:gd name="T61" fmla="*/ 113 h 116"/>
                  <a:gd name="T62" fmla="*/ 233 w 515"/>
                  <a:gd name="T63" fmla="*/ 116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15" h="116">
                    <a:moveTo>
                      <a:pt x="259" y="116"/>
                    </a:moveTo>
                    <a:lnTo>
                      <a:pt x="285" y="116"/>
                    </a:lnTo>
                    <a:lnTo>
                      <a:pt x="311" y="114"/>
                    </a:lnTo>
                    <a:lnTo>
                      <a:pt x="335" y="113"/>
                    </a:lnTo>
                    <a:lnTo>
                      <a:pt x="358" y="111"/>
                    </a:lnTo>
                    <a:lnTo>
                      <a:pt x="380" y="109"/>
                    </a:lnTo>
                    <a:lnTo>
                      <a:pt x="402" y="106"/>
                    </a:lnTo>
                    <a:lnTo>
                      <a:pt x="421" y="102"/>
                    </a:lnTo>
                    <a:lnTo>
                      <a:pt x="441" y="99"/>
                    </a:lnTo>
                    <a:lnTo>
                      <a:pt x="457" y="95"/>
                    </a:lnTo>
                    <a:lnTo>
                      <a:pt x="471" y="89"/>
                    </a:lnTo>
                    <a:lnTo>
                      <a:pt x="484" y="85"/>
                    </a:lnTo>
                    <a:lnTo>
                      <a:pt x="494" y="80"/>
                    </a:lnTo>
                    <a:lnTo>
                      <a:pt x="504" y="74"/>
                    </a:lnTo>
                    <a:lnTo>
                      <a:pt x="509" y="69"/>
                    </a:lnTo>
                    <a:lnTo>
                      <a:pt x="513" y="63"/>
                    </a:lnTo>
                    <a:lnTo>
                      <a:pt x="515" y="58"/>
                    </a:lnTo>
                    <a:lnTo>
                      <a:pt x="513" y="53"/>
                    </a:lnTo>
                    <a:lnTo>
                      <a:pt x="509" y="46"/>
                    </a:lnTo>
                    <a:lnTo>
                      <a:pt x="504" y="40"/>
                    </a:lnTo>
                    <a:lnTo>
                      <a:pt x="494" y="35"/>
                    </a:lnTo>
                    <a:lnTo>
                      <a:pt x="484" y="31"/>
                    </a:lnTo>
                    <a:lnTo>
                      <a:pt x="471" y="25"/>
                    </a:lnTo>
                    <a:lnTo>
                      <a:pt x="457" y="21"/>
                    </a:lnTo>
                    <a:lnTo>
                      <a:pt x="441" y="17"/>
                    </a:lnTo>
                    <a:lnTo>
                      <a:pt x="421" y="13"/>
                    </a:lnTo>
                    <a:lnTo>
                      <a:pt x="402" y="10"/>
                    </a:lnTo>
                    <a:lnTo>
                      <a:pt x="380" y="7"/>
                    </a:lnTo>
                    <a:lnTo>
                      <a:pt x="358" y="5"/>
                    </a:lnTo>
                    <a:lnTo>
                      <a:pt x="335" y="3"/>
                    </a:lnTo>
                    <a:lnTo>
                      <a:pt x="311" y="2"/>
                    </a:lnTo>
                    <a:lnTo>
                      <a:pt x="285" y="0"/>
                    </a:lnTo>
                    <a:lnTo>
                      <a:pt x="259" y="0"/>
                    </a:lnTo>
                    <a:lnTo>
                      <a:pt x="233" y="0"/>
                    </a:lnTo>
                    <a:lnTo>
                      <a:pt x="207" y="2"/>
                    </a:lnTo>
                    <a:lnTo>
                      <a:pt x="182" y="3"/>
                    </a:lnTo>
                    <a:lnTo>
                      <a:pt x="159" y="5"/>
                    </a:lnTo>
                    <a:lnTo>
                      <a:pt x="135" y="7"/>
                    </a:lnTo>
                    <a:lnTo>
                      <a:pt x="113" y="10"/>
                    </a:lnTo>
                    <a:lnTo>
                      <a:pt x="94" y="13"/>
                    </a:lnTo>
                    <a:lnTo>
                      <a:pt x="76" y="17"/>
                    </a:lnTo>
                    <a:lnTo>
                      <a:pt x="59" y="21"/>
                    </a:lnTo>
                    <a:lnTo>
                      <a:pt x="44" y="25"/>
                    </a:lnTo>
                    <a:lnTo>
                      <a:pt x="31" y="31"/>
                    </a:lnTo>
                    <a:lnTo>
                      <a:pt x="20" y="35"/>
                    </a:lnTo>
                    <a:lnTo>
                      <a:pt x="12" y="40"/>
                    </a:lnTo>
                    <a:lnTo>
                      <a:pt x="5" y="46"/>
                    </a:lnTo>
                    <a:lnTo>
                      <a:pt x="1" y="53"/>
                    </a:lnTo>
                    <a:lnTo>
                      <a:pt x="0" y="58"/>
                    </a:lnTo>
                    <a:lnTo>
                      <a:pt x="1" y="63"/>
                    </a:lnTo>
                    <a:lnTo>
                      <a:pt x="5" y="69"/>
                    </a:lnTo>
                    <a:lnTo>
                      <a:pt x="12" y="74"/>
                    </a:lnTo>
                    <a:lnTo>
                      <a:pt x="20" y="80"/>
                    </a:lnTo>
                    <a:lnTo>
                      <a:pt x="31" y="85"/>
                    </a:lnTo>
                    <a:lnTo>
                      <a:pt x="44" y="89"/>
                    </a:lnTo>
                    <a:lnTo>
                      <a:pt x="59" y="95"/>
                    </a:lnTo>
                    <a:lnTo>
                      <a:pt x="76" y="99"/>
                    </a:lnTo>
                    <a:lnTo>
                      <a:pt x="94" y="102"/>
                    </a:lnTo>
                    <a:lnTo>
                      <a:pt x="113" y="106"/>
                    </a:lnTo>
                    <a:lnTo>
                      <a:pt x="135" y="109"/>
                    </a:lnTo>
                    <a:lnTo>
                      <a:pt x="159" y="111"/>
                    </a:lnTo>
                    <a:lnTo>
                      <a:pt x="182" y="113"/>
                    </a:lnTo>
                    <a:lnTo>
                      <a:pt x="207" y="114"/>
                    </a:lnTo>
                    <a:lnTo>
                      <a:pt x="233" y="116"/>
                    </a:lnTo>
                    <a:lnTo>
                      <a:pt x="259" y="116"/>
                    </a:lnTo>
                    <a:close/>
                  </a:path>
                </a:pathLst>
              </a:custGeom>
              <a:solidFill>
                <a:srgbClr val="E0E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Freeform 95">
                <a:extLst>
                  <a:ext uri="{FF2B5EF4-FFF2-40B4-BE49-F238E27FC236}">
                    <a16:creationId xmlns:a16="http://schemas.microsoft.com/office/drawing/2014/main" id="{2950DFE0-EB9B-44CF-AEEA-75FD6C617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4" y="2506"/>
                <a:ext cx="423" cy="119"/>
              </a:xfrm>
              <a:custGeom>
                <a:avLst/>
                <a:gdLst>
                  <a:gd name="T0" fmla="*/ 212 w 423"/>
                  <a:gd name="T1" fmla="*/ 119 h 119"/>
                  <a:gd name="T2" fmla="*/ 254 w 423"/>
                  <a:gd name="T3" fmla="*/ 118 h 119"/>
                  <a:gd name="T4" fmla="*/ 294 w 423"/>
                  <a:gd name="T5" fmla="*/ 115 h 119"/>
                  <a:gd name="T6" fmla="*/ 330 w 423"/>
                  <a:gd name="T7" fmla="*/ 110 h 119"/>
                  <a:gd name="T8" fmla="*/ 361 w 423"/>
                  <a:gd name="T9" fmla="*/ 102 h 119"/>
                  <a:gd name="T10" fmla="*/ 387 w 423"/>
                  <a:gd name="T11" fmla="*/ 93 h 119"/>
                  <a:gd name="T12" fmla="*/ 406 w 423"/>
                  <a:gd name="T13" fmla="*/ 82 h 119"/>
                  <a:gd name="T14" fmla="*/ 419 w 423"/>
                  <a:gd name="T15" fmla="*/ 71 h 119"/>
                  <a:gd name="T16" fmla="*/ 423 w 423"/>
                  <a:gd name="T17" fmla="*/ 59 h 119"/>
                  <a:gd name="T18" fmla="*/ 419 w 423"/>
                  <a:gd name="T19" fmla="*/ 47 h 119"/>
                  <a:gd name="T20" fmla="*/ 406 w 423"/>
                  <a:gd name="T21" fmla="*/ 36 h 119"/>
                  <a:gd name="T22" fmla="*/ 387 w 423"/>
                  <a:gd name="T23" fmla="*/ 26 h 119"/>
                  <a:gd name="T24" fmla="*/ 361 w 423"/>
                  <a:gd name="T25" fmla="*/ 17 h 119"/>
                  <a:gd name="T26" fmla="*/ 330 w 423"/>
                  <a:gd name="T27" fmla="*/ 10 h 119"/>
                  <a:gd name="T28" fmla="*/ 294 w 423"/>
                  <a:gd name="T29" fmla="*/ 4 h 119"/>
                  <a:gd name="T30" fmla="*/ 254 w 423"/>
                  <a:gd name="T31" fmla="*/ 2 h 119"/>
                  <a:gd name="T32" fmla="*/ 212 w 423"/>
                  <a:gd name="T33" fmla="*/ 0 h 119"/>
                  <a:gd name="T34" fmla="*/ 169 w 423"/>
                  <a:gd name="T35" fmla="*/ 2 h 119"/>
                  <a:gd name="T36" fmla="*/ 130 w 423"/>
                  <a:gd name="T37" fmla="*/ 4 h 119"/>
                  <a:gd name="T38" fmla="*/ 94 w 423"/>
                  <a:gd name="T39" fmla="*/ 10 h 119"/>
                  <a:gd name="T40" fmla="*/ 63 w 423"/>
                  <a:gd name="T41" fmla="*/ 17 h 119"/>
                  <a:gd name="T42" fmla="*/ 37 w 423"/>
                  <a:gd name="T43" fmla="*/ 26 h 119"/>
                  <a:gd name="T44" fmla="*/ 16 w 423"/>
                  <a:gd name="T45" fmla="*/ 36 h 119"/>
                  <a:gd name="T46" fmla="*/ 4 w 423"/>
                  <a:gd name="T47" fmla="*/ 47 h 119"/>
                  <a:gd name="T48" fmla="*/ 0 w 423"/>
                  <a:gd name="T49" fmla="*/ 59 h 119"/>
                  <a:gd name="T50" fmla="*/ 4 w 423"/>
                  <a:gd name="T51" fmla="*/ 71 h 119"/>
                  <a:gd name="T52" fmla="*/ 16 w 423"/>
                  <a:gd name="T53" fmla="*/ 82 h 119"/>
                  <a:gd name="T54" fmla="*/ 37 w 423"/>
                  <a:gd name="T55" fmla="*/ 93 h 119"/>
                  <a:gd name="T56" fmla="*/ 63 w 423"/>
                  <a:gd name="T57" fmla="*/ 102 h 119"/>
                  <a:gd name="T58" fmla="*/ 94 w 423"/>
                  <a:gd name="T59" fmla="*/ 110 h 119"/>
                  <a:gd name="T60" fmla="*/ 130 w 423"/>
                  <a:gd name="T61" fmla="*/ 115 h 119"/>
                  <a:gd name="T62" fmla="*/ 169 w 423"/>
                  <a:gd name="T63" fmla="*/ 118 h 119"/>
                  <a:gd name="T64" fmla="*/ 212 w 423"/>
                  <a:gd name="T65" fmla="*/ 119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23" h="119">
                    <a:moveTo>
                      <a:pt x="212" y="119"/>
                    </a:moveTo>
                    <a:lnTo>
                      <a:pt x="254" y="118"/>
                    </a:lnTo>
                    <a:lnTo>
                      <a:pt x="294" y="115"/>
                    </a:lnTo>
                    <a:lnTo>
                      <a:pt x="330" y="110"/>
                    </a:lnTo>
                    <a:lnTo>
                      <a:pt x="361" y="102"/>
                    </a:lnTo>
                    <a:lnTo>
                      <a:pt x="387" y="93"/>
                    </a:lnTo>
                    <a:lnTo>
                      <a:pt x="406" y="82"/>
                    </a:lnTo>
                    <a:lnTo>
                      <a:pt x="419" y="71"/>
                    </a:lnTo>
                    <a:lnTo>
                      <a:pt x="423" y="59"/>
                    </a:lnTo>
                    <a:lnTo>
                      <a:pt x="419" y="47"/>
                    </a:lnTo>
                    <a:lnTo>
                      <a:pt x="406" y="36"/>
                    </a:lnTo>
                    <a:lnTo>
                      <a:pt x="387" y="26"/>
                    </a:lnTo>
                    <a:lnTo>
                      <a:pt x="361" y="17"/>
                    </a:lnTo>
                    <a:lnTo>
                      <a:pt x="330" y="10"/>
                    </a:lnTo>
                    <a:lnTo>
                      <a:pt x="294" y="4"/>
                    </a:lnTo>
                    <a:lnTo>
                      <a:pt x="254" y="2"/>
                    </a:lnTo>
                    <a:lnTo>
                      <a:pt x="212" y="0"/>
                    </a:lnTo>
                    <a:lnTo>
                      <a:pt x="169" y="2"/>
                    </a:lnTo>
                    <a:lnTo>
                      <a:pt x="130" y="4"/>
                    </a:lnTo>
                    <a:lnTo>
                      <a:pt x="94" y="10"/>
                    </a:lnTo>
                    <a:lnTo>
                      <a:pt x="63" y="17"/>
                    </a:lnTo>
                    <a:lnTo>
                      <a:pt x="37" y="26"/>
                    </a:lnTo>
                    <a:lnTo>
                      <a:pt x="16" y="36"/>
                    </a:lnTo>
                    <a:lnTo>
                      <a:pt x="4" y="47"/>
                    </a:lnTo>
                    <a:lnTo>
                      <a:pt x="0" y="59"/>
                    </a:lnTo>
                    <a:lnTo>
                      <a:pt x="4" y="71"/>
                    </a:lnTo>
                    <a:lnTo>
                      <a:pt x="16" y="82"/>
                    </a:lnTo>
                    <a:lnTo>
                      <a:pt x="37" y="93"/>
                    </a:lnTo>
                    <a:lnTo>
                      <a:pt x="63" y="102"/>
                    </a:lnTo>
                    <a:lnTo>
                      <a:pt x="94" y="110"/>
                    </a:lnTo>
                    <a:lnTo>
                      <a:pt x="130" y="115"/>
                    </a:lnTo>
                    <a:lnTo>
                      <a:pt x="169" y="118"/>
                    </a:lnTo>
                    <a:lnTo>
                      <a:pt x="212" y="119"/>
                    </a:lnTo>
                    <a:close/>
                  </a:path>
                </a:pathLst>
              </a:custGeom>
              <a:solidFill>
                <a:srgbClr val="330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96">
                <a:extLst>
                  <a:ext uri="{FF2B5EF4-FFF2-40B4-BE49-F238E27FC236}">
                    <a16:creationId xmlns:a16="http://schemas.microsoft.com/office/drawing/2014/main" id="{16C23F01-8EAD-4A75-8D38-8FAD2C82B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" y="2416"/>
                <a:ext cx="396" cy="142"/>
              </a:xfrm>
              <a:custGeom>
                <a:avLst/>
                <a:gdLst>
                  <a:gd name="T0" fmla="*/ 193 w 396"/>
                  <a:gd name="T1" fmla="*/ 142 h 142"/>
                  <a:gd name="T2" fmla="*/ 228 w 396"/>
                  <a:gd name="T3" fmla="*/ 139 h 142"/>
                  <a:gd name="T4" fmla="*/ 262 w 396"/>
                  <a:gd name="T5" fmla="*/ 133 h 142"/>
                  <a:gd name="T6" fmla="*/ 293 w 396"/>
                  <a:gd name="T7" fmla="*/ 122 h 142"/>
                  <a:gd name="T8" fmla="*/ 323 w 396"/>
                  <a:gd name="T9" fmla="*/ 108 h 142"/>
                  <a:gd name="T10" fmla="*/ 349 w 396"/>
                  <a:gd name="T11" fmla="*/ 92 h 142"/>
                  <a:gd name="T12" fmla="*/ 371 w 396"/>
                  <a:gd name="T13" fmla="*/ 75 h 142"/>
                  <a:gd name="T14" fmla="*/ 386 w 396"/>
                  <a:gd name="T15" fmla="*/ 60 h 142"/>
                  <a:gd name="T16" fmla="*/ 396 w 396"/>
                  <a:gd name="T17" fmla="*/ 45 h 142"/>
                  <a:gd name="T18" fmla="*/ 393 w 396"/>
                  <a:gd name="T19" fmla="*/ 40 h 142"/>
                  <a:gd name="T20" fmla="*/ 381 w 396"/>
                  <a:gd name="T21" fmla="*/ 33 h 142"/>
                  <a:gd name="T22" fmla="*/ 360 w 396"/>
                  <a:gd name="T23" fmla="*/ 26 h 142"/>
                  <a:gd name="T24" fmla="*/ 334 w 396"/>
                  <a:gd name="T25" fmla="*/ 18 h 142"/>
                  <a:gd name="T26" fmla="*/ 304 w 396"/>
                  <a:gd name="T27" fmla="*/ 11 h 142"/>
                  <a:gd name="T28" fmla="*/ 271 w 396"/>
                  <a:gd name="T29" fmla="*/ 5 h 142"/>
                  <a:gd name="T30" fmla="*/ 236 w 396"/>
                  <a:gd name="T31" fmla="*/ 1 h 142"/>
                  <a:gd name="T32" fmla="*/ 202 w 396"/>
                  <a:gd name="T33" fmla="*/ 0 h 142"/>
                  <a:gd name="T34" fmla="*/ 167 w 396"/>
                  <a:gd name="T35" fmla="*/ 1 h 142"/>
                  <a:gd name="T36" fmla="*/ 132 w 396"/>
                  <a:gd name="T37" fmla="*/ 3 h 142"/>
                  <a:gd name="T38" fmla="*/ 96 w 396"/>
                  <a:gd name="T39" fmla="*/ 7 h 142"/>
                  <a:gd name="T40" fmla="*/ 65 w 396"/>
                  <a:gd name="T41" fmla="*/ 11 h 142"/>
                  <a:gd name="T42" fmla="*/ 37 w 396"/>
                  <a:gd name="T43" fmla="*/ 16 h 142"/>
                  <a:gd name="T44" fmla="*/ 17 w 396"/>
                  <a:gd name="T45" fmla="*/ 23 h 142"/>
                  <a:gd name="T46" fmla="*/ 3 w 396"/>
                  <a:gd name="T47" fmla="*/ 29 h 142"/>
                  <a:gd name="T48" fmla="*/ 0 w 396"/>
                  <a:gd name="T49" fmla="*/ 35 h 142"/>
                  <a:gd name="T50" fmla="*/ 9 w 396"/>
                  <a:gd name="T51" fmla="*/ 50 h 142"/>
                  <a:gd name="T52" fmla="*/ 24 w 396"/>
                  <a:gd name="T53" fmla="*/ 68 h 142"/>
                  <a:gd name="T54" fmla="*/ 43 w 396"/>
                  <a:gd name="T55" fmla="*/ 86 h 142"/>
                  <a:gd name="T56" fmla="*/ 67 w 396"/>
                  <a:gd name="T57" fmla="*/ 103 h 142"/>
                  <a:gd name="T58" fmla="*/ 96 w 396"/>
                  <a:gd name="T59" fmla="*/ 118 h 142"/>
                  <a:gd name="T60" fmla="*/ 126 w 396"/>
                  <a:gd name="T61" fmla="*/ 131 h 142"/>
                  <a:gd name="T62" fmla="*/ 159 w 396"/>
                  <a:gd name="T63" fmla="*/ 139 h 142"/>
                  <a:gd name="T64" fmla="*/ 193 w 396"/>
                  <a:gd name="T65" fmla="*/ 142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" h="142">
                    <a:moveTo>
                      <a:pt x="193" y="142"/>
                    </a:moveTo>
                    <a:lnTo>
                      <a:pt x="228" y="139"/>
                    </a:lnTo>
                    <a:lnTo>
                      <a:pt x="262" y="133"/>
                    </a:lnTo>
                    <a:lnTo>
                      <a:pt x="293" y="122"/>
                    </a:lnTo>
                    <a:lnTo>
                      <a:pt x="323" y="108"/>
                    </a:lnTo>
                    <a:lnTo>
                      <a:pt x="349" y="92"/>
                    </a:lnTo>
                    <a:lnTo>
                      <a:pt x="371" y="75"/>
                    </a:lnTo>
                    <a:lnTo>
                      <a:pt x="386" y="60"/>
                    </a:lnTo>
                    <a:lnTo>
                      <a:pt x="396" y="45"/>
                    </a:lnTo>
                    <a:lnTo>
                      <a:pt x="393" y="40"/>
                    </a:lnTo>
                    <a:lnTo>
                      <a:pt x="381" y="33"/>
                    </a:lnTo>
                    <a:lnTo>
                      <a:pt x="360" y="26"/>
                    </a:lnTo>
                    <a:lnTo>
                      <a:pt x="334" y="18"/>
                    </a:lnTo>
                    <a:lnTo>
                      <a:pt x="304" y="11"/>
                    </a:lnTo>
                    <a:lnTo>
                      <a:pt x="271" y="5"/>
                    </a:lnTo>
                    <a:lnTo>
                      <a:pt x="236" y="1"/>
                    </a:lnTo>
                    <a:lnTo>
                      <a:pt x="202" y="0"/>
                    </a:lnTo>
                    <a:lnTo>
                      <a:pt x="167" y="1"/>
                    </a:lnTo>
                    <a:lnTo>
                      <a:pt x="132" y="3"/>
                    </a:lnTo>
                    <a:lnTo>
                      <a:pt x="96" y="7"/>
                    </a:lnTo>
                    <a:lnTo>
                      <a:pt x="65" y="11"/>
                    </a:lnTo>
                    <a:lnTo>
                      <a:pt x="37" y="16"/>
                    </a:lnTo>
                    <a:lnTo>
                      <a:pt x="17" y="23"/>
                    </a:lnTo>
                    <a:lnTo>
                      <a:pt x="3" y="29"/>
                    </a:lnTo>
                    <a:lnTo>
                      <a:pt x="0" y="35"/>
                    </a:lnTo>
                    <a:lnTo>
                      <a:pt x="9" y="50"/>
                    </a:lnTo>
                    <a:lnTo>
                      <a:pt x="24" y="68"/>
                    </a:lnTo>
                    <a:lnTo>
                      <a:pt x="43" y="86"/>
                    </a:lnTo>
                    <a:lnTo>
                      <a:pt x="67" y="103"/>
                    </a:lnTo>
                    <a:lnTo>
                      <a:pt x="96" y="118"/>
                    </a:lnTo>
                    <a:lnTo>
                      <a:pt x="126" y="131"/>
                    </a:lnTo>
                    <a:lnTo>
                      <a:pt x="159" y="139"/>
                    </a:lnTo>
                    <a:lnTo>
                      <a:pt x="193" y="142"/>
                    </a:lnTo>
                    <a:close/>
                  </a:path>
                </a:pathLst>
              </a:custGeom>
              <a:solidFill>
                <a:srgbClr val="330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97">
                <a:extLst>
                  <a:ext uri="{FF2B5EF4-FFF2-40B4-BE49-F238E27FC236}">
                    <a16:creationId xmlns:a16="http://schemas.microsoft.com/office/drawing/2014/main" id="{30E9DE5A-561E-45CE-A844-126FB2B92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2453"/>
                <a:ext cx="319" cy="98"/>
              </a:xfrm>
              <a:custGeom>
                <a:avLst/>
                <a:gdLst>
                  <a:gd name="T0" fmla="*/ 318 w 319"/>
                  <a:gd name="T1" fmla="*/ 12 h 98"/>
                  <a:gd name="T2" fmla="*/ 304 w 319"/>
                  <a:gd name="T3" fmla="*/ 13 h 98"/>
                  <a:gd name="T4" fmla="*/ 278 w 319"/>
                  <a:gd name="T5" fmla="*/ 16 h 98"/>
                  <a:gd name="T6" fmla="*/ 241 w 319"/>
                  <a:gd name="T7" fmla="*/ 18 h 98"/>
                  <a:gd name="T8" fmla="*/ 197 w 319"/>
                  <a:gd name="T9" fmla="*/ 18 h 98"/>
                  <a:gd name="T10" fmla="*/ 145 w 319"/>
                  <a:gd name="T11" fmla="*/ 16 h 98"/>
                  <a:gd name="T12" fmla="*/ 89 w 319"/>
                  <a:gd name="T13" fmla="*/ 12 h 98"/>
                  <a:gd name="T14" fmla="*/ 30 w 319"/>
                  <a:gd name="T15" fmla="*/ 5 h 98"/>
                  <a:gd name="T16" fmla="*/ 3 w 319"/>
                  <a:gd name="T17" fmla="*/ 4 h 98"/>
                  <a:gd name="T18" fmla="*/ 23 w 319"/>
                  <a:gd name="T19" fmla="*/ 27 h 98"/>
                  <a:gd name="T20" fmla="*/ 69 w 319"/>
                  <a:gd name="T21" fmla="*/ 61 h 98"/>
                  <a:gd name="T22" fmla="*/ 143 w 319"/>
                  <a:gd name="T23" fmla="*/ 90 h 98"/>
                  <a:gd name="T24" fmla="*/ 188 w 319"/>
                  <a:gd name="T25" fmla="*/ 97 h 98"/>
                  <a:gd name="T26" fmla="*/ 173 w 319"/>
                  <a:gd name="T27" fmla="*/ 92 h 98"/>
                  <a:gd name="T28" fmla="*/ 151 w 319"/>
                  <a:gd name="T29" fmla="*/ 85 h 98"/>
                  <a:gd name="T30" fmla="*/ 132 w 319"/>
                  <a:gd name="T31" fmla="*/ 78 h 98"/>
                  <a:gd name="T32" fmla="*/ 130 w 319"/>
                  <a:gd name="T33" fmla="*/ 76 h 98"/>
                  <a:gd name="T34" fmla="*/ 153 w 319"/>
                  <a:gd name="T35" fmla="*/ 81 h 98"/>
                  <a:gd name="T36" fmla="*/ 193 w 319"/>
                  <a:gd name="T37" fmla="*/ 81 h 98"/>
                  <a:gd name="T38" fmla="*/ 238 w 319"/>
                  <a:gd name="T39" fmla="*/ 72 h 98"/>
                  <a:gd name="T40" fmla="*/ 258 w 319"/>
                  <a:gd name="T41" fmla="*/ 64 h 98"/>
                  <a:gd name="T42" fmla="*/ 232 w 319"/>
                  <a:gd name="T43" fmla="*/ 67 h 98"/>
                  <a:gd name="T44" fmla="*/ 190 w 319"/>
                  <a:gd name="T45" fmla="*/ 68 h 98"/>
                  <a:gd name="T46" fmla="*/ 147 w 319"/>
                  <a:gd name="T47" fmla="*/ 66 h 98"/>
                  <a:gd name="T48" fmla="*/ 132 w 319"/>
                  <a:gd name="T49" fmla="*/ 63 h 98"/>
                  <a:gd name="T50" fmla="*/ 167 w 319"/>
                  <a:gd name="T51" fmla="*/ 60 h 98"/>
                  <a:gd name="T52" fmla="*/ 221 w 319"/>
                  <a:gd name="T53" fmla="*/ 55 h 98"/>
                  <a:gd name="T54" fmla="*/ 274 w 319"/>
                  <a:gd name="T55" fmla="*/ 45 h 98"/>
                  <a:gd name="T56" fmla="*/ 290 w 319"/>
                  <a:gd name="T57" fmla="*/ 38 h 98"/>
                  <a:gd name="T58" fmla="*/ 264 w 319"/>
                  <a:gd name="T59" fmla="*/ 41 h 98"/>
                  <a:gd name="T60" fmla="*/ 223 w 319"/>
                  <a:gd name="T61" fmla="*/ 44 h 98"/>
                  <a:gd name="T62" fmla="*/ 175 w 319"/>
                  <a:gd name="T63" fmla="*/ 41 h 98"/>
                  <a:gd name="T64" fmla="*/ 158 w 319"/>
                  <a:gd name="T65" fmla="*/ 38 h 98"/>
                  <a:gd name="T66" fmla="*/ 196 w 319"/>
                  <a:gd name="T67" fmla="*/ 33 h 98"/>
                  <a:gd name="T68" fmla="*/ 251 w 319"/>
                  <a:gd name="T69" fmla="*/ 26 h 98"/>
                  <a:gd name="T70" fmla="*/ 303 w 319"/>
                  <a:gd name="T71" fmla="*/ 16 h 9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19" h="98">
                    <a:moveTo>
                      <a:pt x="319" y="12"/>
                    </a:moveTo>
                    <a:lnTo>
                      <a:pt x="318" y="12"/>
                    </a:lnTo>
                    <a:lnTo>
                      <a:pt x="312" y="13"/>
                    </a:lnTo>
                    <a:lnTo>
                      <a:pt x="304" y="13"/>
                    </a:lnTo>
                    <a:lnTo>
                      <a:pt x="292" y="15"/>
                    </a:lnTo>
                    <a:lnTo>
                      <a:pt x="278" y="16"/>
                    </a:lnTo>
                    <a:lnTo>
                      <a:pt x="260" y="16"/>
                    </a:lnTo>
                    <a:lnTo>
                      <a:pt x="241" y="18"/>
                    </a:lnTo>
                    <a:lnTo>
                      <a:pt x="221" y="18"/>
                    </a:lnTo>
                    <a:lnTo>
                      <a:pt x="197" y="18"/>
                    </a:lnTo>
                    <a:lnTo>
                      <a:pt x="173" y="18"/>
                    </a:lnTo>
                    <a:lnTo>
                      <a:pt x="145" y="16"/>
                    </a:lnTo>
                    <a:lnTo>
                      <a:pt x="118" y="15"/>
                    </a:lnTo>
                    <a:lnTo>
                      <a:pt x="89" y="12"/>
                    </a:lnTo>
                    <a:lnTo>
                      <a:pt x="60" y="9"/>
                    </a:lnTo>
                    <a:lnTo>
                      <a:pt x="30" y="5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10" y="13"/>
                    </a:lnTo>
                    <a:lnTo>
                      <a:pt x="23" y="27"/>
                    </a:lnTo>
                    <a:lnTo>
                      <a:pt x="43" y="44"/>
                    </a:lnTo>
                    <a:lnTo>
                      <a:pt x="69" y="61"/>
                    </a:lnTo>
                    <a:lnTo>
                      <a:pt x="101" y="78"/>
                    </a:lnTo>
                    <a:lnTo>
                      <a:pt x="143" y="90"/>
                    </a:lnTo>
                    <a:lnTo>
                      <a:pt x="190" y="98"/>
                    </a:lnTo>
                    <a:lnTo>
                      <a:pt x="188" y="97"/>
                    </a:lnTo>
                    <a:lnTo>
                      <a:pt x="182" y="96"/>
                    </a:lnTo>
                    <a:lnTo>
                      <a:pt x="173" y="92"/>
                    </a:lnTo>
                    <a:lnTo>
                      <a:pt x="162" y="89"/>
                    </a:lnTo>
                    <a:lnTo>
                      <a:pt x="151" y="85"/>
                    </a:lnTo>
                    <a:lnTo>
                      <a:pt x="140" y="81"/>
                    </a:lnTo>
                    <a:lnTo>
                      <a:pt x="132" y="78"/>
                    </a:lnTo>
                    <a:lnTo>
                      <a:pt x="127" y="76"/>
                    </a:lnTo>
                    <a:lnTo>
                      <a:pt x="130" y="76"/>
                    </a:lnTo>
                    <a:lnTo>
                      <a:pt x="140" y="79"/>
                    </a:lnTo>
                    <a:lnTo>
                      <a:pt x="153" y="81"/>
                    </a:lnTo>
                    <a:lnTo>
                      <a:pt x="173" y="81"/>
                    </a:lnTo>
                    <a:lnTo>
                      <a:pt x="193" y="81"/>
                    </a:lnTo>
                    <a:lnTo>
                      <a:pt x="215" y="78"/>
                    </a:lnTo>
                    <a:lnTo>
                      <a:pt x="238" y="72"/>
                    </a:lnTo>
                    <a:lnTo>
                      <a:pt x="262" y="64"/>
                    </a:lnTo>
                    <a:lnTo>
                      <a:pt x="258" y="64"/>
                    </a:lnTo>
                    <a:lnTo>
                      <a:pt x="248" y="66"/>
                    </a:lnTo>
                    <a:lnTo>
                      <a:pt x="232" y="67"/>
                    </a:lnTo>
                    <a:lnTo>
                      <a:pt x="212" y="67"/>
                    </a:lnTo>
                    <a:lnTo>
                      <a:pt x="190" y="68"/>
                    </a:lnTo>
                    <a:lnTo>
                      <a:pt x="169" y="68"/>
                    </a:lnTo>
                    <a:lnTo>
                      <a:pt x="147" y="66"/>
                    </a:lnTo>
                    <a:lnTo>
                      <a:pt x="126" y="63"/>
                    </a:lnTo>
                    <a:lnTo>
                      <a:pt x="132" y="63"/>
                    </a:lnTo>
                    <a:lnTo>
                      <a:pt x="145" y="61"/>
                    </a:lnTo>
                    <a:lnTo>
                      <a:pt x="167" y="60"/>
                    </a:lnTo>
                    <a:lnTo>
                      <a:pt x="192" y="59"/>
                    </a:lnTo>
                    <a:lnTo>
                      <a:pt x="221" y="55"/>
                    </a:lnTo>
                    <a:lnTo>
                      <a:pt x="248" y="50"/>
                    </a:lnTo>
                    <a:lnTo>
                      <a:pt x="274" y="45"/>
                    </a:lnTo>
                    <a:lnTo>
                      <a:pt x="294" y="38"/>
                    </a:lnTo>
                    <a:lnTo>
                      <a:pt x="290" y="38"/>
                    </a:lnTo>
                    <a:lnTo>
                      <a:pt x="281" y="39"/>
                    </a:lnTo>
                    <a:lnTo>
                      <a:pt x="264" y="41"/>
                    </a:lnTo>
                    <a:lnTo>
                      <a:pt x="245" y="42"/>
                    </a:lnTo>
                    <a:lnTo>
                      <a:pt x="223" y="44"/>
                    </a:lnTo>
                    <a:lnTo>
                      <a:pt x="199" y="42"/>
                    </a:lnTo>
                    <a:lnTo>
                      <a:pt x="175" y="41"/>
                    </a:lnTo>
                    <a:lnTo>
                      <a:pt x="152" y="38"/>
                    </a:lnTo>
                    <a:lnTo>
                      <a:pt x="158" y="38"/>
                    </a:lnTo>
                    <a:lnTo>
                      <a:pt x="174" y="35"/>
                    </a:lnTo>
                    <a:lnTo>
                      <a:pt x="196" y="33"/>
                    </a:lnTo>
                    <a:lnTo>
                      <a:pt x="223" y="29"/>
                    </a:lnTo>
                    <a:lnTo>
                      <a:pt x="251" y="26"/>
                    </a:lnTo>
                    <a:lnTo>
                      <a:pt x="278" y="20"/>
                    </a:lnTo>
                    <a:lnTo>
                      <a:pt x="303" y="16"/>
                    </a:lnTo>
                    <a:lnTo>
                      <a:pt x="319" y="12"/>
                    </a:lnTo>
                    <a:close/>
                  </a:path>
                </a:pathLst>
              </a:custGeom>
              <a:solidFill>
                <a:srgbClr val="E5C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" name="Freeform 98">
                <a:extLst>
                  <a:ext uri="{FF2B5EF4-FFF2-40B4-BE49-F238E27FC236}">
                    <a16:creationId xmlns:a16="http://schemas.microsoft.com/office/drawing/2014/main" id="{835DFD3C-C445-4628-A4D5-72068F9D4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2538"/>
                <a:ext cx="331" cy="68"/>
              </a:xfrm>
              <a:custGeom>
                <a:avLst/>
                <a:gdLst>
                  <a:gd name="T0" fmla="*/ 50 w 331"/>
                  <a:gd name="T1" fmla="*/ 0 h 68"/>
                  <a:gd name="T2" fmla="*/ 45 w 331"/>
                  <a:gd name="T3" fmla="*/ 1 h 68"/>
                  <a:gd name="T4" fmla="*/ 31 w 331"/>
                  <a:gd name="T5" fmla="*/ 5 h 68"/>
                  <a:gd name="T6" fmla="*/ 15 w 331"/>
                  <a:gd name="T7" fmla="*/ 12 h 68"/>
                  <a:gd name="T8" fmla="*/ 4 w 331"/>
                  <a:gd name="T9" fmla="*/ 20 h 68"/>
                  <a:gd name="T10" fmla="*/ 0 w 331"/>
                  <a:gd name="T11" fmla="*/ 30 h 68"/>
                  <a:gd name="T12" fmla="*/ 12 w 331"/>
                  <a:gd name="T13" fmla="*/ 41 h 68"/>
                  <a:gd name="T14" fmla="*/ 45 w 331"/>
                  <a:gd name="T15" fmla="*/ 53 h 68"/>
                  <a:gd name="T16" fmla="*/ 104 w 331"/>
                  <a:gd name="T17" fmla="*/ 64 h 68"/>
                  <a:gd name="T18" fmla="*/ 105 w 331"/>
                  <a:gd name="T19" fmla="*/ 64 h 68"/>
                  <a:gd name="T20" fmla="*/ 109 w 331"/>
                  <a:gd name="T21" fmla="*/ 65 h 68"/>
                  <a:gd name="T22" fmla="*/ 115 w 331"/>
                  <a:gd name="T23" fmla="*/ 65 h 68"/>
                  <a:gd name="T24" fmla="*/ 123 w 331"/>
                  <a:gd name="T25" fmla="*/ 67 h 68"/>
                  <a:gd name="T26" fmla="*/ 132 w 331"/>
                  <a:gd name="T27" fmla="*/ 67 h 68"/>
                  <a:gd name="T28" fmla="*/ 145 w 331"/>
                  <a:gd name="T29" fmla="*/ 68 h 68"/>
                  <a:gd name="T30" fmla="*/ 157 w 331"/>
                  <a:gd name="T31" fmla="*/ 68 h 68"/>
                  <a:gd name="T32" fmla="*/ 172 w 331"/>
                  <a:gd name="T33" fmla="*/ 67 h 68"/>
                  <a:gd name="T34" fmla="*/ 189 w 331"/>
                  <a:gd name="T35" fmla="*/ 67 h 68"/>
                  <a:gd name="T36" fmla="*/ 206 w 331"/>
                  <a:gd name="T37" fmla="*/ 65 h 68"/>
                  <a:gd name="T38" fmla="*/ 226 w 331"/>
                  <a:gd name="T39" fmla="*/ 63 h 68"/>
                  <a:gd name="T40" fmla="*/ 245 w 331"/>
                  <a:gd name="T41" fmla="*/ 60 h 68"/>
                  <a:gd name="T42" fmla="*/ 265 w 331"/>
                  <a:gd name="T43" fmla="*/ 54 h 68"/>
                  <a:gd name="T44" fmla="*/ 287 w 331"/>
                  <a:gd name="T45" fmla="*/ 49 h 68"/>
                  <a:gd name="T46" fmla="*/ 309 w 331"/>
                  <a:gd name="T47" fmla="*/ 42 h 68"/>
                  <a:gd name="T48" fmla="*/ 331 w 331"/>
                  <a:gd name="T49" fmla="*/ 34 h 68"/>
                  <a:gd name="T50" fmla="*/ 327 w 331"/>
                  <a:gd name="T51" fmla="*/ 35 h 68"/>
                  <a:gd name="T52" fmla="*/ 317 w 331"/>
                  <a:gd name="T53" fmla="*/ 37 h 68"/>
                  <a:gd name="T54" fmla="*/ 301 w 331"/>
                  <a:gd name="T55" fmla="*/ 41 h 68"/>
                  <a:gd name="T56" fmla="*/ 279 w 331"/>
                  <a:gd name="T57" fmla="*/ 43 h 68"/>
                  <a:gd name="T58" fmla="*/ 253 w 331"/>
                  <a:gd name="T59" fmla="*/ 46 h 68"/>
                  <a:gd name="T60" fmla="*/ 223 w 331"/>
                  <a:gd name="T61" fmla="*/ 49 h 68"/>
                  <a:gd name="T62" fmla="*/ 189 w 331"/>
                  <a:gd name="T63" fmla="*/ 49 h 68"/>
                  <a:gd name="T64" fmla="*/ 153 w 331"/>
                  <a:gd name="T65" fmla="*/ 48 h 68"/>
                  <a:gd name="T66" fmla="*/ 156 w 331"/>
                  <a:gd name="T67" fmla="*/ 48 h 68"/>
                  <a:gd name="T68" fmla="*/ 165 w 331"/>
                  <a:gd name="T69" fmla="*/ 48 h 68"/>
                  <a:gd name="T70" fmla="*/ 180 w 331"/>
                  <a:gd name="T71" fmla="*/ 46 h 68"/>
                  <a:gd name="T72" fmla="*/ 197 w 331"/>
                  <a:gd name="T73" fmla="*/ 45 h 68"/>
                  <a:gd name="T74" fmla="*/ 217 w 331"/>
                  <a:gd name="T75" fmla="*/ 42 h 68"/>
                  <a:gd name="T76" fmla="*/ 238 w 331"/>
                  <a:gd name="T77" fmla="*/ 39 h 68"/>
                  <a:gd name="T78" fmla="*/ 257 w 331"/>
                  <a:gd name="T79" fmla="*/ 35 h 68"/>
                  <a:gd name="T80" fmla="*/ 276 w 331"/>
                  <a:gd name="T81" fmla="*/ 30 h 68"/>
                  <a:gd name="T82" fmla="*/ 273 w 331"/>
                  <a:gd name="T83" fmla="*/ 30 h 68"/>
                  <a:gd name="T84" fmla="*/ 268 w 331"/>
                  <a:gd name="T85" fmla="*/ 30 h 68"/>
                  <a:gd name="T86" fmla="*/ 257 w 331"/>
                  <a:gd name="T87" fmla="*/ 31 h 68"/>
                  <a:gd name="T88" fmla="*/ 245 w 331"/>
                  <a:gd name="T89" fmla="*/ 31 h 68"/>
                  <a:gd name="T90" fmla="*/ 230 w 331"/>
                  <a:gd name="T91" fmla="*/ 31 h 68"/>
                  <a:gd name="T92" fmla="*/ 212 w 331"/>
                  <a:gd name="T93" fmla="*/ 31 h 68"/>
                  <a:gd name="T94" fmla="*/ 193 w 331"/>
                  <a:gd name="T95" fmla="*/ 31 h 68"/>
                  <a:gd name="T96" fmla="*/ 174 w 331"/>
                  <a:gd name="T97" fmla="*/ 31 h 68"/>
                  <a:gd name="T98" fmla="*/ 153 w 331"/>
                  <a:gd name="T99" fmla="*/ 30 h 68"/>
                  <a:gd name="T100" fmla="*/ 134 w 331"/>
                  <a:gd name="T101" fmla="*/ 28 h 68"/>
                  <a:gd name="T102" fmla="*/ 115 w 331"/>
                  <a:gd name="T103" fmla="*/ 26 h 68"/>
                  <a:gd name="T104" fmla="*/ 97 w 331"/>
                  <a:gd name="T105" fmla="*/ 23 h 68"/>
                  <a:gd name="T106" fmla="*/ 82 w 331"/>
                  <a:gd name="T107" fmla="*/ 19 h 68"/>
                  <a:gd name="T108" fmla="*/ 68 w 331"/>
                  <a:gd name="T109" fmla="*/ 13 h 68"/>
                  <a:gd name="T110" fmla="*/ 57 w 331"/>
                  <a:gd name="T111" fmla="*/ 7 h 68"/>
                  <a:gd name="T112" fmla="*/ 50 w 331"/>
                  <a:gd name="T113" fmla="*/ 0 h 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31" h="68">
                    <a:moveTo>
                      <a:pt x="50" y="0"/>
                    </a:moveTo>
                    <a:lnTo>
                      <a:pt x="45" y="1"/>
                    </a:lnTo>
                    <a:lnTo>
                      <a:pt x="31" y="5"/>
                    </a:lnTo>
                    <a:lnTo>
                      <a:pt x="15" y="12"/>
                    </a:lnTo>
                    <a:lnTo>
                      <a:pt x="4" y="20"/>
                    </a:lnTo>
                    <a:lnTo>
                      <a:pt x="0" y="30"/>
                    </a:lnTo>
                    <a:lnTo>
                      <a:pt x="12" y="41"/>
                    </a:lnTo>
                    <a:lnTo>
                      <a:pt x="45" y="53"/>
                    </a:lnTo>
                    <a:lnTo>
                      <a:pt x="104" y="64"/>
                    </a:lnTo>
                    <a:lnTo>
                      <a:pt x="105" y="64"/>
                    </a:lnTo>
                    <a:lnTo>
                      <a:pt x="109" y="65"/>
                    </a:lnTo>
                    <a:lnTo>
                      <a:pt x="115" y="65"/>
                    </a:lnTo>
                    <a:lnTo>
                      <a:pt x="123" y="67"/>
                    </a:lnTo>
                    <a:lnTo>
                      <a:pt x="132" y="67"/>
                    </a:lnTo>
                    <a:lnTo>
                      <a:pt x="145" y="68"/>
                    </a:lnTo>
                    <a:lnTo>
                      <a:pt x="157" y="68"/>
                    </a:lnTo>
                    <a:lnTo>
                      <a:pt x="172" y="67"/>
                    </a:lnTo>
                    <a:lnTo>
                      <a:pt x="189" y="67"/>
                    </a:lnTo>
                    <a:lnTo>
                      <a:pt x="206" y="65"/>
                    </a:lnTo>
                    <a:lnTo>
                      <a:pt x="226" y="63"/>
                    </a:lnTo>
                    <a:lnTo>
                      <a:pt x="245" y="60"/>
                    </a:lnTo>
                    <a:lnTo>
                      <a:pt x="265" y="54"/>
                    </a:lnTo>
                    <a:lnTo>
                      <a:pt x="287" y="49"/>
                    </a:lnTo>
                    <a:lnTo>
                      <a:pt x="309" y="42"/>
                    </a:lnTo>
                    <a:lnTo>
                      <a:pt x="331" y="34"/>
                    </a:lnTo>
                    <a:lnTo>
                      <a:pt x="327" y="35"/>
                    </a:lnTo>
                    <a:lnTo>
                      <a:pt x="317" y="37"/>
                    </a:lnTo>
                    <a:lnTo>
                      <a:pt x="301" y="41"/>
                    </a:lnTo>
                    <a:lnTo>
                      <a:pt x="279" y="43"/>
                    </a:lnTo>
                    <a:lnTo>
                      <a:pt x="253" y="46"/>
                    </a:lnTo>
                    <a:lnTo>
                      <a:pt x="223" y="49"/>
                    </a:lnTo>
                    <a:lnTo>
                      <a:pt x="189" y="49"/>
                    </a:lnTo>
                    <a:lnTo>
                      <a:pt x="153" y="48"/>
                    </a:lnTo>
                    <a:lnTo>
                      <a:pt x="156" y="48"/>
                    </a:lnTo>
                    <a:lnTo>
                      <a:pt x="165" y="48"/>
                    </a:lnTo>
                    <a:lnTo>
                      <a:pt x="180" y="46"/>
                    </a:lnTo>
                    <a:lnTo>
                      <a:pt x="197" y="45"/>
                    </a:lnTo>
                    <a:lnTo>
                      <a:pt x="217" y="42"/>
                    </a:lnTo>
                    <a:lnTo>
                      <a:pt x="238" y="39"/>
                    </a:lnTo>
                    <a:lnTo>
                      <a:pt x="257" y="35"/>
                    </a:lnTo>
                    <a:lnTo>
                      <a:pt x="276" y="30"/>
                    </a:lnTo>
                    <a:lnTo>
                      <a:pt x="273" y="30"/>
                    </a:lnTo>
                    <a:lnTo>
                      <a:pt x="268" y="30"/>
                    </a:lnTo>
                    <a:lnTo>
                      <a:pt x="257" y="31"/>
                    </a:lnTo>
                    <a:lnTo>
                      <a:pt x="245" y="31"/>
                    </a:lnTo>
                    <a:lnTo>
                      <a:pt x="230" y="31"/>
                    </a:lnTo>
                    <a:lnTo>
                      <a:pt x="212" y="31"/>
                    </a:lnTo>
                    <a:lnTo>
                      <a:pt x="193" y="31"/>
                    </a:lnTo>
                    <a:lnTo>
                      <a:pt x="174" y="31"/>
                    </a:lnTo>
                    <a:lnTo>
                      <a:pt x="153" y="30"/>
                    </a:lnTo>
                    <a:lnTo>
                      <a:pt x="134" y="28"/>
                    </a:lnTo>
                    <a:lnTo>
                      <a:pt x="115" y="26"/>
                    </a:lnTo>
                    <a:lnTo>
                      <a:pt x="97" y="23"/>
                    </a:lnTo>
                    <a:lnTo>
                      <a:pt x="82" y="19"/>
                    </a:lnTo>
                    <a:lnTo>
                      <a:pt x="68" y="13"/>
                    </a:lnTo>
                    <a:lnTo>
                      <a:pt x="57" y="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5C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Freeform 99">
                <a:extLst>
                  <a:ext uri="{FF2B5EF4-FFF2-40B4-BE49-F238E27FC236}">
                    <a16:creationId xmlns:a16="http://schemas.microsoft.com/office/drawing/2014/main" id="{7E3DFA4B-BF78-4E8A-A8FE-382275B1D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2431"/>
                <a:ext cx="179" cy="23"/>
              </a:xfrm>
              <a:custGeom>
                <a:avLst/>
                <a:gdLst>
                  <a:gd name="T0" fmla="*/ 0 w 179"/>
                  <a:gd name="T1" fmla="*/ 20 h 23"/>
                  <a:gd name="T2" fmla="*/ 4 w 179"/>
                  <a:gd name="T3" fmla="*/ 20 h 23"/>
                  <a:gd name="T4" fmla="*/ 14 w 179"/>
                  <a:gd name="T5" fmla="*/ 20 h 23"/>
                  <a:gd name="T6" fmla="*/ 30 w 179"/>
                  <a:gd name="T7" fmla="*/ 22 h 23"/>
                  <a:gd name="T8" fmla="*/ 49 w 179"/>
                  <a:gd name="T9" fmla="*/ 22 h 23"/>
                  <a:gd name="T10" fmla="*/ 71 w 179"/>
                  <a:gd name="T11" fmla="*/ 23 h 23"/>
                  <a:gd name="T12" fmla="*/ 94 w 179"/>
                  <a:gd name="T13" fmla="*/ 23 h 23"/>
                  <a:gd name="T14" fmla="*/ 118 w 179"/>
                  <a:gd name="T15" fmla="*/ 23 h 23"/>
                  <a:gd name="T16" fmla="*/ 138 w 179"/>
                  <a:gd name="T17" fmla="*/ 23 h 23"/>
                  <a:gd name="T18" fmla="*/ 156 w 179"/>
                  <a:gd name="T19" fmla="*/ 22 h 23"/>
                  <a:gd name="T20" fmla="*/ 171 w 179"/>
                  <a:gd name="T21" fmla="*/ 22 h 23"/>
                  <a:gd name="T22" fmla="*/ 178 w 179"/>
                  <a:gd name="T23" fmla="*/ 20 h 23"/>
                  <a:gd name="T24" fmla="*/ 179 w 179"/>
                  <a:gd name="T25" fmla="*/ 18 h 23"/>
                  <a:gd name="T26" fmla="*/ 173 w 179"/>
                  <a:gd name="T27" fmla="*/ 15 h 23"/>
                  <a:gd name="T28" fmla="*/ 155 w 179"/>
                  <a:gd name="T29" fmla="*/ 11 h 23"/>
                  <a:gd name="T30" fmla="*/ 126 w 179"/>
                  <a:gd name="T31" fmla="*/ 5 h 23"/>
                  <a:gd name="T32" fmla="*/ 85 w 179"/>
                  <a:gd name="T33" fmla="*/ 0 h 23"/>
                  <a:gd name="T34" fmla="*/ 82 w 179"/>
                  <a:gd name="T35" fmla="*/ 0 h 23"/>
                  <a:gd name="T36" fmla="*/ 73 w 179"/>
                  <a:gd name="T37" fmla="*/ 1 h 23"/>
                  <a:gd name="T38" fmla="*/ 60 w 179"/>
                  <a:gd name="T39" fmla="*/ 3 h 23"/>
                  <a:gd name="T40" fmla="*/ 45 w 179"/>
                  <a:gd name="T41" fmla="*/ 4 h 23"/>
                  <a:gd name="T42" fmla="*/ 30 w 179"/>
                  <a:gd name="T43" fmla="*/ 7 h 23"/>
                  <a:gd name="T44" fmla="*/ 16 w 179"/>
                  <a:gd name="T45" fmla="*/ 11 h 23"/>
                  <a:gd name="T46" fmla="*/ 6 w 179"/>
                  <a:gd name="T47" fmla="*/ 15 h 23"/>
                  <a:gd name="T48" fmla="*/ 0 w 179"/>
                  <a:gd name="T49" fmla="*/ 20 h 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9" h="23">
                    <a:moveTo>
                      <a:pt x="0" y="20"/>
                    </a:moveTo>
                    <a:lnTo>
                      <a:pt x="4" y="20"/>
                    </a:lnTo>
                    <a:lnTo>
                      <a:pt x="14" y="20"/>
                    </a:lnTo>
                    <a:lnTo>
                      <a:pt x="30" y="22"/>
                    </a:lnTo>
                    <a:lnTo>
                      <a:pt x="49" y="22"/>
                    </a:lnTo>
                    <a:lnTo>
                      <a:pt x="71" y="23"/>
                    </a:lnTo>
                    <a:lnTo>
                      <a:pt x="94" y="23"/>
                    </a:lnTo>
                    <a:lnTo>
                      <a:pt x="118" y="23"/>
                    </a:lnTo>
                    <a:lnTo>
                      <a:pt x="138" y="23"/>
                    </a:lnTo>
                    <a:lnTo>
                      <a:pt x="156" y="22"/>
                    </a:lnTo>
                    <a:lnTo>
                      <a:pt x="171" y="22"/>
                    </a:lnTo>
                    <a:lnTo>
                      <a:pt x="178" y="20"/>
                    </a:lnTo>
                    <a:lnTo>
                      <a:pt x="179" y="18"/>
                    </a:lnTo>
                    <a:lnTo>
                      <a:pt x="173" y="15"/>
                    </a:lnTo>
                    <a:lnTo>
                      <a:pt x="155" y="11"/>
                    </a:lnTo>
                    <a:lnTo>
                      <a:pt x="126" y="5"/>
                    </a:lnTo>
                    <a:lnTo>
                      <a:pt x="85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0" y="3"/>
                    </a:lnTo>
                    <a:lnTo>
                      <a:pt x="45" y="4"/>
                    </a:lnTo>
                    <a:lnTo>
                      <a:pt x="30" y="7"/>
                    </a:lnTo>
                    <a:lnTo>
                      <a:pt x="16" y="11"/>
                    </a:lnTo>
                    <a:lnTo>
                      <a:pt x="6" y="15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C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34" name="Freeform 100">
              <a:extLst>
                <a:ext uri="{FF2B5EF4-FFF2-40B4-BE49-F238E27FC236}">
                  <a16:creationId xmlns:a16="http://schemas.microsoft.com/office/drawing/2014/main" id="{50B697FC-F204-4405-9329-1C2AC6563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306"/>
              <a:ext cx="194" cy="25"/>
            </a:xfrm>
            <a:custGeom>
              <a:avLst/>
              <a:gdLst>
                <a:gd name="T0" fmla="*/ 0 w 179"/>
                <a:gd name="T1" fmla="*/ 33 h 23"/>
                <a:gd name="T2" fmla="*/ 4 w 179"/>
                <a:gd name="T3" fmla="*/ 33 h 23"/>
                <a:gd name="T4" fmla="*/ 22 w 179"/>
                <a:gd name="T5" fmla="*/ 33 h 23"/>
                <a:gd name="T6" fmla="*/ 50 w 179"/>
                <a:gd name="T7" fmla="*/ 36 h 23"/>
                <a:gd name="T8" fmla="*/ 79 w 179"/>
                <a:gd name="T9" fmla="*/ 36 h 23"/>
                <a:gd name="T10" fmla="*/ 115 w 179"/>
                <a:gd name="T11" fmla="*/ 38 h 23"/>
                <a:gd name="T12" fmla="*/ 154 w 179"/>
                <a:gd name="T13" fmla="*/ 38 h 23"/>
                <a:gd name="T14" fmla="*/ 193 w 179"/>
                <a:gd name="T15" fmla="*/ 38 h 23"/>
                <a:gd name="T16" fmla="*/ 225 w 179"/>
                <a:gd name="T17" fmla="*/ 38 h 23"/>
                <a:gd name="T18" fmla="*/ 253 w 179"/>
                <a:gd name="T19" fmla="*/ 38 h 23"/>
                <a:gd name="T20" fmla="*/ 277 w 179"/>
                <a:gd name="T21" fmla="*/ 36 h 23"/>
                <a:gd name="T22" fmla="*/ 289 w 179"/>
                <a:gd name="T23" fmla="*/ 33 h 23"/>
                <a:gd name="T24" fmla="*/ 290 w 179"/>
                <a:gd name="T25" fmla="*/ 28 h 23"/>
                <a:gd name="T26" fmla="*/ 280 w 179"/>
                <a:gd name="T27" fmla="*/ 24 h 23"/>
                <a:gd name="T28" fmla="*/ 251 w 179"/>
                <a:gd name="T29" fmla="*/ 17 h 23"/>
                <a:gd name="T30" fmla="*/ 203 w 179"/>
                <a:gd name="T31" fmla="*/ 5 h 23"/>
                <a:gd name="T32" fmla="*/ 138 w 179"/>
                <a:gd name="T33" fmla="*/ 0 h 23"/>
                <a:gd name="T34" fmla="*/ 132 w 179"/>
                <a:gd name="T35" fmla="*/ 0 h 23"/>
                <a:gd name="T36" fmla="*/ 118 w 179"/>
                <a:gd name="T37" fmla="*/ 1 h 23"/>
                <a:gd name="T38" fmla="*/ 96 w 179"/>
                <a:gd name="T39" fmla="*/ 2 h 23"/>
                <a:gd name="T40" fmla="*/ 73 w 179"/>
                <a:gd name="T41" fmla="*/ 4 h 23"/>
                <a:gd name="T42" fmla="*/ 50 w 179"/>
                <a:gd name="T43" fmla="*/ 13 h 23"/>
                <a:gd name="T44" fmla="*/ 26 w 179"/>
                <a:gd name="T45" fmla="*/ 17 h 23"/>
                <a:gd name="T46" fmla="*/ 12 w 179"/>
                <a:gd name="T47" fmla="*/ 24 h 23"/>
                <a:gd name="T48" fmla="*/ 0 w 179"/>
                <a:gd name="T49" fmla="*/ 33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9" h="23">
                  <a:moveTo>
                    <a:pt x="0" y="20"/>
                  </a:moveTo>
                  <a:lnTo>
                    <a:pt x="4" y="20"/>
                  </a:lnTo>
                  <a:lnTo>
                    <a:pt x="14" y="20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71" y="23"/>
                  </a:lnTo>
                  <a:lnTo>
                    <a:pt x="95" y="23"/>
                  </a:lnTo>
                  <a:lnTo>
                    <a:pt x="118" y="23"/>
                  </a:lnTo>
                  <a:lnTo>
                    <a:pt x="138" y="23"/>
                  </a:lnTo>
                  <a:lnTo>
                    <a:pt x="156" y="23"/>
                  </a:lnTo>
                  <a:lnTo>
                    <a:pt x="171" y="22"/>
                  </a:lnTo>
                  <a:lnTo>
                    <a:pt x="178" y="20"/>
                  </a:lnTo>
                  <a:lnTo>
                    <a:pt x="179" y="17"/>
                  </a:lnTo>
                  <a:lnTo>
                    <a:pt x="173" y="15"/>
                  </a:lnTo>
                  <a:lnTo>
                    <a:pt x="155" y="11"/>
                  </a:lnTo>
                  <a:lnTo>
                    <a:pt x="126" y="5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0" y="2"/>
                  </a:lnTo>
                  <a:lnTo>
                    <a:pt x="45" y="4"/>
                  </a:lnTo>
                  <a:lnTo>
                    <a:pt x="30" y="7"/>
                  </a:lnTo>
                  <a:lnTo>
                    <a:pt x="16" y="11"/>
                  </a:lnTo>
                  <a:lnTo>
                    <a:pt x="6" y="1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C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101">
              <a:extLst>
                <a:ext uri="{FF2B5EF4-FFF2-40B4-BE49-F238E27FC236}">
                  <a16:creationId xmlns:a16="http://schemas.microsoft.com/office/drawing/2014/main" id="{735E4A15-8F03-40A0-83D3-18CB67777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656"/>
              <a:ext cx="358" cy="74"/>
            </a:xfrm>
            <a:custGeom>
              <a:avLst/>
              <a:gdLst>
                <a:gd name="T0" fmla="*/ 80 w 331"/>
                <a:gd name="T1" fmla="*/ 0 h 69"/>
                <a:gd name="T2" fmla="*/ 72 w 331"/>
                <a:gd name="T3" fmla="*/ 1 h 69"/>
                <a:gd name="T4" fmla="*/ 51 w 331"/>
                <a:gd name="T5" fmla="*/ 6 h 69"/>
                <a:gd name="T6" fmla="*/ 23 w 331"/>
                <a:gd name="T7" fmla="*/ 18 h 69"/>
                <a:gd name="T8" fmla="*/ 2 w 331"/>
                <a:gd name="T9" fmla="*/ 33 h 69"/>
                <a:gd name="T10" fmla="*/ 0 w 331"/>
                <a:gd name="T11" fmla="*/ 45 h 69"/>
                <a:gd name="T12" fmla="*/ 17 w 331"/>
                <a:gd name="T13" fmla="*/ 62 h 69"/>
                <a:gd name="T14" fmla="*/ 69 w 331"/>
                <a:gd name="T15" fmla="*/ 80 h 69"/>
                <a:gd name="T16" fmla="*/ 163 w 331"/>
                <a:gd name="T17" fmla="*/ 98 h 69"/>
                <a:gd name="T18" fmla="*/ 167 w 331"/>
                <a:gd name="T19" fmla="*/ 98 h 69"/>
                <a:gd name="T20" fmla="*/ 173 w 331"/>
                <a:gd name="T21" fmla="*/ 101 h 69"/>
                <a:gd name="T22" fmla="*/ 182 w 331"/>
                <a:gd name="T23" fmla="*/ 101 h 69"/>
                <a:gd name="T24" fmla="*/ 197 w 331"/>
                <a:gd name="T25" fmla="*/ 102 h 69"/>
                <a:gd name="T26" fmla="*/ 212 w 331"/>
                <a:gd name="T27" fmla="*/ 102 h 69"/>
                <a:gd name="T28" fmla="*/ 230 w 331"/>
                <a:gd name="T29" fmla="*/ 105 h 69"/>
                <a:gd name="T30" fmla="*/ 252 w 331"/>
                <a:gd name="T31" fmla="*/ 105 h 69"/>
                <a:gd name="T32" fmla="*/ 275 w 331"/>
                <a:gd name="T33" fmla="*/ 102 h 69"/>
                <a:gd name="T34" fmla="*/ 302 w 331"/>
                <a:gd name="T35" fmla="*/ 102 h 69"/>
                <a:gd name="T36" fmla="*/ 329 w 331"/>
                <a:gd name="T37" fmla="*/ 101 h 69"/>
                <a:gd name="T38" fmla="*/ 358 w 331"/>
                <a:gd name="T39" fmla="*/ 97 h 69"/>
                <a:gd name="T40" fmla="*/ 392 w 331"/>
                <a:gd name="T41" fmla="*/ 91 h 69"/>
                <a:gd name="T42" fmla="*/ 424 w 331"/>
                <a:gd name="T43" fmla="*/ 84 h 69"/>
                <a:gd name="T44" fmla="*/ 459 w 331"/>
                <a:gd name="T45" fmla="*/ 75 h 69"/>
                <a:gd name="T46" fmla="*/ 493 w 331"/>
                <a:gd name="T47" fmla="*/ 65 h 69"/>
                <a:gd name="T48" fmla="*/ 530 w 331"/>
                <a:gd name="T49" fmla="*/ 51 h 69"/>
                <a:gd name="T50" fmla="*/ 525 w 331"/>
                <a:gd name="T51" fmla="*/ 55 h 69"/>
                <a:gd name="T52" fmla="*/ 507 w 331"/>
                <a:gd name="T53" fmla="*/ 57 h 69"/>
                <a:gd name="T54" fmla="*/ 483 w 331"/>
                <a:gd name="T55" fmla="*/ 62 h 69"/>
                <a:gd name="T56" fmla="*/ 448 w 331"/>
                <a:gd name="T57" fmla="*/ 66 h 69"/>
                <a:gd name="T58" fmla="*/ 403 w 331"/>
                <a:gd name="T59" fmla="*/ 71 h 69"/>
                <a:gd name="T60" fmla="*/ 354 w 331"/>
                <a:gd name="T61" fmla="*/ 75 h 69"/>
                <a:gd name="T62" fmla="*/ 299 w 331"/>
                <a:gd name="T63" fmla="*/ 75 h 69"/>
                <a:gd name="T64" fmla="*/ 242 w 331"/>
                <a:gd name="T65" fmla="*/ 73 h 69"/>
                <a:gd name="T66" fmla="*/ 248 w 331"/>
                <a:gd name="T67" fmla="*/ 73 h 69"/>
                <a:gd name="T68" fmla="*/ 262 w 331"/>
                <a:gd name="T69" fmla="*/ 73 h 69"/>
                <a:gd name="T70" fmla="*/ 288 w 331"/>
                <a:gd name="T71" fmla="*/ 71 h 69"/>
                <a:gd name="T72" fmla="*/ 313 w 331"/>
                <a:gd name="T73" fmla="*/ 68 h 69"/>
                <a:gd name="T74" fmla="*/ 346 w 331"/>
                <a:gd name="T75" fmla="*/ 65 h 69"/>
                <a:gd name="T76" fmla="*/ 379 w 331"/>
                <a:gd name="T77" fmla="*/ 61 h 69"/>
                <a:gd name="T78" fmla="*/ 413 w 331"/>
                <a:gd name="T79" fmla="*/ 55 h 69"/>
                <a:gd name="T80" fmla="*/ 441 w 331"/>
                <a:gd name="T81" fmla="*/ 45 h 69"/>
                <a:gd name="T82" fmla="*/ 436 w 331"/>
                <a:gd name="T83" fmla="*/ 45 h 69"/>
                <a:gd name="T84" fmla="*/ 430 w 331"/>
                <a:gd name="T85" fmla="*/ 45 h 69"/>
                <a:gd name="T86" fmla="*/ 413 w 331"/>
                <a:gd name="T87" fmla="*/ 48 h 69"/>
                <a:gd name="T88" fmla="*/ 392 w 331"/>
                <a:gd name="T89" fmla="*/ 48 h 69"/>
                <a:gd name="T90" fmla="*/ 369 w 331"/>
                <a:gd name="T91" fmla="*/ 48 h 69"/>
                <a:gd name="T92" fmla="*/ 340 w 331"/>
                <a:gd name="T93" fmla="*/ 48 h 69"/>
                <a:gd name="T94" fmla="*/ 309 w 331"/>
                <a:gd name="T95" fmla="*/ 48 h 69"/>
                <a:gd name="T96" fmla="*/ 278 w 331"/>
                <a:gd name="T97" fmla="*/ 48 h 69"/>
                <a:gd name="T98" fmla="*/ 244 w 331"/>
                <a:gd name="T99" fmla="*/ 45 h 69"/>
                <a:gd name="T100" fmla="*/ 215 w 331"/>
                <a:gd name="T101" fmla="*/ 44 h 69"/>
                <a:gd name="T102" fmla="*/ 184 w 331"/>
                <a:gd name="T103" fmla="*/ 39 h 69"/>
                <a:gd name="T104" fmla="*/ 156 w 331"/>
                <a:gd name="T105" fmla="*/ 35 h 69"/>
                <a:gd name="T106" fmla="*/ 131 w 331"/>
                <a:gd name="T107" fmla="*/ 29 h 69"/>
                <a:gd name="T108" fmla="*/ 110 w 331"/>
                <a:gd name="T109" fmla="*/ 20 h 69"/>
                <a:gd name="T110" fmla="*/ 91 w 331"/>
                <a:gd name="T111" fmla="*/ 13 h 69"/>
                <a:gd name="T112" fmla="*/ 80 w 331"/>
                <a:gd name="T113" fmla="*/ 0 h 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31" h="69">
                  <a:moveTo>
                    <a:pt x="50" y="0"/>
                  </a:moveTo>
                  <a:lnTo>
                    <a:pt x="45" y="1"/>
                  </a:lnTo>
                  <a:lnTo>
                    <a:pt x="31" y="6"/>
                  </a:lnTo>
                  <a:lnTo>
                    <a:pt x="15" y="12"/>
                  </a:lnTo>
                  <a:lnTo>
                    <a:pt x="2" y="21"/>
                  </a:lnTo>
                  <a:lnTo>
                    <a:pt x="0" y="30"/>
                  </a:lnTo>
                  <a:lnTo>
                    <a:pt x="11" y="41"/>
                  </a:lnTo>
                  <a:lnTo>
                    <a:pt x="43" y="53"/>
                  </a:lnTo>
                  <a:lnTo>
                    <a:pt x="102" y="64"/>
                  </a:lnTo>
                  <a:lnTo>
                    <a:pt x="104" y="64"/>
                  </a:lnTo>
                  <a:lnTo>
                    <a:pt x="108" y="66"/>
                  </a:lnTo>
                  <a:lnTo>
                    <a:pt x="113" y="66"/>
                  </a:lnTo>
                  <a:lnTo>
                    <a:pt x="122" y="67"/>
                  </a:lnTo>
                  <a:lnTo>
                    <a:pt x="131" y="67"/>
                  </a:lnTo>
                  <a:lnTo>
                    <a:pt x="143" y="69"/>
                  </a:lnTo>
                  <a:lnTo>
                    <a:pt x="157" y="69"/>
                  </a:lnTo>
                  <a:lnTo>
                    <a:pt x="172" y="67"/>
                  </a:lnTo>
                  <a:lnTo>
                    <a:pt x="189" y="67"/>
                  </a:lnTo>
                  <a:lnTo>
                    <a:pt x="205" y="66"/>
                  </a:lnTo>
                  <a:lnTo>
                    <a:pt x="224" y="63"/>
                  </a:lnTo>
                  <a:lnTo>
                    <a:pt x="245" y="60"/>
                  </a:lnTo>
                  <a:lnTo>
                    <a:pt x="265" y="55"/>
                  </a:lnTo>
                  <a:lnTo>
                    <a:pt x="287" y="49"/>
                  </a:lnTo>
                  <a:lnTo>
                    <a:pt x="309" y="43"/>
                  </a:lnTo>
                  <a:lnTo>
                    <a:pt x="331" y="34"/>
                  </a:lnTo>
                  <a:lnTo>
                    <a:pt x="327" y="36"/>
                  </a:lnTo>
                  <a:lnTo>
                    <a:pt x="317" y="37"/>
                  </a:lnTo>
                  <a:lnTo>
                    <a:pt x="301" y="41"/>
                  </a:lnTo>
                  <a:lnTo>
                    <a:pt x="279" y="44"/>
                  </a:lnTo>
                  <a:lnTo>
                    <a:pt x="252" y="47"/>
                  </a:lnTo>
                  <a:lnTo>
                    <a:pt x="221" y="49"/>
                  </a:lnTo>
                  <a:lnTo>
                    <a:pt x="187" y="49"/>
                  </a:lnTo>
                  <a:lnTo>
                    <a:pt x="152" y="48"/>
                  </a:lnTo>
                  <a:lnTo>
                    <a:pt x="154" y="48"/>
                  </a:lnTo>
                  <a:lnTo>
                    <a:pt x="164" y="48"/>
                  </a:lnTo>
                  <a:lnTo>
                    <a:pt x="179" y="47"/>
                  </a:lnTo>
                  <a:lnTo>
                    <a:pt x="195" y="45"/>
                  </a:lnTo>
                  <a:lnTo>
                    <a:pt x="216" y="43"/>
                  </a:lnTo>
                  <a:lnTo>
                    <a:pt x="237" y="40"/>
                  </a:lnTo>
                  <a:lnTo>
                    <a:pt x="257" y="36"/>
                  </a:lnTo>
                  <a:lnTo>
                    <a:pt x="276" y="30"/>
                  </a:lnTo>
                  <a:lnTo>
                    <a:pt x="273" y="30"/>
                  </a:lnTo>
                  <a:lnTo>
                    <a:pt x="268" y="30"/>
                  </a:lnTo>
                  <a:lnTo>
                    <a:pt x="257" y="32"/>
                  </a:lnTo>
                  <a:lnTo>
                    <a:pt x="245" y="32"/>
                  </a:lnTo>
                  <a:lnTo>
                    <a:pt x="230" y="32"/>
                  </a:lnTo>
                  <a:lnTo>
                    <a:pt x="212" y="32"/>
                  </a:lnTo>
                  <a:lnTo>
                    <a:pt x="193" y="32"/>
                  </a:lnTo>
                  <a:lnTo>
                    <a:pt x="174" y="32"/>
                  </a:lnTo>
                  <a:lnTo>
                    <a:pt x="153" y="30"/>
                  </a:lnTo>
                  <a:lnTo>
                    <a:pt x="134" y="29"/>
                  </a:lnTo>
                  <a:lnTo>
                    <a:pt x="115" y="26"/>
                  </a:lnTo>
                  <a:lnTo>
                    <a:pt x="97" y="23"/>
                  </a:lnTo>
                  <a:lnTo>
                    <a:pt x="82" y="19"/>
                  </a:lnTo>
                  <a:lnTo>
                    <a:pt x="68" y="14"/>
                  </a:lnTo>
                  <a:lnTo>
                    <a:pt x="57" y="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5C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102">
              <a:extLst>
                <a:ext uri="{FF2B5EF4-FFF2-40B4-BE49-F238E27FC236}">
                  <a16:creationId xmlns:a16="http://schemas.microsoft.com/office/drawing/2014/main" id="{5414F58A-A6E3-47A6-81DC-0AFC0B9F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759"/>
              <a:ext cx="358" cy="73"/>
            </a:xfrm>
            <a:custGeom>
              <a:avLst/>
              <a:gdLst>
                <a:gd name="T0" fmla="*/ 80 w 331"/>
                <a:gd name="T1" fmla="*/ 0 h 69"/>
                <a:gd name="T2" fmla="*/ 72 w 331"/>
                <a:gd name="T3" fmla="*/ 1 h 69"/>
                <a:gd name="T4" fmla="*/ 51 w 331"/>
                <a:gd name="T5" fmla="*/ 6 h 69"/>
                <a:gd name="T6" fmla="*/ 23 w 331"/>
                <a:gd name="T7" fmla="*/ 18 h 69"/>
                <a:gd name="T8" fmla="*/ 2 w 331"/>
                <a:gd name="T9" fmla="*/ 28 h 69"/>
                <a:gd name="T10" fmla="*/ 0 w 331"/>
                <a:gd name="T11" fmla="*/ 42 h 69"/>
                <a:gd name="T12" fmla="*/ 17 w 331"/>
                <a:gd name="T13" fmla="*/ 57 h 69"/>
                <a:gd name="T14" fmla="*/ 69 w 331"/>
                <a:gd name="T15" fmla="*/ 74 h 69"/>
                <a:gd name="T16" fmla="*/ 163 w 331"/>
                <a:gd name="T17" fmla="*/ 90 h 69"/>
                <a:gd name="T18" fmla="*/ 167 w 331"/>
                <a:gd name="T19" fmla="*/ 90 h 69"/>
                <a:gd name="T20" fmla="*/ 173 w 331"/>
                <a:gd name="T21" fmla="*/ 93 h 69"/>
                <a:gd name="T22" fmla="*/ 182 w 331"/>
                <a:gd name="T23" fmla="*/ 93 h 69"/>
                <a:gd name="T24" fmla="*/ 197 w 331"/>
                <a:gd name="T25" fmla="*/ 94 h 69"/>
                <a:gd name="T26" fmla="*/ 212 w 331"/>
                <a:gd name="T27" fmla="*/ 94 h 69"/>
                <a:gd name="T28" fmla="*/ 230 w 331"/>
                <a:gd name="T29" fmla="*/ 96 h 69"/>
                <a:gd name="T30" fmla="*/ 252 w 331"/>
                <a:gd name="T31" fmla="*/ 96 h 69"/>
                <a:gd name="T32" fmla="*/ 275 w 331"/>
                <a:gd name="T33" fmla="*/ 94 h 69"/>
                <a:gd name="T34" fmla="*/ 302 w 331"/>
                <a:gd name="T35" fmla="*/ 94 h 69"/>
                <a:gd name="T36" fmla="*/ 329 w 331"/>
                <a:gd name="T37" fmla="*/ 93 h 69"/>
                <a:gd name="T38" fmla="*/ 358 w 331"/>
                <a:gd name="T39" fmla="*/ 89 h 69"/>
                <a:gd name="T40" fmla="*/ 392 w 331"/>
                <a:gd name="T41" fmla="*/ 84 h 69"/>
                <a:gd name="T42" fmla="*/ 424 w 331"/>
                <a:gd name="T43" fmla="*/ 77 h 69"/>
                <a:gd name="T44" fmla="*/ 459 w 331"/>
                <a:gd name="T45" fmla="*/ 69 h 69"/>
                <a:gd name="T46" fmla="*/ 493 w 331"/>
                <a:gd name="T47" fmla="*/ 60 h 69"/>
                <a:gd name="T48" fmla="*/ 530 w 331"/>
                <a:gd name="T49" fmla="*/ 47 h 69"/>
                <a:gd name="T50" fmla="*/ 525 w 331"/>
                <a:gd name="T51" fmla="*/ 50 h 69"/>
                <a:gd name="T52" fmla="*/ 507 w 331"/>
                <a:gd name="T53" fmla="*/ 51 h 69"/>
                <a:gd name="T54" fmla="*/ 483 w 331"/>
                <a:gd name="T55" fmla="*/ 57 h 69"/>
                <a:gd name="T56" fmla="*/ 448 w 331"/>
                <a:gd name="T57" fmla="*/ 62 h 69"/>
                <a:gd name="T58" fmla="*/ 403 w 331"/>
                <a:gd name="T59" fmla="*/ 66 h 69"/>
                <a:gd name="T60" fmla="*/ 354 w 331"/>
                <a:gd name="T61" fmla="*/ 69 h 69"/>
                <a:gd name="T62" fmla="*/ 299 w 331"/>
                <a:gd name="T63" fmla="*/ 69 h 69"/>
                <a:gd name="T64" fmla="*/ 242 w 331"/>
                <a:gd name="T65" fmla="*/ 67 h 69"/>
                <a:gd name="T66" fmla="*/ 248 w 331"/>
                <a:gd name="T67" fmla="*/ 67 h 69"/>
                <a:gd name="T68" fmla="*/ 262 w 331"/>
                <a:gd name="T69" fmla="*/ 67 h 69"/>
                <a:gd name="T70" fmla="*/ 288 w 331"/>
                <a:gd name="T71" fmla="*/ 66 h 69"/>
                <a:gd name="T72" fmla="*/ 313 w 331"/>
                <a:gd name="T73" fmla="*/ 63 h 69"/>
                <a:gd name="T74" fmla="*/ 346 w 331"/>
                <a:gd name="T75" fmla="*/ 60 h 69"/>
                <a:gd name="T76" fmla="*/ 379 w 331"/>
                <a:gd name="T77" fmla="*/ 56 h 69"/>
                <a:gd name="T78" fmla="*/ 413 w 331"/>
                <a:gd name="T79" fmla="*/ 50 h 69"/>
                <a:gd name="T80" fmla="*/ 441 w 331"/>
                <a:gd name="T81" fmla="*/ 42 h 69"/>
                <a:gd name="T82" fmla="*/ 436 w 331"/>
                <a:gd name="T83" fmla="*/ 42 h 69"/>
                <a:gd name="T84" fmla="*/ 430 w 331"/>
                <a:gd name="T85" fmla="*/ 42 h 69"/>
                <a:gd name="T86" fmla="*/ 413 w 331"/>
                <a:gd name="T87" fmla="*/ 44 h 69"/>
                <a:gd name="T88" fmla="*/ 392 w 331"/>
                <a:gd name="T89" fmla="*/ 44 h 69"/>
                <a:gd name="T90" fmla="*/ 369 w 331"/>
                <a:gd name="T91" fmla="*/ 44 h 69"/>
                <a:gd name="T92" fmla="*/ 340 w 331"/>
                <a:gd name="T93" fmla="*/ 44 h 69"/>
                <a:gd name="T94" fmla="*/ 309 w 331"/>
                <a:gd name="T95" fmla="*/ 44 h 69"/>
                <a:gd name="T96" fmla="*/ 278 w 331"/>
                <a:gd name="T97" fmla="*/ 44 h 69"/>
                <a:gd name="T98" fmla="*/ 244 w 331"/>
                <a:gd name="T99" fmla="*/ 42 h 69"/>
                <a:gd name="T100" fmla="*/ 215 w 331"/>
                <a:gd name="T101" fmla="*/ 41 h 69"/>
                <a:gd name="T102" fmla="*/ 184 w 331"/>
                <a:gd name="T103" fmla="*/ 38 h 69"/>
                <a:gd name="T104" fmla="*/ 156 w 331"/>
                <a:gd name="T105" fmla="*/ 32 h 69"/>
                <a:gd name="T106" fmla="*/ 131 w 331"/>
                <a:gd name="T107" fmla="*/ 25 h 69"/>
                <a:gd name="T108" fmla="*/ 110 w 331"/>
                <a:gd name="T109" fmla="*/ 20 h 69"/>
                <a:gd name="T110" fmla="*/ 91 w 331"/>
                <a:gd name="T111" fmla="*/ 7 h 69"/>
                <a:gd name="T112" fmla="*/ 80 w 331"/>
                <a:gd name="T113" fmla="*/ 0 h 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31" h="69">
                  <a:moveTo>
                    <a:pt x="50" y="0"/>
                  </a:moveTo>
                  <a:lnTo>
                    <a:pt x="45" y="1"/>
                  </a:lnTo>
                  <a:lnTo>
                    <a:pt x="31" y="6"/>
                  </a:lnTo>
                  <a:lnTo>
                    <a:pt x="15" y="12"/>
                  </a:lnTo>
                  <a:lnTo>
                    <a:pt x="2" y="21"/>
                  </a:lnTo>
                  <a:lnTo>
                    <a:pt x="0" y="30"/>
                  </a:lnTo>
                  <a:lnTo>
                    <a:pt x="11" y="41"/>
                  </a:lnTo>
                  <a:lnTo>
                    <a:pt x="43" y="53"/>
                  </a:lnTo>
                  <a:lnTo>
                    <a:pt x="102" y="64"/>
                  </a:lnTo>
                  <a:lnTo>
                    <a:pt x="104" y="64"/>
                  </a:lnTo>
                  <a:lnTo>
                    <a:pt x="108" y="66"/>
                  </a:lnTo>
                  <a:lnTo>
                    <a:pt x="113" y="66"/>
                  </a:lnTo>
                  <a:lnTo>
                    <a:pt x="122" y="67"/>
                  </a:lnTo>
                  <a:lnTo>
                    <a:pt x="131" y="67"/>
                  </a:lnTo>
                  <a:lnTo>
                    <a:pt x="143" y="69"/>
                  </a:lnTo>
                  <a:lnTo>
                    <a:pt x="157" y="69"/>
                  </a:lnTo>
                  <a:lnTo>
                    <a:pt x="172" y="67"/>
                  </a:lnTo>
                  <a:lnTo>
                    <a:pt x="189" y="67"/>
                  </a:lnTo>
                  <a:lnTo>
                    <a:pt x="205" y="66"/>
                  </a:lnTo>
                  <a:lnTo>
                    <a:pt x="224" y="63"/>
                  </a:lnTo>
                  <a:lnTo>
                    <a:pt x="245" y="60"/>
                  </a:lnTo>
                  <a:lnTo>
                    <a:pt x="265" y="55"/>
                  </a:lnTo>
                  <a:lnTo>
                    <a:pt x="287" y="49"/>
                  </a:lnTo>
                  <a:lnTo>
                    <a:pt x="309" y="43"/>
                  </a:lnTo>
                  <a:lnTo>
                    <a:pt x="331" y="34"/>
                  </a:lnTo>
                  <a:lnTo>
                    <a:pt x="327" y="36"/>
                  </a:lnTo>
                  <a:lnTo>
                    <a:pt x="317" y="37"/>
                  </a:lnTo>
                  <a:lnTo>
                    <a:pt x="301" y="41"/>
                  </a:lnTo>
                  <a:lnTo>
                    <a:pt x="279" y="44"/>
                  </a:lnTo>
                  <a:lnTo>
                    <a:pt x="252" y="47"/>
                  </a:lnTo>
                  <a:lnTo>
                    <a:pt x="221" y="49"/>
                  </a:lnTo>
                  <a:lnTo>
                    <a:pt x="187" y="49"/>
                  </a:lnTo>
                  <a:lnTo>
                    <a:pt x="152" y="48"/>
                  </a:lnTo>
                  <a:lnTo>
                    <a:pt x="154" y="48"/>
                  </a:lnTo>
                  <a:lnTo>
                    <a:pt x="164" y="48"/>
                  </a:lnTo>
                  <a:lnTo>
                    <a:pt x="179" y="47"/>
                  </a:lnTo>
                  <a:lnTo>
                    <a:pt x="195" y="45"/>
                  </a:lnTo>
                  <a:lnTo>
                    <a:pt x="216" y="43"/>
                  </a:lnTo>
                  <a:lnTo>
                    <a:pt x="237" y="40"/>
                  </a:lnTo>
                  <a:lnTo>
                    <a:pt x="257" y="36"/>
                  </a:lnTo>
                  <a:lnTo>
                    <a:pt x="276" y="30"/>
                  </a:lnTo>
                  <a:lnTo>
                    <a:pt x="273" y="30"/>
                  </a:lnTo>
                  <a:lnTo>
                    <a:pt x="268" y="30"/>
                  </a:lnTo>
                  <a:lnTo>
                    <a:pt x="257" y="32"/>
                  </a:lnTo>
                  <a:lnTo>
                    <a:pt x="245" y="32"/>
                  </a:lnTo>
                  <a:lnTo>
                    <a:pt x="230" y="32"/>
                  </a:lnTo>
                  <a:lnTo>
                    <a:pt x="212" y="32"/>
                  </a:lnTo>
                  <a:lnTo>
                    <a:pt x="193" y="32"/>
                  </a:lnTo>
                  <a:lnTo>
                    <a:pt x="174" y="32"/>
                  </a:lnTo>
                  <a:lnTo>
                    <a:pt x="153" y="30"/>
                  </a:lnTo>
                  <a:lnTo>
                    <a:pt x="134" y="29"/>
                  </a:lnTo>
                  <a:lnTo>
                    <a:pt x="115" y="26"/>
                  </a:lnTo>
                  <a:lnTo>
                    <a:pt x="97" y="23"/>
                  </a:lnTo>
                  <a:lnTo>
                    <a:pt x="82" y="19"/>
                  </a:lnTo>
                  <a:lnTo>
                    <a:pt x="68" y="14"/>
                  </a:lnTo>
                  <a:lnTo>
                    <a:pt x="57" y="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5C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7" name="Group 103">
              <a:extLst>
                <a:ext uri="{FF2B5EF4-FFF2-40B4-BE49-F238E27FC236}">
                  <a16:creationId xmlns:a16="http://schemas.microsoft.com/office/drawing/2014/main" id="{46BBCD47-9035-49F6-B925-64AC9087B0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9" y="2144"/>
              <a:ext cx="458" cy="223"/>
              <a:chOff x="1056" y="3360"/>
              <a:chExt cx="423" cy="209"/>
            </a:xfrm>
          </p:grpSpPr>
          <p:sp>
            <p:nvSpPr>
              <p:cNvPr id="10338" name="Freeform 104">
                <a:extLst>
                  <a:ext uri="{FF2B5EF4-FFF2-40B4-BE49-F238E27FC236}">
                    <a16:creationId xmlns:a16="http://schemas.microsoft.com/office/drawing/2014/main" id="{47824EEA-0D98-4E6C-B086-86B3FA071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" y="3360"/>
                <a:ext cx="396" cy="142"/>
              </a:xfrm>
              <a:custGeom>
                <a:avLst/>
                <a:gdLst>
                  <a:gd name="T0" fmla="*/ 193 w 396"/>
                  <a:gd name="T1" fmla="*/ 142 h 142"/>
                  <a:gd name="T2" fmla="*/ 228 w 396"/>
                  <a:gd name="T3" fmla="*/ 139 h 142"/>
                  <a:gd name="T4" fmla="*/ 262 w 396"/>
                  <a:gd name="T5" fmla="*/ 133 h 142"/>
                  <a:gd name="T6" fmla="*/ 293 w 396"/>
                  <a:gd name="T7" fmla="*/ 122 h 142"/>
                  <a:gd name="T8" fmla="*/ 323 w 396"/>
                  <a:gd name="T9" fmla="*/ 108 h 142"/>
                  <a:gd name="T10" fmla="*/ 349 w 396"/>
                  <a:gd name="T11" fmla="*/ 92 h 142"/>
                  <a:gd name="T12" fmla="*/ 371 w 396"/>
                  <a:gd name="T13" fmla="*/ 75 h 142"/>
                  <a:gd name="T14" fmla="*/ 386 w 396"/>
                  <a:gd name="T15" fmla="*/ 60 h 142"/>
                  <a:gd name="T16" fmla="*/ 396 w 396"/>
                  <a:gd name="T17" fmla="*/ 45 h 142"/>
                  <a:gd name="T18" fmla="*/ 393 w 396"/>
                  <a:gd name="T19" fmla="*/ 40 h 142"/>
                  <a:gd name="T20" fmla="*/ 381 w 396"/>
                  <a:gd name="T21" fmla="*/ 33 h 142"/>
                  <a:gd name="T22" fmla="*/ 360 w 396"/>
                  <a:gd name="T23" fmla="*/ 26 h 142"/>
                  <a:gd name="T24" fmla="*/ 334 w 396"/>
                  <a:gd name="T25" fmla="*/ 18 h 142"/>
                  <a:gd name="T26" fmla="*/ 304 w 396"/>
                  <a:gd name="T27" fmla="*/ 11 h 142"/>
                  <a:gd name="T28" fmla="*/ 271 w 396"/>
                  <a:gd name="T29" fmla="*/ 5 h 142"/>
                  <a:gd name="T30" fmla="*/ 236 w 396"/>
                  <a:gd name="T31" fmla="*/ 1 h 142"/>
                  <a:gd name="T32" fmla="*/ 202 w 396"/>
                  <a:gd name="T33" fmla="*/ 0 h 142"/>
                  <a:gd name="T34" fmla="*/ 167 w 396"/>
                  <a:gd name="T35" fmla="*/ 1 h 142"/>
                  <a:gd name="T36" fmla="*/ 132 w 396"/>
                  <a:gd name="T37" fmla="*/ 3 h 142"/>
                  <a:gd name="T38" fmla="*/ 96 w 396"/>
                  <a:gd name="T39" fmla="*/ 7 h 142"/>
                  <a:gd name="T40" fmla="*/ 65 w 396"/>
                  <a:gd name="T41" fmla="*/ 11 h 142"/>
                  <a:gd name="T42" fmla="*/ 37 w 396"/>
                  <a:gd name="T43" fmla="*/ 16 h 142"/>
                  <a:gd name="T44" fmla="*/ 17 w 396"/>
                  <a:gd name="T45" fmla="*/ 23 h 142"/>
                  <a:gd name="T46" fmla="*/ 3 w 396"/>
                  <a:gd name="T47" fmla="*/ 29 h 142"/>
                  <a:gd name="T48" fmla="*/ 0 w 396"/>
                  <a:gd name="T49" fmla="*/ 35 h 142"/>
                  <a:gd name="T50" fmla="*/ 9 w 396"/>
                  <a:gd name="T51" fmla="*/ 50 h 142"/>
                  <a:gd name="T52" fmla="*/ 24 w 396"/>
                  <a:gd name="T53" fmla="*/ 68 h 142"/>
                  <a:gd name="T54" fmla="*/ 43 w 396"/>
                  <a:gd name="T55" fmla="*/ 86 h 142"/>
                  <a:gd name="T56" fmla="*/ 67 w 396"/>
                  <a:gd name="T57" fmla="*/ 103 h 142"/>
                  <a:gd name="T58" fmla="*/ 96 w 396"/>
                  <a:gd name="T59" fmla="*/ 118 h 142"/>
                  <a:gd name="T60" fmla="*/ 126 w 396"/>
                  <a:gd name="T61" fmla="*/ 131 h 142"/>
                  <a:gd name="T62" fmla="*/ 159 w 396"/>
                  <a:gd name="T63" fmla="*/ 139 h 142"/>
                  <a:gd name="T64" fmla="*/ 193 w 396"/>
                  <a:gd name="T65" fmla="*/ 142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" h="142">
                    <a:moveTo>
                      <a:pt x="193" y="142"/>
                    </a:moveTo>
                    <a:lnTo>
                      <a:pt x="228" y="139"/>
                    </a:lnTo>
                    <a:lnTo>
                      <a:pt x="262" y="133"/>
                    </a:lnTo>
                    <a:lnTo>
                      <a:pt x="293" y="122"/>
                    </a:lnTo>
                    <a:lnTo>
                      <a:pt x="323" y="108"/>
                    </a:lnTo>
                    <a:lnTo>
                      <a:pt x="349" y="92"/>
                    </a:lnTo>
                    <a:lnTo>
                      <a:pt x="371" y="75"/>
                    </a:lnTo>
                    <a:lnTo>
                      <a:pt x="386" y="60"/>
                    </a:lnTo>
                    <a:lnTo>
                      <a:pt x="396" y="45"/>
                    </a:lnTo>
                    <a:lnTo>
                      <a:pt x="393" y="40"/>
                    </a:lnTo>
                    <a:lnTo>
                      <a:pt x="381" y="33"/>
                    </a:lnTo>
                    <a:lnTo>
                      <a:pt x="360" y="26"/>
                    </a:lnTo>
                    <a:lnTo>
                      <a:pt x="334" y="18"/>
                    </a:lnTo>
                    <a:lnTo>
                      <a:pt x="304" y="11"/>
                    </a:lnTo>
                    <a:lnTo>
                      <a:pt x="271" y="5"/>
                    </a:lnTo>
                    <a:lnTo>
                      <a:pt x="236" y="1"/>
                    </a:lnTo>
                    <a:lnTo>
                      <a:pt x="202" y="0"/>
                    </a:lnTo>
                    <a:lnTo>
                      <a:pt x="167" y="1"/>
                    </a:lnTo>
                    <a:lnTo>
                      <a:pt x="132" y="3"/>
                    </a:lnTo>
                    <a:lnTo>
                      <a:pt x="96" y="7"/>
                    </a:lnTo>
                    <a:lnTo>
                      <a:pt x="65" y="11"/>
                    </a:lnTo>
                    <a:lnTo>
                      <a:pt x="37" y="16"/>
                    </a:lnTo>
                    <a:lnTo>
                      <a:pt x="17" y="23"/>
                    </a:lnTo>
                    <a:lnTo>
                      <a:pt x="3" y="29"/>
                    </a:lnTo>
                    <a:lnTo>
                      <a:pt x="0" y="35"/>
                    </a:lnTo>
                    <a:lnTo>
                      <a:pt x="9" y="50"/>
                    </a:lnTo>
                    <a:lnTo>
                      <a:pt x="24" y="68"/>
                    </a:lnTo>
                    <a:lnTo>
                      <a:pt x="43" y="86"/>
                    </a:lnTo>
                    <a:lnTo>
                      <a:pt x="67" y="103"/>
                    </a:lnTo>
                    <a:lnTo>
                      <a:pt x="96" y="118"/>
                    </a:lnTo>
                    <a:lnTo>
                      <a:pt x="126" y="131"/>
                    </a:lnTo>
                    <a:lnTo>
                      <a:pt x="159" y="139"/>
                    </a:lnTo>
                    <a:lnTo>
                      <a:pt x="193" y="142"/>
                    </a:lnTo>
                    <a:close/>
                  </a:path>
                </a:pathLst>
              </a:custGeom>
              <a:solidFill>
                <a:srgbClr val="330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39" name="Group 105">
                <a:extLst>
                  <a:ext uri="{FF2B5EF4-FFF2-40B4-BE49-F238E27FC236}">
                    <a16:creationId xmlns:a16="http://schemas.microsoft.com/office/drawing/2014/main" id="{F1B76469-5378-4523-BFEE-4D4EA745BC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3375"/>
                <a:ext cx="423" cy="194"/>
                <a:chOff x="1056" y="3375"/>
                <a:chExt cx="423" cy="194"/>
              </a:xfrm>
            </p:grpSpPr>
            <p:sp>
              <p:nvSpPr>
                <p:cNvPr id="10340" name="Freeform 106">
                  <a:extLst>
                    <a:ext uri="{FF2B5EF4-FFF2-40B4-BE49-F238E27FC236}">
                      <a16:creationId xmlns:a16="http://schemas.microsoft.com/office/drawing/2014/main" id="{739E5336-8B36-4B3C-A4D6-10B72DBF9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6" y="3450"/>
                  <a:ext cx="423" cy="119"/>
                </a:xfrm>
                <a:custGeom>
                  <a:avLst/>
                  <a:gdLst>
                    <a:gd name="T0" fmla="*/ 212 w 423"/>
                    <a:gd name="T1" fmla="*/ 119 h 119"/>
                    <a:gd name="T2" fmla="*/ 254 w 423"/>
                    <a:gd name="T3" fmla="*/ 118 h 119"/>
                    <a:gd name="T4" fmla="*/ 294 w 423"/>
                    <a:gd name="T5" fmla="*/ 115 h 119"/>
                    <a:gd name="T6" fmla="*/ 330 w 423"/>
                    <a:gd name="T7" fmla="*/ 110 h 119"/>
                    <a:gd name="T8" fmla="*/ 361 w 423"/>
                    <a:gd name="T9" fmla="*/ 102 h 119"/>
                    <a:gd name="T10" fmla="*/ 387 w 423"/>
                    <a:gd name="T11" fmla="*/ 93 h 119"/>
                    <a:gd name="T12" fmla="*/ 406 w 423"/>
                    <a:gd name="T13" fmla="*/ 82 h 119"/>
                    <a:gd name="T14" fmla="*/ 419 w 423"/>
                    <a:gd name="T15" fmla="*/ 71 h 119"/>
                    <a:gd name="T16" fmla="*/ 423 w 423"/>
                    <a:gd name="T17" fmla="*/ 59 h 119"/>
                    <a:gd name="T18" fmla="*/ 419 w 423"/>
                    <a:gd name="T19" fmla="*/ 47 h 119"/>
                    <a:gd name="T20" fmla="*/ 406 w 423"/>
                    <a:gd name="T21" fmla="*/ 36 h 119"/>
                    <a:gd name="T22" fmla="*/ 387 w 423"/>
                    <a:gd name="T23" fmla="*/ 26 h 119"/>
                    <a:gd name="T24" fmla="*/ 361 w 423"/>
                    <a:gd name="T25" fmla="*/ 17 h 119"/>
                    <a:gd name="T26" fmla="*/ 330 w 423"/>
                    <a:gd name="T27" fmla="*/ 10 h 119"/>
                    <a:gd name="T28" fmla="*/ 294 w 423"/>
                    <a:gd name="T29" fmla="*/ 4 h 119"/>
                    <a:gd name="T30" fmla="*/ 254 w 423"/>
                    <a:gd name="T31" fmla="*/ 2 h 119"/>
                    <a:gd name="T32" fmla="*/ 212 w 423"/>
                    <a:gd name="T33" fmla="*/ 0 h 119"/>
                    <a:gd name="T34" fmla="*/ 169 w 423"/>
                    <a:gd name="T35" fmla="*/ 2 h 119"/>
                    <a:gd name="T36" fmla="*/ 130 w 423"/>
                    <a:gd name="T37" fmla="*/ 4 h 119"/>
                    <a:gd name="T38" fmla="*/ 94 w 423"/>
                    <a:gd name="T39" fmla="*/ 10 h 119"/>
                    <a:gd name="T40" fmla="*/ 63 w 423"/>
                    <a:gd name="T41" fmla="*/ 17 h 119"/>
                    <a:gd name="T42" fmla="*/ 37 w 423"/>
                    <a:gd name="T43" fmla="*/ 26 h 119"/>
                    <a:gd name="T44" fmla="*/ 16 w 423"/>
                    <a:gd name="T45" fmla="*/ 36 h 119"/>
                    <a:gd name="T46" fmla="*/ 4 w 423"/>
                    <a:gd name="T47" fmla="*/ 47 h 119"/>
                    <a:gd name="T48" fmla="*/ 0 w 423"/>
                    <a:gd name="T49" fmla="*/ 59 h 119"/>
                    <a:gd name="T50" fmla="*/ 4 w 423"/>
                    <a:gd name="T51" fmla="*/ 71 h 119"/>
                    <a:gd name="T52" fmla="*/ 16 w 423"/>
                    <a:gd name="T53" fmla="*/ 82 h 119"/>
                    <a:gd name="T54" fmla="*/ 37 w 423"/>
                    <a:gd name="T55" fmla="*/ 93 h 119"/>
                    <a:gd name="T56" fmla="*/ 63 w 423"/>
                    <a:gd name="T57" fmla="*/ 102 h 119"/>
                    <a:gd name="T58" fmla="*/ 94 w 423"/>
                    <a:gd name="T59" fmla="*/ 110 h 119"/>
                    <a:gd name="T60" fmla="*/ 130 w 423"/>
                    <a:gd name="T61" fmla="*/ 115 h 119"/>
                    <a:gd name="T62" fmla="*/ 169 w 423"/>
                    <a:gd name="T63" fmla="*/ 118 h 119"/>
                    <a:gd name="T64" fmla="*/ 212 w 423"/>
                    <a:gd name="T65" fmla="*/ 119 h 1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423" h="119">
                      <a:moveTo>
                        <a:pt x="212" y="119"/>
                      </a:moveTo>
                      <a:lnTo>
                        <a:pt x="254" y="118"/>
                      </a:lnTo>
                      <a:lnTo>
                        <a:pt x="294" y="115"/>
                      </a:lnTo>
                      <a:lnTo>
                        <a:pt x="330" y="110"/>
                      </a:lnTo>
                      <a:lnTo>
                        <a:pt x="361" y="102"/>
                      </a:lnTo>
                      <a:lnTo>
                        <a:pt x="387" y="93"/>
                      </a:lnTo>
                      <a:lnTo>
                        <a:pt x="406" y="82"/>
                      </a:lnTo>
                      <a:lnTo>
                        <a:pt x="419" y="71"/>
                      </a:lnTo>
                      <a:lnTo>
                        <a:pt x="423" y="59"/>
                      </a:lnTo>
                      <a:lnTo>
                        <a:pt x="419" y="47"/>
                      </a:lnTo>
                      <a:lnTo>
                        <a:pt x="406" y="36"/>
                      </a:lnTo>
                      <a:lnTo>
                        <a:pt x="387" y="26"/>
                      </a:lnTo>
                      <a:lnTo>
                        <a:pt x="361" y="17"/>
                      </a:lnTo>
                      <a:lnTo>
                        <a:pt x="330" y="10"/>
                      </a:lnTo>
                      <a:lnTo>
                        <a:pt x="294" y="4"/>
                      </a:lnTo>
                      <a:lnTo>
                        <a:pt x="254" y="2"/>
                      </a:lnTo>
                      <a:lnTo>
                        <a:pt x="212" y="0"/>
                      </a:lnTo>
                      <a:lnTo>
                        <a:pt x="169" y="2"/>
                      </a:lnTo>
                      <a:lnTo>
                        <a:pt x="130" y="4"/>
                      </a:lnTo>
                      <a:lnTo>
                        <a:pt x="94" y="10"/>
                      </a:lnTo>
                      <a:lnTo>
                        <a:pt x="63" y="17"/>
                      </a:lnTo>
                      <a:lnTo>
                        <a:pt x="37" y="26"/>
                      </a:lnTo>
                      <a:lnTo>
                        <a:pt x="16" y="36"/>
                      </a:lnTo>
                      <a:lnTo>
                        <a:pt x="4" y="47"/>
                      </a:lnTo>
                      <a:lnTo>
                        <a:pt x="0" y="59"/>
                      </a:lnTo>
                      <a:lnTo>
                        <a:pt x="4" y="71"/>
                      </a:lnTo>
                      <a:lnTo>
                        <a:pt x="16" y="82"/>
                      </a:lnTo>
                      <a:lnTo>
                        <a:pt x="37" y="93"/>
                      </a:lnTo>
                      <a:lnTo>
                        <a:pt x="63" y="102"/>
                      </a:lnTo>
                      <a:lnTo>
                        <a:pt x="94" y="110"/>
                      </a:lnTo>
                      <a:lnTo>
                        <a:pt x="130" y="115"/>
                      </a:lnTo>
                      <a:lnTo>
                        <a:pt x="169" y="118"/>
                      </a:lnTo>
                      <a:lnTo>
                        <a:pt x="212" y="119"/>
                      </a:lnTo>
                      <a:close/>
                    </a:path>
                  </a:pathLst>
                </a:custGeom>
                <a:solidFill>
                  <a:srgbClr val="3300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1" name="Freeform 107">
                  <a:extLst>
                    <a:ext uri="{FF2B5EF4-FFF2-40B4-BE49-F238E27FC236}">
                      <a16:creationId xmlns:a16="http://schemas.microsoft.com/office/drawing/2014/main" id="{ADA494BA-750B-48E5-842C-27B649E29E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8" y="3397"/>
                  <a:ext cx="319" cy="98"/>
                </a:xfrm>
                <a:custGeom>
                  <a:avLst/>
                  <a:gdLst>
                    <a:gd name="T0" fmla="*/ 318 w 319"/>
                    <a:gd name="T1" fmla="*/ 12 h 98"/>
                    <a:gd name="T2" fmla="*/ 304 w 319"/>
                    <a:gd name="T3" fmla="*/ 13 h 98"/>
                    <a:gd name="T4" fmla="*/ 278 w 319"/>
                    <a:gd name="T5" fmla="*/ 16 h 98"/>
                    <a:gd name="T6" fmla="*/ 241 w 319"/>
                    <a:gd name="T7" fmla="*/ 18 h 98"/>
                    <a:gd name="T8" fmla="*/ 197 w 319"/>
                    <a:gd name="T9" fmla="*/ 18 h 98"/>
                    <a:gd name="T10" fmla="*/ 145 w 319"/>
                    <a:gd name="T11" fmla="*/ 16 h 98"/>
                    <a:gd name="T12" fmla="*/ 89 w 319"/>
                    <a:gd name="T13" fmla="*/ 12 h 98"/>
                    <a:gd name="T14" fmla="*/ 30 w 319"/>
                    <a:gd name="T15" fmla="*/ 5 h 98"/>
                    <a:gd name="T16" fmla="*/ 3 w 319"/>
                    <a:gd name="T17" fmla="*/ 4 h 98"/>
                    <a:gd name="T18" fmla="*/ 23 w 319"/>
                    <a:gd name="T19" fmla="*/ 27 h 98"/>
                    <a:gd name="T20" fmla="*/ 69 w 319"/>
                    <a:gd name="T21" fmla="*/ 61 h 98"/>
                    <a:gd name="T22" fmla="*/ 143 w 319"/>
                    <a:gd name="T23" fmla="*/ 90 h 98"/>
                    <a:gd name="T24" fmla="*/ 188 w 319"/>
                    <a:gd name="T25" fmla="*/ 97 h 98"/>
                    <a:gd name="T26" fmla="*/ 173 w 319"/>
                    <a:gd name="T27" fmla="*/ 92 h 98"/>
                    <a:gd name="T28" fmla="*/ 151 w 319"/>
                    <a:gd name="T29" fmla="*/ 85 h 98"/>
                    <a:gd name="T30" fmla="*/ 132 w 319"/>
                    <a:gd name="T31" fmla="*/ 78 h 98"/>
                    <a:gd name="T32" fmla="*/ 130 w 319"/>
                    <a:gd name="T33" fmla="*/ 76 h 98"/>
                    <a:gd name="T34" fmla="*/ 153 w 319"/>
                    <a:gd name="T35" fmla="*/ 81 h 98"/>
                    <a:gd name="T36" fmla="*/ 193 w 319"/>
                    <a:gd name="T37" fmla="*/ 81 h 98"/>
                    <a:gd name="T38" fmla="*/ 238 w 319"/>
                    <a:gd name="T39" fmla="*/ 72 h 98"/>
                    <a:gd name="T40" fmla="*/ 258 w 319"/>
                    <a:gd name="T41" fmla="*/ 64 h 98"/>
                    <a:gd name="T42" fmla="*/ 232 w 319"/>
                    <a:gd name="T43" fmla="*/ 67 h 98"/>
                    <a:gd name="T44" fmla="*/ 190 w 319"/>
                    <a:gd name="T45" fmla="*/ 68 h 98"/>
                    <a:gd name="T46" fmla="*/ 147 w 319"/>
                    <a:gd name="T47" fmla="*/ 66 h 98"/>
                    <a:gd name="T48" fmla="*/ 132 w 319"/>
                    <a:gd name="T49" fmla="*/ 63 h 98"/>
                    <a:gd name="T50" fmla="*/ 167 w 319"/>
                    <a:gd name="T51" fmla="*/ 60 h 98"/>
                    <a:gd name="T52" fmla="*/ 221 w 319"/>
                    <a:gd name="T53" fmla="*/ 55 h 98"/>
                    <a:gd name="T54" fmla="*/ 274 w 319"/>
                    <a:gd name="T55" fmla="*/ 45 h 98"/>
                    <a:gd name="T56" fmla="*/ 290 w 319"/>
                    <a:gd name="T57" fmla="*/ 38 h 98"/>
                    <a:gd name="T58" fmla="*/ 264 w 319"/>
                    <a:gd name="T59" fmla="*/ 41 h 98"/>
                    <a:gd name="T60" fmla="*/ 223 w 319"/>
                    <a:gd name="T61" fmla="*/ 44 h 98"/>
                    <a:gd name="T62" fmla="*/ 175 w 319"/>
                    <a:gd name="T63" fmla="*/ 41 h 98"/>
                    <a:gd name="T64" fmla="*/ 158 w 319"/>
                    <a:gd name="T65" fmla="*/ 38 h 98"/>
                    <a:gd name="T66" fmla="*/ 196 w 319"/>
                    <a:gd name="T67" fmla="*/ 33 h 98"/>
                    <a:gd name="T68" fmla="*/ 251 w 319"/>
                    <a:gd name="T69" fmla="*/ 26 h 98"/>
                    <a:gd name="T70" fmla="*/ 303 w 319"/>
                    <a:gd name="T71" fmla="*/ 16 h 9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19" h="98">
                      <a:moveTo>
                        <a:pt x="319" y="12"/>
                      </a:moveTo>
                      <a:lnTo>
                        <a:pt x="318" y="12"/>
                      </a:lnTo>
                      <a:lnTo>
                        <a:pt x="312" y="13"/>
                      </a:lnTo>
                      <a:lnTo>
                        <a:pt x="304" y="13"/>
                      </a:lnTo>
                      <a:lnTo>
                        <a:pt x="292" y="15"/>
                      </a:lnTo>
                      <a:lnTo>
                        <a:pt x="278" y="16"/>
                      </a:lnTo>
                      <a:lnTo>
                        <a:pt x="260" y="16"/>
                      </a:lnTo>
                      <a:lnTo>
                        <a:pt x="241" y="18"/>
                      </a:lnTo>
                      <a:lnTo>
                        <a:pt x="221" y="18"/>
                      </a:lnTo>
                      <a:lnTo>
                        <a:pt x="197" y="18"/>
                      </a:lnTo>
                      <a:lnTo>
                        <a:pt x="173" y="18"/>
                      </a:lnTo>
                      <a:lnTo>
                        <a:pt x="145" y="16"/>
                      </a:lnTo>
                      <a:lnTo>
                        <a:pt x="118" y="15"/>
                      </a:lnTo>
                      <a:lnTo>
                        <a:pt x="89" y="12"/>
                      </a:lnTo>
                      <a:lnTo>
                        <a:pt x="60" y="9"/>
                      </a:lnTo>
                      <a:lnTo>
                        <a:pt x="30" y="5"/>
                      </a:lnTo>
                      <a:lnTo>
                        <a:pt x="0" y="0"/>
                      </a:lnTo>
                      <a:lnTo>
                        <a:pt x="3" y="4"/>
                      </a:lnTo>
                      <a:lnTo>
                        <a:pt x="10" y="13"/>
                      </a:lnTo>
                      <a:lnTo>
                        <a:pt x="23" y="27"/>
                      </a:lnTo>
                      <a:lnTo>
                        <a:pt x="43" y="44"/>
                      </a:lnTo>
                      <a:lnTo>
                        <a:pt x="69" y="61"/>
                      </a:lnTo>
                      <a:lnTo>
                        <a:pt x="101" y="78"/>
                      </a:lnTo>
                      <a:lnTo>
                        <a:pt x="143" y="90"/>
                      </a:lnTo>
                      <a:lnTo>
                        <a:pt x="190" y="98"/>
                      </a:lnTo>
                      <a:lnTo>
                        <a:pt x="188" y="97"/>
                      </a:lnTo>
                      <a:lnTo>
                        <a:pt x="182" y="96"/>
                      </a:lnTo>
                      <a:lnTo>
                        <a:pt x="173" y="92"/>
                      </a:lnTo>
                      <a:lnTo>
                        <a:pt x="162" y="89"/>
                      </a:lnTo>
                      <a:lnTo>
                        <a:pt x="151" y="85"/>
                      </a:lnTo>
                      <a:lnTo>
                        <a:pt x="140" y="81"/>
                      </a:lnTo>
                      <a:lnTo>
                        <a:pt x="132" y="78"/>
                      </a:lnTo>
                      <a:lnTo>
                        <a:pt x="127" y="76"/>
                      </a:lnTo>
                      <a:lnTo>
                        <a:pt x="130" y="76"/>
                      </a:lnTo>
                      <a:lnTo>
                        <a:pt x="140" y="79"/>
                      </a:lnTo>
                      <a:lnTo>
                        <a:pt x="153" y="81"/>
                      </a:lnTo>
                      <a:lnTo>
                        <a:pt x="173" y="81"/>
                      </a:lnTo>
                      <a:lnTo>
                        <a:pt x="193" y="81"/>
                      </a:lnTo>
                      <a:lnTo>
                        <a:pt x="215" y="78"/>
                      </a:lnTo>
                      <a:lnTo>
                        <a:pt x="238" y="72"/>
                      </a:lnTo>
                      <a:lnTo>
                        <a:pt x="262" y="64"/>
                      </a:lnTo>
                      <a:lnTo>
                        <a:pt x="258" y="64"/>
                      </a:lnTo>
                      <a:lnTo>
                        <a:pt x="248" y="66"/>
                      </a:lnTo>
                      <a:lnTo>
                        <a:pt x="232" y="67"/>
                      </a:lnTo>
                      <a:lnTo>
                        <a:pt x="212" y="67"/>
                      </a:lnTo>
                      <a:lnTo>
                        <a:pt x="190" y="68"/>
                      </a:lnTo>
                      <a:lnTo>
                        <a:pt x="169" y="68"/>
                      </a:lnTo>
                      <a:lnTo>
                        <a:pt x="147" y="66"/>
                      </a:lnTo>
                      <a:lnTo>
                        <a:pt x="126" y="63"/>
                      </a:lnTo>
                      <a:lnTo>
                        <a:pt x="132" y="63"/>
                      </a:lnTo>
                      <a:lnTo>
                        <a:pt x="145" y="61"/>
                      </a:lnTo>
                      <a:lnTo>
                        <a:pt x="167" y="60"/>
                      </a:lnTo>
                      <a:lnTo>
                        <a:pt x="192" y="59"/>
                      </a:lnTo>
                      <a:lnTo>
                        <a:pt x="221" y="55"/>
                      </a:lnTo>
                      <a:lnTo>
                        <a:pt x="248" y="50"/>
                      </a:lnTo>
                      <a:lnTo>
                        <a:pt x="274" y="45"/>
                      </a:lnTo>
                      <a:lnTo>
                        <a:pt x="294" y="38"/>
                      </a:lnTo>
                      <a:lnTo>
                        <a:pt x="290" y="38"/>
                      </a:lnTo>
                      <a:lnTo>
                        <a:pt x="281" y="39"/>
                      </a:lnTo>
                      <a:lnTo>
                        <a:pt x="264" y="41"/>
                      </a:lnTo>
                      <a:lnTo>
                        <a:pt x="245" y="42"/>
                      </a:lnTo>
                      <a:lnTo>
                        <a:pt x="223" y="44"/>
                      </a:lnTo>
                      <a:lnTo>
                        <a:pt x="199" y="42"/>
                      </a:lnTo>
                      <a:lnTo>
                        <a:pt x="175" y="41"/>
                      </a:lnTo>
                      <a:lnTo>
                        <a:pt x="152" y="38"/>
                      </a:lnTo>
                      <a:lnTo>
                        <a:pt x="158" y="38"/>
                      </a:lnTo>
                      <a:lnTo>
                        <a:pt x="174" y="35"/>
                      </a:lnTo>
                      <a:lnTo>
                        <a:pt x="196" y="33"/>
                      </a:lnTo>
                      <a:lnTo>
                        <a:pt x="223" y="29"/>
                      </a:lnTo>
                      <a:lnTo>
                        <a:pt x="251" y="26"/>
                      </a:lnTo>
                      <a:lnTo>
                        <a:pt x="278" y="20"/>
                      </a:lnTo>
                      <a:lnTo>
                        <a:pt x="303" y="16"/>
                      </a:lnTo>
                      <a:lnTo>
                        <a:pt x="319" y="12"/>
                      </a:lnTo>
                      <a:close/>
                    </a:path>
                  </a:pathLst>
                </a:custGeom>
                <a:solidFill>
                  <a:srgbClr val="E5CE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2" name="Freeform 108">
                  <a:extLst>
                    <a:ext uri="{FF2B5EF4-FFF2-40B4-BE49-F238E27FC236}">
                      <a16:creationId xmlns:a16="http://schemas.microsoft.com/office/drawing/2014/main" id="{581984D9-1DF3-4EA7-BDAC-F7A5332AE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3" y="3482"/>
                  <a:ext cx="331" cy="68"/>
                </a:xfrm>
                <a:custGeom>
                  <a:avLst/>
                  <a:gdLst>
                    <a:gd name="T0" fmla="*/ 50 w 331"/>
                    <a:gd name="T1" fmla="*/ 0 h 68"/>
                    <a:gd name="T2" fmla="*/ 45 w 331"/>
                    <a:gd name="T3" fmla="*/ 1 h 68"/>
                    <a:gd name="T4" fmla="*/ 31 w 331"/>
                    <a:gd name="T5" fmla="*/ 5 h 68"/>
                    <a:gd name="T6" fmla="*/ 15 w 331"/>
                    <a:gd name="T7" fmla="*/ 12 h 68"/>
                    <a:gd name="T8" fmla="*/ 4 w 331"/>
                    <a:gd name="T9" fmla="*/ 20 h 68"/>
                    <a:gd name="T10" fmla="*/ 0 w 331"/>
                    <a:gd name="T11" fmla="*/ 30 h 68"/>
                    <a:gd name="T12" fmla="*/ 12 w 331"/>
                    <a:gd name="T13" fmla="*/ 41 h 68"/>
                    <a:gd name="T14" fmla="*/ 45 w 331"/>
                    <a:gd name="T15" fmla="*/ 53 h 68"/>
                    <a:gd name="T16" fmla="*/ 104 w 331"/>
                    <a:gd name="T17" fmla="*/ 64 h 68"/>
                    <a:gd name="T18" fmla="*/ 105 w 331"/>
                    <a:gd name="T19" fmla="*/ 64 h 68"/>
                    <a:gd name="T20" fmla="*/ 109 w 331"/>
                    <a:gd name="T21" fmla="*/ 65 h 68"/>
                    <a:gd name="T22" fmla="*/ 115 w 331"/>
                    <a:gd name="T23" fmla="*/ 65 h 68"/>
                    <a:gd name="T24" fmla="*/ 123 w 331"/>
                    <a:gd name="T25" fmla="*/ 67 h 68"/>
                    <a:gd name="T26" fmla="*/ 132 w 331"/>
                    <a:gd name="T27" fmla="*/ 67 h 68"/>
                    <a:gd name="T28" fmla="*/ 145 w 331"/>
                    <a:gd name="T29" fmla="*/ 68 h 68"/>
                    <a:gd name="T30" fmla="*/ 157 w 331"/>
                    <a:gd name="T31" fmla="*/ 68 h 68"/>
                    <a:gd name="T32" fmla="*/ 172 w 331"/>
                    <a:gd name="T33" fmla="*/ 67 h 68"/>
                    <a:gd name="T34" fmla="*/ 189 w 331"/>
                    <a:gd name="T35" fmla="*/ 67 h 68"/>
                    <a:gd name="T36" fmla="*/ 206 w 331"/>
                    <a:gd name="T37" fmla="*/ 65 h 68"/>
                    <a:gd name="T38" fmla="*/ 226 w 331"/>
                    <a:gd name="T39" fmla="*/ 63 h 68"/>
                    <a:gd name="T40" fmla="*/ 245 w 331"/>
                    <a:gd name="T41" fmla="*/ 60 h 68"/>
                    <a:gd name="T42" fmla="*/ 265 w 331"/>
                    <a:gd name="T43" fmla="*/ 54 h 68"/>
                    <a:gd name="T44" fmla="*/ 287 w 331"/>
                    <a:gd name="T45" fmla="*/ 49 h 68"/>
                    <a:gd name="T46" fmla="*/ 309 w 331"/>
                    <a:gd name="T47" fmla="*/ 42 h 68"/>
                    <a:gd name="T48" fmla="*/ 331 w 331"/>
                    <a:gd name="T49" fmla="*/ 34 h 68"/>
                    <a:gd name="T50" fmla="*/ 327 w 331"/>
                    <a:gd name="T51" fmla="*/ 35 h 68"/>
                    <a:gd name="T52" fmla="*/ 317 w 331"/>
                    <a:gd name="T53" fmla="*/ 37 h 68"/>
                    <a:gd name="T54" fmla="*/ 301 w 331"/>
                    <a:gd name="T55" fmla="*/ 41 h 68"/>
                    <a:gd name="T56" fmla="*/ 279 w 331"/>
                    <a:gd name="T57" fmla="*/ 43 h 68"/>
                    <a:gd name="T58" fmla="*/ 253 w 331"/>
                    <a:gd name="T59" fmla="*/ 46 h 68"/>
                    <a:gd name="T60" fmla="*/ 223 w 331"/>
                    <a:gd name="T61" fmla="*/ 49 h 68"/>
                    <a:gd name="T62" fmla="*/ 189 w 331"/>
                    <a:gd name="T63" fmla="*/ 49 h 68"/>
                    <a:gd name="T64" fmla="*/ 153 w 331"/>
                    <a:gd name="T65" fmla="*/ 48 h 68"/>
                    <a:gd name="T66" fmla="*/ 156 w 331"/>
                    <a:gd name="T67" fmla="*/ 48 h 68"/>
                    <a:gd name="T68" fmla="*/ 165 w 331"/>
                    <a:gd name="T69" fmla="*/ 48 h 68"/>
                    <a:gd name="T70" fmla="*/ 180 w 331"/>
                    <a:gd name="T71" fmla="*/ 46 h 68"/>
                    <a:gd name="T72" fmla="*/ 197 w 331"/>
                    <a:gd name="T73" fmla="*/ 45 h 68"/>
                    <a:gd name="T74" fmla="*/ 217 w 331"/>
                    <a:gd name="T75" fmla="*/ 42 h 68"/>
                    <a:gd name="T76" fmla="*/ 238 w 331"/>
                    <a:gd name="T77" fmla="*/ 39 h 68"/>
                    <a:gd name="T78" fmla="*/ 257 w 331"/>
                    <a:gd name="T79" fmla="*/ 35 h 68"/>
                    <a:gd name="T80" fmla="*/ 276 w 331"/>
                    <a:gd name="T81" fmla="*/ 30 h 68"/>
                    <a:gd name="T82" fmla="*/ 273 w 331"/>
                    <a:gd name="T83" fmla="*/ 30 h 68"/>
                    <a:gd name="T84" fmla="*/ 268 w 331"/>
                    <a:gd name="T85" fmla="*/ 30 h 68"/>
                    <a:gd name="T86" fmla="*/ 257 w 331"/>
                    <a:gd name="T87" fmla="*/ 31 h 68"/>
                    <a:gd name="T88" fmla="*/ 245 w 331"/>
                    <a:gd name="T89" fmla="*/ 31 h 68"/>
                    <a:gd name="T90" fmla="*/ 230 w 331"/>
                    <a:gd name="T91" fmla="*/ 31 h 68"/>
                    <a:gd name="T92" fmla="*/ 212 w 331"/>
                    <a:gd name="T93" fmla="*/ 31 h 68"/>
                    <a:gd name="T94" fmla="*/ 193 w 331"/>
                    <a:gd name="T95" fmla="*/ 31 h 68"/>
                    <a:gd name="T96" fmla="*/ 174 w 331"/>
                    <a:gd name="T97" fmla="*/ 31 h 68"/>
                    <a:gd name="T98" fmla="*/ 153 w 331"/>
                    <a:gd name="T99" fmla="*/ 30 h 68"/>
                    <a:gd name="T100" fmla="*/ 134 w 331"/>
                    <a:gd name="T101" fmla="*/ 28 h 68"/>
                    <a:gd name="T102" fmla="*/ 115 w 331"/>
                    <a:gd name="T103" fmla="*/ 26 h 68"/>
                    <a:gd name="T104" fmla="*/ 97 w 331"/>
                    <a:gd name="T105" fmla="*/ 23 h 68"/>
                    <a:gd name="T106" fmla="*/ 82 w 331"/>
                    <a:gd name="T107" fmla="*/ 19 h 68"/>
                    <a:gd name="T108" fmla="*/ 68 w 331"/>
                    <a:gd name="T109" fmla="*/ 13 h 68"/>
                    <a:gd name="T110" fmla="*/ 57 w 331"/>
                    <a:gd name="T111" fmla="*/ 7 h 68"/>
                    <a:gd name="T112" fmla="*/ 50 w 331"/>
                    <a:gd name="T113" fmla="*/ 0 h 6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331" h="68">
                      <a:moveTo>
                        <a:pt x="50" y="0"/>
                      </a:moveTo>
                      <a:lnTo>
                        <a:pt x="45" y="1"/>
                      </a:lnTo>
                      <a:lnTo>
                        <a:pt x="31" y="5"/>
                      </a:lnTo>
                      <a:lnTo>
                        <a:pt x="15" y="12"/>
                      </a:lnTo>
                      <a:lnTo>
                        <a:pt x="4" y="20"/>
                      </a:lnTo>
                      <a:lnTo>
                        <a:pt x="0" y="30"/>
                      </a:lnTo>
                      <a:lnTo>
                        <a:pt x="12" y="41"/>
                      </a:lnTo>
                      <a:lnTo>
                        <a:pt x="45" y="53"/>
                      </a:lnTo>
                      <a:lnTo>
                        <a:pt x="104" y="64"/>
                      </a:lnTo>
                      <a:lnTo>
                        <a:pt x="105" y="64"/>
                      </a:lnTo>
                      <a:lnTo>
                        <a:pt x="109" y="65"/>
                      </a:lnTo>
                      <a:lnTo>
                        <a:pt x="115" y="65"/>
                      </a:lnTo>
                      <a:lnTo>
                        <a:pt x="123" y="67"/>
                      </a:lnTo>
                      <a:lnTo>
                        <a:pt x="132" y="67"/>
                      </a:lnTo>
                      <a:lnTo>
                        <a:pt x="145" y="68"/>
                      </a:lnTo>
                      <a:lnTo>
                        <a:pt x="157" y="68"/>
                      </a:lnTo>
                      <a:lnTo>
                        <a:pt x="172" y="67"/>
                      </a:lnTo>
                      <a:lnTo>
                        <a:pt x="189" y="67"/>
                      </a:lnTo>
                      <a:lnTo>
                        <a:pt x="206" y="65"/>
                      </a:lnTo>
                      <a:lnTo>
                        <a:pt x="226" y="63"/>
                      </a:lnTo>
                      <a:lnTo>
                        <a:pt x="245" y="60"/>
                      </a:lnTo>
                      <a:lnTo>
                        <a:pt x="265" y="54"/>
                      </a:lnTo>
                      <a:lnTo>
                        <a:pt x="287" y="49"/>
                      </a:lnTo>
                      <a:lnTo>
                        <a:pt x="309" y="42"/>
                      </a:lnTo>
                      <a:lnTo>
                        <a:pt x="331" y="34"/>
                      </a:lnTo>
                      <a:lnTo>
                        <a:pt x="327" y="35"/>
                      </a:lnTo>
                      <a:lnTo>
                        <a:pt x="317" y="37"/>
                      </a:lnTo>
                      <a:lnTo>
                        <a:pt x="301" y="41"/>
                      </a:lnTo>
                      <a:lnTo>
                        <a:pt x="279" y="43"/>
                      </a:lnTo>
                      <a:lnTo>
                        <a:pt x="253" y="46"/>
                      </a:lnTo>
                      <a:lnTo>
                        <a:pt x="223" y="49"/>
                      </a:lnTo>
                      <a:lnTo>
                        <a:pt x="189" y="49"/>
                      </a:lnTo>
                      <a:lnTo>
                        <a:pt x="153" y="48"/>
                      </a:lnTo>
                      <a:lnTo>
                        <a:pt x="156" y="48"/>
                      </a:lnTo>
                      <a:lnTo>
                        <a:pt x="165" y="48"/>
                      </a:lnTo>
                      <a:lnTo>
                        <a:pt x="180" y="46"/>
                      </a:lnTo>
                      <a:lnTo>
                        <a:pt x="197" y="45"/>
                      </a:lnTo>
                      <a:lnTo>
                        <a:pt x="217" y="42"/>
                      </a:lnTo>
                      <a:lnTo>
                        <a:pt x="238" y="39"/>
                      </a:lnTo>
                      <a:lnTo>
                        <a:pt x="257" y="35"/>
                      </a:lnTo>
                      <a:lnTo>
                        <a:pt x="276" y="30"/>
                      </a:lnTo>
                      <a:lnTo>
                        <a:pt x="273" y="30"/>
                      </a:lnTo>
                      <a:lnTo>
                        <a:pt x="268" y="30"/>
                      </a:lnTo>
                      <a:lnTo>
                        <a:pt x="257" y="31"/>
                      </a:lnTo>
                      <a:lnTo>
                        <a:pt x="245" y="31"/>
                      </a:lnTo>
                      <a:lnTo>
                        <a:pt x="230" y="31"/>
                      </a:lnTo>
                      <a:lnTo>
                        <a:pt x="212" y="31"/>
                      </a:lnTo>
                      <a:lnTo>
                        <a:pt x="193" y="31"/>
                      </a:lnTo>
                      <a:lnTo>
                        <a:pt x="174" y="31"/>
                      </a:lnTo>
                      <a:lnTo>
                        <a:pt x="153" y="30"/>
                      </a:lnTo>
                      <a:lnTo>
                        <a:pt x="134" y="28"/>
                      </a:lnTo>
                      <a:lnTo>
                        <a:pt x="115" y="26"/>
                      </a:lnTo>
                      <a:lnTo>
                        <a:pt x="97" y="23"/>
                      </a:lnTo>
                      <a:lnTo>
                        <a:pt x="82" y="19"/>
                      </a:lnTo>
                      <a:lnTo>
                        <a:pt x="68" y="13"/>
                      </a:lnTo>
                      <a:lnTo>
                        <a:pt x="57" y="7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E5CE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3" name="Freeform 109">
                  <a:extLst>
                    <a:ext uri="{FF2B5EF4-FFF2-40B4-BE49-F238E27FC236}">
                      <a16:creationId xmlns:a16="http://schemas.microsoft.com/office/drawing/2014/main" id="{2E6CFE4B-38BB-400A-98EA-AEE4A4A3F0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9" y="3375"/>
                  <a:ext cx="179" cy="23"/>
                </a:xfrm>
                <a:custGeom>
                  <a:avLst/>
                  <a:gdLst>
                    <a:gd name="T0" fmla="*/ 0 w 179"/>
                    <a:gd name="T1" fmla="*/ 20 h 23"/>
                    <a:gd name="T2" fmla="*/ 4 w 179"/>
                    <a:gd name="T3" fmla="*/ 20 h 23"/>
                    <a:gd name="T4" fmla="*/ 14 w 179"/>
                    <a:gd name="T5" fmla="*/ 20 h 23"/>
                    <a:gd name="T6" fmla="*/ 30 w 179"/>
                    <a:gd name="T7" fmla="*/ 22 h 23"/>
                    <a:gd name="T8" fmla="*/ 49 w 179"/>
                    <a:gd name="T9" fmla="*/ 22 h 23"/>
                    <a:gd name="T10" fmla="*/ 71 w 179"/>
                    <a:gd name="T11" fmla="*/ 23 h 23"/>
                    <a:gd name="T12" fmla="*/ 94 w 179"/>
                    <a:gd name="T13" fmla="*/ 23 h 23"/>
                    <a:gd name="T14" fmla="*/ 118 w 179"/>
                    <a:gd name="T15" fmla="*/ 23 h 23"/>
                    <a:gd name="T16" fmla="*/ 138 w 179"/>
                    <a:gd name="T17" fmla="*/ 23 h 23"/>
                    <a:gd name="T18" fmla="*/ 156 w 179"/>
                    <a:gd name="T19" fmla="*/ 22 h 23"/>
                    <a:gd name="T20" fmla="*/ 171 w 179"/>
                    <a:gd name="T21" fmla="*/ 22 h 23"/>
                    <a:gd name="T22" fmla="*/ 178 w 179"/>
                    <a:gd name="T23" fmla="*/ 20 h 23"/>
                    <a:gd name="T24" fmla="*/ 179 w 179"/>
                    <a:gd name="T25" fmla="*/ 18 h 23"/>
                    <a:gd name="T26" fmla="*/ 173 w 179"/>
                    <a:gd name="T27" fmla="*/ 15 h 23"/>
                    <a:gd name="T28" fmla="*/ 155 w 179"/>
                    <a:gd name="T29" fmla="*/ 11 h 23"/>
                    <a:gd name="T30" fmla="*/ 126 w 179"/>
                    <a:gd name="T31" fmla="*/ 5 h 23"/>
                    <a:gd name="T32" fmla="*/ 85 w 179"/>
                    <a:gd name="T33" fmla="*/ 0 h 23"/>
                    <a:gd name="T34" fmla="*/ 82 w 179"/>
                    <a:gd name="T35" fmla="*/ 0 h 23"/>
                    <a:gd name="T36" fmla="*/ 73 w 179"/>
                    <a:gd name="T37" fmla="*/ 1 h 23"/>
                    <a:gd name="T38" fmla="*/ 60 w 179"/>
                    <a:gd name="T39" fmla="*/ 3 h 23"/>
                    <a:gd name="T40" fmla="*/ 45 w 179"/>
                    <a:gd name="T41" fmla="*/ 4 h 23"/>
                    <a:gd name="T42" fmla="*/ 30 w 179"/>
                    <a:gd name="T43" fmla="*/ 7 h 23"/>
                    <a:gd name="T44" fmla="*/ 16 w 179"/>
                    <a:gd name="T45" fmla="*/ 11 h 23"/>
                    <a:gd name="T46" fmla="*/ 6 w 179"/>
                    <a:gd name="T47" fmla="*/ 15 h 23"/>
                    <a:gd name="T48" fmla="*/ 0 w 179"/>
                    <a:gd name="T49" fmla="*/ 20 h 2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79" h="23">
                      <a:moveTo>
                        <a:pt x="0" y="20"/>
                      </a:moveTo>
                      <a:lnTo>
                        <a:pt x="4" y="20"/>
                      </a:lnTo>
                      <a:lnTo>
                        <a:pt x="14" y="20"/>
                      </a:lnTo>
                      <a:lnTo>
                        <a:pt x="30" y="22"/>
                      </a:lnTo>
                      <a:lnTo>
                        <a:pt x="49" y="22"/>
                      </a:lnTo>
                      <a:lnTo>
                        <a:pt x="71" y="23"/>
                      </a:lnTo>
                      <a:lnTo>
                        <a:pt x="94" y="23"/>
                      </a:lnTo>
                      <a:lnTo>
                        <a:pt x="118" y="23"/>
                      </a:lnTo>
                      <a:lnTo>
                        <a:pt x="138" y="23"/>
                      </a:lnTo>
                      <a:lnTo>
                        <a:pt x="156" y="22"/>
                      </a:lnTo>
                      <a:lnTo>
                        <a:pt x="171" y="22"/>
                      </a:lnTo>
                      <a:lnTo>
                        <a:pt x="178" y="20"/>
                      </a:lnTo>
                      <a:lnTo>
                        <a:pt x="179" y="18"/>
                      </a:lnTo>
                      <a:lnTo>
                        <a:pt x="173" y="15"/>
                      </a:lnTo>
                      <a:lnTo>
                        <a:pt x="155" y="11"/>
                      </a:lnTo>
                      <a:lnTo>
                        <a:pt x="126" y="5"/>
                      </a:lnTo>
                      <a:lnTo>
                        <a:pt x="85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0" y="3"/>
                      </a:lnTo>
                      <a:lnTo>
                        <a:pt x="45" y="4"/>
                      </a:lnTo>
                      <a:lnTo>
                        <a:pt x="30" y="7"/>
                      </a:lnTo>
                      <a:lnTo>
                        <a:pt x="16" y="11"/>
                      </a:lnTo>
                      <a:lnTo>
                        <a:pt x="6" y="1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C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7C1F4EA-3219-41E7-840F-5B35F36ACC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92300"/>
            <a:ext cx="4038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600"/>
              <a:t>	</a:t>
            </a:r>
            <a:r>
              <a:rPr lang="en-US" altLang="en-US" sz="3200"/>
              <a:t>“The secret of staying young is to live honestly, eat slowly, and lie about your age.”</a:t>
            </a:r>
            <a:br>
              <a:rPr lang="en-US" altLang="en-US" sz="500"/>
            </a:br>
            <a:r>
              <a:rPr lang="en-US" altLang="en-US" sz="500"/>
              <a:t>    </a:t>
            </a:r>
            <a:r>
              <a:rPr lang="en-US" altLang="en-US" sz="500" b="0"/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0"/>
              <a:t>		</a:t>
            </a:r>
            <a:r>
              <a:rPr lang="en-US" altLang="en-US" b="0" i="1"/>
              <a:t>~ Lucille Ball</a:t>
            </a:r>
          </a:p>
          <a:p>
            <a:pPr eaLnBrk="1" hangingPunct="1"/>
            <a:endParaRPr lang="en-US" altLang="en-US" b="0" i="1"/>
          </a:p>
        </p:txBody>
      </p:sp>
      <p:pic>
        <p:nvPicPr>
          <p:cNvPr id="11267" name="Picture 3" descr="j0407918">
            <a:extLst>
              <a:ext uri="{FF2B5EF4-FFF2-40B4-BE49-F238E27FC236}">
                <a16:creationId xmlns:a16="http://schemas.microsoft.com/office/drawing/2014/main" id="{8DAD97D9-068C-49AB-9277-51BA072A0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41500"/>
            <a:ext cx="48768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THEME_BG_IMAGE" val=""/>
  <p:tag name="MMPROD_UIDATA" val="&lt;database version=&quot;6.0&quot;&gt;&lt;object type=&quot;1&quot; unique_id=&quot;10001&quot;&gt;&lt;property id=&quot;20141&quot; value=&quot;food-quotes--ss&quot;/&gt;&lt;property id=&quot;20144&quot; value=&quot;1&quot;/&gt;&lt;property id=&quot;20146&quot; value=&quot;0&quot;/&gt;&lt;property id=&quot;20147&quot; value=&quot;0&quot;/&gt;&lt;property id=&quot;20148&quot; value=&quot;0&quot;/&gt;&lt;property id=&quot;20180&quot; value=&quot;1&quot;/&gt;&lt;property id=&quot;20181&quot; value=&quot;1&quot;/&gt;&lt;property id=&quot;20193&quot; value=&quot;-1&quot;/&gt;&lt;property id=&quot;20224&quot; value=&quot;C:\Documents and Settings\User\My Documents\My Adobe Presentations\food-quotes--ss&quot;/&gt;&lt;property id=&quot;20250&quot; value=&quot;0&quot;/&gt;&lt;property id=&quot;20251&quot; value=&quot;0&quot;/&gt;&lt;property id=&quot;20259&quot; value=&quot;0&quot;/&gt;&lt;object type=&quot;8&quot; unique_id=&quot;29496&quot;&gt;&lt;/object&gt;&lt;object type=&quot;2&quot; unique_id=&quot;29497&quot;&gt;&lt;object type=&quot;3&quot; unique_id=&quot;29500&quot;&gt;&lt;property id=&quot;20148&quot; value=&quot;5&quot;/&gt;&lt;property id=&quot;20300&quot; value=&quot;Slide 35&quot;/&gt;&lt;property id=&quot;20302&quot; value=&quot;1&quot;/&gt;&lt;property id=&quot;20303&quot; value=&quot;-1&quot;/&gt;&lt;property id=&quot;20307&quot; value=&quot;258&quot;/&gt;&lt;property id=&quot;20309&quot; value=&quot;-1&quot;/&gt;&lt;/object&gt;&lt;object type=&quot;3&quot; unique_id=&quot;29646&quot;&gt;&lt;property id=&quot;20148&quot; value=&quot;5&quot;/&gt;&lt;property id=&quot;20300&quot; value=&quot;Slide 1&quot;/&gt;&lt;property id=&quot;20302&quot; value=&quot;1&quot;/&gt;&lt;property id=&quot;20303&quot; value=&quot;-1&quot;/&gt;&lt;property id=&quot;20307&quot; value=&quot;259&quot;/&gt;&lt;property id=&quot;20309&quot; value=&quot;-1&quot;/&gt;&lt;/object&gt;&lt;object type=&quot;3&quot; unique_id=&quot;29648&quot;&gt;&lt;property id=&quot;20148&quot; value=&quot;5&quot;/&gt;&lt;property id=&quot;20300&quot; value=&quot;Slide 3&quot;/&gt;&lt;property id=&quot;20302&quot; value=&quot;1&quot;/&gt;&lt;property id=&quot;20303&quot; value=&quot;-1&quot;/&gt;&lt;property id=&quot;20307&quot; value=&quot;261&quot;/&gt;&lt;property id=&quot;20309&quot; value=&quot;-1&quot;/&gt;&lt;/object&gt;&lt;object type=&quot;3&quot; unique_id=&quot;29649&quot;&gt;&lt;property id=&quot;20148&quot; value=&quot;5&quot;/&gt;&lt;property id=&quot;20300&quot; value=&quot;Slide 4&quot;/&gt;&lt;property id=&quot;20302&quot; value=&quot;1&quot;/&gt;&lt;property id=&quot;20303&quot; value=&quot;-1&quot;/&gt;&lt;property id=&quot;20307&quot; value=&quot;262&quot;/&gt;&lt;property id=&quot;20309&quot; value=&quot;-1&quot;/&gt;&lt;/object&gt;&lt;object type=&quot;3&quot; unique_id=&quot;29650&quot;&gt;&lt;property id=&quot;20148&quot; value=&quot;5&quot;/&gt;&lt;property id=&quot;20300&quot; value=&quot;Slide 5&quot;/&gt;&lt;property id=&quot;20302&quot; value=&quot;1&quot;/&gt;&lt;property id=&quot;20303&quot; value=&quot;-1&quot;/&gt;&lt;property id=&quot;20307&quot; value=&quot;264&quot;/&gt;&lt;property id=&quot;20309&quot; value=&quot;-1&quot;/&gt;&lt;/object&gt;&lt;object type=&quot;3&quot; unique_id=&quot;29651&quot;&gt;&lt;property id=&quot;20148&quot; value=&quot;5&quot;/&gt;&lt;property id=&quot;20300&quot; value=&quot;Slide 6&quot;/&gt;&lt;property id=&quot;20302&quot; value=&quot;1&quot;/&gt;&lt;property id=&quot;20303&quot; value=&quot;-1&quot;/&gt;&lt;property id=&quot;20307&quot; value=&quot;265&quot;/&gt;&lt;property id=&quot;20309&quot; value=&quot;-1&quot;/&gt;&lt;/object&gt;&lt;object type=&quot;3&quot; unique_id=&quot;29652&quot;&gt;&lt;property id=&quot;20148&quot; value=&quot;5&quot;/&gt;&lt;property id=&quot;20300&quot; value=&quot;Slide 7&quot;/&gt;&lt;property id=&quot;20302&quot; value=&quot;1&quot;/&gt;&lt;property id=&quot;20303&quot; value=&quot;-1&quot;/&gt;&lt;property id=&quot;20307&quot; value=&quot;266&quot;/&gt;&lt;property id=&quot;20309&quot; value=&quot;-1&quot;/&gt;&lt;/object&gt;&lt;object type=&quot;3&quot; unique_id=&quot;29653&quot;&gt;&lt;property id=&quot;20148&quot; value=&quot;5&quot;/&gt;&lt;property id=&quot;20300&quot; value=&quot;Slide 8&quot;/&gt;&lt;property id=&quot;20302&quot; value=&quot;1&quot;/&gt;&lt;property id=&quot;20303&quot; value=&quot;-1&quot;/&gt;&lt;property id=&quot;20307&quot; value=&quot;267&quot;/&gt;&lt;property id=&quot;20309&quot; value=&quot;-1&quot;/&gt;&lt;/object&gt;&lt;object type=&quot;3&quot; unique_id=&quot;29654&quot;&gt;&lt;property id=&quot;20148&quot; value=&quot;5&quot;/&gt;&lt;property id=&quot;20300&quot; value=&quot;Slide 9&quot;/&gt;&lt;property id=&quot;20302&quot; value=&quot;1&quot;/&gt;&lt;property id=&quot;20303&quot; value=&quot;-1&quot;/&gt;&lt;property id=&quot;20307&quot; value=&quot;268&quot;/&gt;&lt;property id=&quot;20309&quot; value=&quot;-1&quot;/&gt;&lt;/object&gt;&lt;object type=&quot;3&quot; unique_id=&quot;29655&quot;&gt;&lt;property id=&quot;20148&quot; value=&quot;5&quot;/&gt;&lt;property id=&quot;20300&quot; value=&quot;Slide 10&quot;/&gt;&lt;property id=&quot;20302&quot; value=&quot;1&quot;/&gt;&lt;property id=&quot;20303&quot; value=&quot;-1&quot;/&gt;&lt;property id=&quot;20307&quot; value=&quot;269&quot;/&gt;&lt;property id=&quot;20309&quot; value=&quot;-1&quot;/&gt;&lt;/object&gt;&lt;object type=&quot;3&quot; unique_id=&quot;29656&quot;&gt;&lt;property id=&quot;20148&quot; value=&quot;5&quot;/&gt;&lt;property id=&quot;20300&quot; value=&quot;Slide 11&quot;/&gt;&lt;property id=&quot;20302&quot; value=&quot;1&quot;/&gt;&lt;property id=&quot;20303&quot; value=&quot;-1&quot;/&gt;&lt;property id=&quot;20307&quot; value=&quot;270&quot;/&gt;&lt;property id=&quot;20309&quot; value=&quot;-1&quot;/&gt;&lt;/object&gt;&lt;object type=&quot;3&quot; unique_id=&quot;29657&quot;&gt;&lt;property id=&quot;20148&quot; value=&quot;5&quot;/&gt;&lt;property id=&quot;20300&quot; value=&quot;Slide 12&quot;/&gt;&lt;property id=&quot;20302&quot; value=&quot;1&quot;/&gt;&lt;property id=&quot;20303&quot; value=&quot;-1&quot;/&gt;&lt;property id=&quot;20307&quot; value=&quot;271&quot;/&gt;&lt;property id=&quot;20309&quot; value=&quot;-1&quot;/&gt;&lt;/object&gt;&lt;object type=&quot;3&quot; unique_id=&quot;29658&quot;&gt;&lt;property id=&quot;20148&quot; value=&quot;5&quot;/&gt;&lt;property id=&quot;20300&quot; value=&quot;Slide 13&quot;/&gt;&lt;property id=&quot;20302&quot; value=&quot;1&quot;/&gt;&lt;property id=&quot;20303&quot; value=&quot;-1&quot;/&gt;&lt;property id=&quot;20307&quot; value=&quot;272&quot;/&gt;&lt;property id=&quot;20309&quot; value=&quot;-1&quot;/&gt;&lt;/object&gt;&lt;object type=&quot;3&quot; unique_id=&quot;29659&quot;&gt;&lt;property id=&quot;20148&quot; value=&quot;5&quot;/&gt;&lt;property id=&quot;20300&quot; value=&quot;Slide 14&quot;/&gt;&lt;property id=&quot;20302&quot; value=&quot;1&quot;/&gt;&lt;property id=&quot;20303&quot; value=&quot;-1&quot;/&gt;&lt;property id=&quot;20307&quot; value=&quot;273&quot;/&gt;&lt;property id=&quot;20309&quot; value=&quot;-1&quot;/&gt;&lt;/object&gt;&lt;object type=&quot;3&quot; unique_id=&quot;29660&quot;&gt;&lt;property id=&quot;20148&quot; value=&quot;5&quot;/&gt;&lt;property id=&quot;20300&quot; value=&quot;Slide 15&quot;/&gt;&lt;property id=&quot;20302&quot; value=&quot;1&quot;/&gt;&lt;property id=&quot;20303&quot; value=&quot;-1&quot;/&gt;&lt;property id=&quot;20307&quot; value=&quot;274&quot;/&gt;&lt;property id=&quot;20309&quot; value=&quot;-1&quot;/&gt;&lt;/object&gt;&lt;object type=&quot;3&quot; unique_id=&quot;29661&quot;&gt;&lt;property id=&quot;20148&quot; value=&quot;5&quot;/&gt;&lt;property id=&quot;20300&quot; value=&quot;Slide 34&quot;/&gt;&lt;property id=&quot;20302&quot; value=&quot;1&quot;/&gt;&lt;property id=&quot;20303&quot; value=&quot;-1&quot;/&gt;&lt;property id=&quot;20307&quot; value=&quot;275&quot;/&gt;&lt;property id=&quot;20309&quot; value=&quot;-1&quot;/&gt;&lt;/object&gt;&lt;object type=&quot;3&quot; unique_id=&quot;30124&quot;&gt;&lt;property id=&quot;20148&quot; value=&quot;5&quot;/&gt;&lt;property id=&quot;20300&quot; value=&quot;Slide 16&quot;/&gt;&lt;property id=&quot;20302&quot; value=&quot;1&quot;/&gt;&lt;property id=&quot;20303&quot; value=&quot;-1&quot;/&gt;&lt;property id=&quot;20307&quot; value=&quot;276&quot;/&gt;&lt;property id=&quot;20309&quot; value=&quot;-1&quot;/&gt;&lt;/object&gt;&lt;object type=&quot;3&quot; unique_id=&quot;30125&quot;&gt;&lt;property id=&quot;20148&quot; value=&quot;5&quot;/&gt;&lt;property id=&quot;20300&quot; value=&quot;Slide 17&quot;/&gt;&lt;property id=&quot;20302&quot; value=&quot;1&quot;/&gt;&lt;property id=&quot;20303&quot; value=&quot;-1&quot;/&gt;&lt;property id=&quot;20307&quot; value=&quot;277&quot;/&gt;&lt;property id=&quot;20309&quot; value=&quot;-1&quot;/&gt;&lt;/object&gt;&lt;object type=&quot;3&quot; unique_id=&quot;30126&quot;&gt;&lt;property id=&quot;20148&quot; value=&quot;5&quot;/&gt;&lt;property id=&quot;20300&quot; value=&quot;Slide 18&quot;/&gt;&lt;property id=&quot;20302&quot; value=&quot;1&quot;/&gt;&lt;property id=&quot;20303&quot; value=&quot;-1&quot;/&gt;&lt;property id=&quot;20307&quot; value=&quot;278&quot;/&gt;&lt;property id=&quot;20309&quot; value=&quot;-1&quot;/&gt;&lt;/object&gt;&lt;object type=&quot;3&quot; unique_id=&quot;30127&quot;&gt;&lt;property id=&quot;20148&quot; value=&quot;5&quot;/&gt;&lt;property id=&quot;20300&quot; value=&quot;Slide 19&quot;/&gt;&lt;property id=&quot;20302&quot; value=&quot;1&quot;/&gt;&lt;property id=&quot;20303&quot; value=&quot;-1&quot;/&gt;&lt;property id=&quot;20307&quot; value=&quot;279&quot;/&gt;&lt;property id=&quot;20309&quot; value=&quot;-1&quot;/&gt;&lt;/object&gt;&lt;object type=&quot;3&quot; unique_id=&quot;30128&quot;&gt;&lt;property id=&quot;20148&quot; value=&quot;5&quot;/&gt;&lt;property id=&quot;20300&quot; value=&quot;Slide 20&quot;/&gt;&lt;property id=&quot;20302&quot; value=&quot;1&quot;/&gt;&lt;property id=&quot;20303&quot; value=&quot;-1&quot;/&gt;&lt;property id=&quot;20307&quot; value=&quot;280&quot;/&gt;&lt;property id=&quot;20309&quot; value=&quot;-1&quot;/&gt;&lt;/object&gt;&lt;object type=&quot;3&quot; unique_id=&quot;30129&quot;&gt;&lt;property id=&quot;20148&quot; value=&quot;5&quot;/&gt;&lt;property id=&quot;20300&quot; value=&quot;Slide 21&quot;/&gt;&lt;property id=&quot;20302&quot; value=&quot;1&quot;/&gt;&lt;property id=&quot;20303&quot; value=&quot;-1&quot;/&gt;&lt;property id=&quot;20307&quot; value=&quot;281&quot;/&gt;&lt;property id=&quot;20309&quot; value=&quot;-1&quot;/&gt;&lt;/object&gt;&lt;object type=&quot;3&quot; unique_id=&quot;30130&quot;&gt;&lt;property id=&quot;20148&quot; value=&quot;5&quot;/&gt;&lt;property id=&quot;20300&quot; value=&quot;Slide 24&quot;/&gt;&lt;property id=&quot;20302&quot; value=&quot;1&quot;/&gt;&lt;property id=&quot;20303&quot; value=&quot;-1&quot;/&gt;&lt;property id=&quot;20307&quot; value=&quot;282&quot;/&gt;&lt;property id=&quot;20309&quot; value=&quot;-1&quot;/&gt;&lt;/object&gt;&lt;object type=&quot;3&quot; unique_id=&quot;30131&quot;&gt;&lt;property id=&quot;20148&quot; value=&quot;5&quot;/&gt;&lt;property id=&quot;20300&quot; value=&quot;Slide 25&quot;/&gt;&lt;property id=&quot;20302&quot; value=&quot;1&quot;/&gt;&lt;property id=&quot;20303&quot; value=&quot;-1&quot;/&gt;&lt;property id=&quot;20307&quot; value=&quot;283&quot;/&gt;&lt;property id=&quot;20309&quot; value=&quot;-1&quot;/&gt;&lt;/object&gt;&lt;object type=&quot;3&quot; unique_id=&quot;30132&quot;&gt;&lt;property id=&quot;20148&quot; value=&quot;5&quot;/&gt;&lt;property id=&quot;20300&quot; value=&quot;Slide 27&quot;/&gt;&lt;property id=&quot;20302&quot; value=&quot;1&quot;/&gt;&lt;property id=&quot;20303&quot; value=&quot;-1&quot;/&gt;&lt;property id=&quot;20307&quot; value=&quot;284&quot;/&gt;&lt;property id=&quot;20309&quot; value=&quot;-1&quot;/&gt;&lt;/object&gt;&lt;object type=&quot;3&quot; unique_id=&quot;30133&quot;&gt;&lt;property id=&quot;20148&quot; value=&quot;5&quot;/&gt;&lt;property id=&quot;20300&quot; value=&quot;Slide 29&quot;/&gt;&lt;property id=&quot;20302&quot; value=&quot;1&quot;/&gt;&lt;property id=&quot;20303&quot; value=&quot;-1&quot;/&gt;&lt;property id=&quot;20307&quot; value=&quot;285&quot;/&gt;&lt;property id=&quot;20309&quot; value=&quot;-1&quot;/&gt;&lt;/object&gt;&lt;object type=&quot;3&quot; unique_id=&quot;30134&quot;&gt;&lt;property id=&quot;20148&quot; value=&quot;5&quot;/&gt;&lt;property id=&quot;20300&quot; value=&quot;Slide 30&quot;/&gt;&lt;property id=&quot;20302&quot; value=&quot;1&quot;/&gt;&lt;property id=&quot;20303&quot; value=&quot;-1&quot;/&gt;&lt;property id=&quot;20307&quot; value=&quot;286&quot;/&gt;&lt;property id=&quot;20309&quot; value=&quot;-1&quot;/&gt;&lt;/object&gt;&lt;object type=&quot;3&quot; unique_id=&quot;30135&quot;&gt;&lt;property id=&quot;20148&quot; value=&quot;5&quot;/&gt;&lt;property id=&quot;20300&quot; value=&quot;Slide 31&quot;/&gt;&lt;property id=&quot;20302&quot; value=&quot;1&quot;/&gt;&lt;property id=&quot;20303&quot; value=&quot;-1&quot;/&gt;&lt;property id=&quot;20307&quot; value=&quot;287&quot;/&gt;&lt;property id=&quot;20309&quot; value=&quot;-1&quot;/&gt;&lt;/object&gt;&lt;object type=&quot;3&quot; unique_id=&quot;30136&quot;&gt;&lt;property id=&quot;20148&quot; value=&quot;5&quot;/&gt;&lt;property id=&quot;20300&quot; value=&quot;Slide 32&quot;/&gt;&lt;property id=&quot;20302&quot; value=&quot;1&quot;/&gt;&lt;property id=&quot;20303&quot; value=&quot;-1&quot;/&gt;&lt;property id=&quot;20307&quot; value=&quot;288&quot;/&gt;&lt;property id=&quot;20309&quot; value=&quot;-1&quot;/&gt;&lt;/object&gt;&lt;object type=&quot;3&quot; unique_id=&quot;30137&quot;&gt;&lt;property id=&quot;20148&quot; value=&quot;5&quot;/&gt;&lt;property id=&quot;20300&quot; value=&quot;Slide 33&quot;/&gt;&lt;property id=&quot;20302&quot; value=&quot;1&quot;/&gt;&lt;property id=&quot;20303&quot; value=&quot;-1&quot;/&gt;&lt;property id=&quot;20307&quot; value=&quot;290&quot;/&gt;&lt;property id=&quot;20309&quot; value=&quot;-1&quot;/&gt;&lt;/object&gt;&lt;object type=&quot;3&quot; unique_id=&quot;31692&quot;&gt;&lt;property id=&quot;20148&quot; value=&quot;5&quot;/&gt;&lt;property id=&quot;20300&quot; value=&quot;Slide 22&quot;/&gt;&lt;property id=&quot;20302&quot; value=&quot;1&quot;/&gt;&lt;property id=&quot;20303&quot; value=&quot;-1&quot;/&gt;&lt;property id=&quot;20304&quot; value=&quot;-1&quot;/&gt;&lt;property id=&quot;20307&quot; value=&quot;292&quot;/&gt;&lt;property id=&quot;20309&quot; value=&quot;-1&quot;/&gt;&lt;/object&gt;&lt;object type=&quot;3&quot; unique_id=&quot;31693&quot;&gt;&lt;property id=&quot;20148&quot; value=&quot;5&quot;/&gt;&lt;property id=&quot;20300&quot; value=&quot;Slide 23&quot;/&gt;&lt;property id=&quot;20302&quot; value=&quot;1&quot;/&gt;&lt;property id=&quot;20303&quot; value=&quot;-1&quot;/&gt;&lt;property id=&quot;20304&quot; value=&quot;-1&quot;/&gt;&lt;property id=&quot;20307&quot; value=&quot;293&quot;/&gt;&lt;property id=&quot;20309&quot; value=&quot;-1&quot;/&gt;&lt;/object&gt;&lt;object type=&quot;3&quot; unique_id=&quot;31910&quot;&gt;&lt;property id=&quot;20148&quot; value=&quot;5&quot;/&gt;&lt;property id=&quot;20300&quot; value=&quot;Slide 26&quot;/&gt;&lt;property id=&quot;20302&quot; value=&quot;1&quot;/&gt;&lt;property id=&quot;20303&quot; value=&quot;-1&quot;/&gt;&lt;property id=&quot;20304&quot; value=&quot;-1&quot;/&gt;&lt;property id=&quot;20307&quot; value=&quot;294&quot;/&gt;&lt;property id=&quot;20309&quot; value=&quot;-1&quot;/&gt;&lt;/object&gt;&lt;object type=&quot;3&quot; unique_id=&quot;32022&quot;&gt;&lt;property id=&quot;20148&quot; value=&quot;5&quot;/&gt;&lt;property id=&quot;20300&quot; value=&quot;Slide 28 - &amp;quot;How many believe …&amp;quot;&quot;/&gt;&lt;property id=&quot;20302&quot; value=&quot;1&quot;/&gt;&lt;property id=&quot;20303&quot; value=&quot;-1&quot;/&gt;&lt;property id=&quot;20304&quot; value=&quot;-1&quot;/&gt;&lt;property id=&quot;20307&quot; value=&quot;295&quot;/&gt;&lt;property id=&quot;20309&quot; value=&quot;-1&quot;/&gt;&lt;/object&gt;&lt;object type=&quot;3&quot; unique_id=&quot;32704&quot;&gt;&lt;property id=&quot;20148&quot; value=&quot;5&quot;/&gt;&lt;property id=&quot;20300&quot; value=&quot;Slide 2&quot;/&gt;&lt;property id=&quot;20307&quot; value=&quot;296&quot;/&gt;&lt;/object&gt;&lt;/object&gt;&lt;object type=&quot;4&quot; unique_id=&quot;30874&quot;&gt;&lt;/object&gt;&lt;/object&gt;&lt;/database&gt;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mZhbHNlIi8+DQoJCTx1aXNob3cgbmFtZT0ib3V0bGluZSIgdmFsdWU9InRydWUiLz4NCgkJPHVpc2hvdyBuYW1lPSJ0aHVtYm5haWwiIHZhbHVlPSJ0cnVlIi8+DQoJCTx1aXNob3cgbmFtZT0ibm90ZXMiIHZhbHVlPSJ0cnVlIi8+DQoJCTx1aXNob3cgbmFtZT0ic2VhcmNo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Qk8dWlzaG93IG5hbWU9InF1aXoiIHZhbHVlPSJ0cnVlIi8+DQoJPC9sYXlvdXQ+DQoJPHByZWxvYWRlcj48c2V0SW50IG5hbWU9ImF1ZGlvQnVmZmVyVGltZSIgdmFsdWU9IjAiLz48L3ByZWxvYWRlcj4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Level">
  <a:themeElements>
    <a:clrScheme name="Level 9">
      <a:dk1>
        <a:srgbClr val="FFFFFF"/>
      </a:dk1>
      <a:lt1>
        <a:srgbClr val="FFFFFF"/>
      </a:lt1>
      <a:dk2>
        <a:srgbClr val="FFFFCC"/>
      </a:dk2>
      <a:lt2>
        <a:srgbClr val="6D3696"/>
      </a:lt2>
      <a:accent1>
        <a:srgbClr val="666699"/>
      </a:accent1>
      <a:accent2>
        <a:srgbClr val="800080"/>
      </a:accent2>
      <a:accent3>
        <a:srgbClr val="FFFFFF"/>
      </a:accent3>
      <a:accent4>
        <a:srgbClr val="DADADA"/>
      </a:accent4>
      <a:accent5>
        <a:srgbClr val="B8B8CA"/>
      </a:accent5>
      <a:accent6>
        <a:srgbClr val="730073"/>
      </a:accent6>
      <a:hlink>
        <a:srgbClr val="808080"/>
      </a:hlink>
      <a:folHlink>
        <a:srgbClr val="A3A274"/>
      </a:folHlink>
    </a:clrScheme>
    <a:fontScheme name="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FFFFFF"/>
        </a:dk1>
        <a:lt1>
          <a:srgbClr val="FFFFFF"/>
        </a:lt1>
        <a:dk2>
          <a:srgbClr val="FFFFCC"/>
        </a:dk2>
        <a:lt2>
          <a:srgbClr val="6D3696"/>
        </a:lt2>
        <a:accent1>
          <a:srgbClr val="666699"/>
        </a:accent1>
        <a:accent2>
          <a:srgbClr val="800080"/>
        </a:accent2>
        <a:accent3>
          <a:srgbClr val="FFFFFF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808080"/>
        </a:hlink>
        <a:folHlink>
          <a:srgbClr val="A3A2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371</TotalTime>
  <Words>171</Words>
  <Application>Microsoft Office PowerPoint</Application>
  <PresentationFormat>On-screen Show (4:3)</PresentationFormat>
  <Paragraphs>70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Verdana</vt:lpstr>
      <vt:lpstr>Arial</vt:lpstr>
      <vt:lpstr>Wingdings</vt:lpstr>
      <vt:lpstr>Calibri</vt:lpstr>
      <vt:lpstr>Times New Roman</vt:lpstr>
      <vt:lpstr>ＭＳ Ｐゴシック</vt:lpstr>
      <vt:lpstr>Level</vt:lpstr>
      <vt:lpstr>Adobe Photoshop Elements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believe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Nebraska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</dc:creator>
  <cp:lastModifiedBy>Alice Henneman</cp:lastModifiedBy>
  <cp:revision>69</cp:revision>
  <dcterms:created xsi:type="dcterms:W3CDTF">2007-11-01T21:00:40Z</dcterms:created>
  <dcterms:modified xsi:type="dcterms:W3CDTF">2018-04-23T21:37:41Z</dcterms:modified>
</cp:coreProperties>
</file>